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43"/>
  </p:notesMasterIdLst>
  <p:sldIdLst>
    <p:sldId id="256" r:id="rId2"/>
    <p:sldId id="286" r:id="rId3"/>
    <p:sldId id="287" r:id="rId4"/>
    <p:sldId id="308" r:id="rId5"/>
    <p:sldId id="326" r:id="rId6"/>
    <p:sldId id="310" r:id="rId7"/>
    <p:sldId id="291" r:id="rId8"/>
    <p:sldId id="367" r:id="rId9"/>
    <p:sldId id="276" r:id="rId10"/>
    <p:sldId id="361" r:id="rId11"/>
    <p:sldId id="302" r:id="rId12"/>
    <p:sldId id="349" r:id="rId13"/>
    <p:sldId id="373" r:id="rId14"/>
    <p:sldId id="335" r:id="rId15"/>
    <p:sldId id="354" r:id="rId16"/>
    <p:sldId id="357" r:id="rId17"/>
    <p:sldId id="355" r:id="rId18"/>
    <p:sldId id="362" r:id="rId19"/>
    <p:sldId id="368" r:id="rId20"/>
    <p:sldId id="370" r:id="rId21"/>
    <p:sldId id="371" r:id="rId22"/>
    <p:sldId id="303" r:id="rId23"/>
    <p:sldId id="292" r:id="rId24"/>
    <p:sldId id="372" r:id="rId25"/>
    <p:sldId id="338" r:id="rId26"/>
    <p:sldId id="350" r:id="rId27"/>
    <p:sldId id="331" r:id="rId28"/>
    <p:sldId id="347" r:id="rId29"/>
    <p:sldId id="348" r:id="rId30"/>
    <p:sldId id="353" r:id="rId31"/>
    <p:sldId id="351" r:id="rId32"/>
    <p:sldId id="352" r:id="rId33"/>
    <p:sldId id="300" r:id="rId34"/>
    <p:sldId id="332" r:id="rId35"/>
    <p:sldId id="337" r:id="rId36"/>
    <p:sldId id="363" r:id="rId37"/>
    <p:sldId id="364" r:id="rId38"/>
    <p:sldId id="365" r:id="rId39"/>
    <p:sldId id="366" r:id="rId40"/>
    <p:sldId id="341" r:id="rId41"/>
    <p:sldId id="284" r:id="rId4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B1315-7487-1F4B-9020-91A3C56793F0}" v="373" dt="2024-10-24T19:14:53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03:47:47.906" v="3276" actId="20577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03:16:05.949" v="1646" actId="1076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03:16:05.949" v="1646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03:37:38.417" v="2733" actId="1076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7:36.201" v="2732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BA6B1315-7487-1F4B-9020-91A3C56793F0}"/>
    <pc:docChg chg="custSel addSld delSld modSld">
      <pc:chgData name="Long B Nguyen" userId="f59fb8f3-a021-417a-8bc1-65c8d471c621" providerId="ADAL" clId="{BA6B1315-7487-1F4B-9020-91A3C56793F0}" dt="2024-10-24T19:14:53.200" v="842" actId="20577"/>
      <pc:docMkLst>
        <pc:docMk/>
      </pc:docMkLst>
      <pc:sldChg chg="del">
        <pc:chgData name="Long B Nguyen" userId="f59fb8f3-a021-417a-8bc1-65c8d471c621" providerId="ADAL" clId="{BA6B1315-7487-1F4B-9020-91A3C56793F0}" dt="2024-10-24T18:30:29.674" v="96" actId="2696"/>
        <pc:sldMkLst>
          <pc:docMk/>
          <pc:sldMk cId="278045358" sldId="257"/>
        </pc:sldMkLst>
      </pc:sldChg>
      <pc:sldChg chg="modSp mod">
        <pc:chgData name="Long B Nguyen" userId="f59fb8f3-a021-417a-8bc1-65c8d471c621" providerId="ADAL" clId="{BA6B1315-7487-1F4B-9020-91A3C56793F0}" dt="2024-10-24T18:33:03.677" v="234" actId="20577"/>
        <pc:sldMkLst>
          <pc:docMk/>
          <pc:sldMk cId="1114720448" sldId="276"/>
        </pc:sldMkLst>
        <pc:spChg chg="mod">
          <ac:chgData name="Long B Nguyen" userId="f59fb8f3-a021-417a-8bc1-65c8d471c621" providerId="ADAL" clId="{BA6B1315-7487-1F4B-9020-91A3C56793F0}" dt="2024-10-24T18:31:46.065" v="138" actId="20577"/>
          <ac:spMkLst>
            <pc:docMk/>
            <pc:sldMk cId="1114720448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BA6B1315-7487-1F4B-9020-91A3C56793F0}" dt="2024-10-24T18:33:03.677" v="234" actId="20577"/>
          <ac:spMkLst>
            <pc:docMk/>
            <pc:sldMk cId="1114720448" sldId="27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BA6B1315-7487-1F4B-9020-91A3C56793F0}" dt="2024-10-24T18:31:03.612" v="137" actId="20577"/>
        <pc:sldMkLst>
          <pc:docMk/>
          <pc:sldMk cId="1313115290" sldId="287"/>
        </pc:sldMkLst>
        <pc:spChg chg="mod">
          <ac:chgData name="Long B Nguyen" userId="f59fb8f3-a021-417a-8bc1-65c8d471c621" providerId="ADAL" clId="{BA6B1315-7487-1F4B-9020-91A3C56793F0}" dt="2024-10-24T18:31:03.612" v="137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BA6B1315-7487-1F4B-9020-91A3C56793F0}" dt="2024-10-24T18:34:58.219" v="238" actId="2696"/>
        <pc:sldMkLst>
          <pc:docMk/>
          <pc:sldMk cId="99755680" sldId="291"/>
        </pc:sldMkLst>
        <pc:spChg chg="mod">
          <ac:chgData name="Long B Nguyen" userId="f59fb8f3-a021-417a-8bc1-65c8d471c621" providerId="ADAL" clId="{BA6B1315-7487-1F4B-9020-91A3C56793F0}" dt="2024-10-24T18:34:34.768" v="237" actId="20577"/>
          <ac:spMkLst>
            <pc:docMk/>
            <pc:sldMk cId="99755680" sldId="29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BA6B1315-7487-1F4B-9020-91A3C56793F0}" dt="2024-10-24T18:36:21.666" v="367" actId="20577"/>
        <pc:sldMkLst>
          <pc:docMk/>
          <pc:sldMk cId="543859799" sldId="291"/>
        </pc:sldMkLst>
        <pc:spChg chg="mod">
          <ac:chgData name="Long B Nguyen" userId="f59fb8f3-a021-417a-8bc1-65c8d471c621" providerId="ADAL" clId="{BA6B1315-7487-1F4B-9020-91A3C56793F0}" dt="2024-10-24T18:36:21.666" v="367" actId="20577"/>
          <ac:spMkLst>
            <pc:docMk/>
            <pc:sldMk cId="543859799" sldId="291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847072393" sldId="292"/>
        </pc:sldMkLst>
      </pc:sldChg>
      <pc:sldChg chg="add del">
        <pc:chgData name="Long B Nguyen" userId="f59fb8f3-a021-417a-8bc1-65c8d471c621" providerId="ADAL" clId="{BA6B1315-7487-1F4B-9020-91A3C56793F0}" dt="2024-10-24T18:37:35.171" v="370" actId="2696"/>
        <pc:sldMkLst>
          <pc:docMk/>
          <pc:sldMk cId="2221515130" sldId="302"/>
        </pc:sldMkLst>
      </pc:sldChg>
      <pc:sldChg chg="modSp add mod">
        <pc:chgData name="Long B Nguyen" userId="f59fb8f3-a021-417a-8bc1-65c8d471c621" providerId="ADAL" clId="{BA6B1315-7487-1F4B-9020-91A3C56793F0}" dt="2024-10-24T18:37:47.355" v="378" actId="20577"/>
        <pc:sldMkLst>
          <pc:docMk/>
          <pc:sldMk cId="2668171987" sldId="302"/>
        </pc:sldMkLst>
        <pc:spChg chg="mod">
          <ac:chgData name="Long B Nguyen" userId="f59fb8f3-a021-417a-8bc1-65c8d471c621" providerId="ADAL" clId="{BA6B1315-7487-1F4B-9020-91A3C56793F0}" dt="2024-10-24T18:37:47.355" v="378" actId="20577"/>
          <ac:spMkLst>
            <pc:docMk/>
            <pc:sldMk cId="2668171987" sldId="302"/>
            <ac:spMk id="2" creationId="{AA3A228F-61D0-D949-A5E7-F83756230BF8}"/>
          </ac:spMkLst>
        </pc:spChg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885822507" sldId="303"/>
        </pc:sldMkLst>
      </pc:sldChg>
      <pc:sldChg chg="modSp modAnim">
        <pc:chgData name="Long B Nguyen" userId="f59fb8f3-a021-417a-8bc1-65c8d471c621" providerId="ADAL" clId="{BA6B1315-7487-1F4B-9020-91A3C56793F0}" dt="2024-10-24T19:14:53.200" v="842" actId="20577"/>
        <pc:sldMkLst>
          <pc:docMk/>
          <pc:sldMk cId="2224964763" sldId="326"/>
        </pc:sldMkLst>
        <pc:spChg chg="mod">
          <ac:chgData name="Long B Nguyen" userId="f59fb8f3-a021-417a-8bc1-65c8d471c621" providerId="ADAL" clId="{BA6B1315-7487-1F4B-9020-91A3C56793F0}" dt="2024-10-24T19:14:53.200" v="842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BA6B1315-7487-1F4B-9020-91A3C56793F0}" dt="2024-10-24T18:40:01.094" v="614" actId="20577"/>
        <pc:sldMkLst>
          <pc:docMk/>
          <pc:sldMk cId="705360536" sldId="335"/>
        </pc:sldMkLst>
        <pc:spChg chg="mod">
          <ac:chgData name="Long B Nguyen" userId="f59fb8f3-a021-417a-8bc1-65c8d471c621" providerId="ADAL" clId="{BA6B1315-7487-1F4B-9020-91A3C56793F0}" dt="2024-10-24T18:39:32.682" v="518" actId="20577"/>
          <ac:spMkLst>
            <pc:docMk/>
            <pc:sldMk cId="705360536" sldId="335"/>
            <ac:spMk id="2" creationId="{035AFDDC-47A5-7E6C-A438-A84416CC2FFF}"/>
          </ac:spMkLst>
        </pc:spChg>
        <pc:spChg chg="mod">
          <ac:chgData name="Long B Nguyen" userId="f59fb8f3-a021-417a-8bc1-65c8d471c621" providerId="ADAL" clId="{BA6B1315-7487-1F4B-9020-91A3C56793F0}" dt="2024-10-24T18:40:01.094" v="614" actId="20577"/>
          <ac:spMkLst>
            <pc:docMk/>
            <pc:sldMk cId="705360536" sldId="335"/>
            <ac:spMk id="3" creationId="{64B21269-347A-5DE5-CAE0-81E95539B2A3}"/>
          </ac:spMkLst>
        </pc:spChg>
      </pc:sldChg>
      <pc:sldChg chg="add del">
        <pc:chgData name="Long B Nguyen" userId="f59fb8f3-a021-417a-8bc1-65c8d471c621" providerId="ADAL" clId="{BA6B1315-7487-1F4B-9020-91A3C56793F0}" dt="2024-10-24T18:38:12.928" v="379" actId="2696"/>
        <pc:sldMkLst>
          <pc:docMk/>
          <pc:sldMk cId="2164548058" sldId="335"/>
        </pc:sldMkLst>
      </pc:sldChg>
      <pc:sldChg chg="add del">
        <pc:chgData name="Long B Nguyen" userId="f59fb8f3-a021-417a-8bc1-65c8d471c621" providerId="ADAL" clId="{BA6B1315-7487-1F4B-9020-91A3C56793F0}" dt="2024-10-24T18:39:05.505" v="479" actId="2696"/>
        <pc:sldMkLst>
          <pc:docMk/>
          <pc:sldMk cId="3386396546" sldId="335"/>
        </pc:sldMkLst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1128944251" sldId="338"/>
        </pc:sldMkLst>
      </pc:sldChg>
      <pc:sldChg chg="modSp mod modAnim">
        <pc:chgData name="Long B Nguyen" userId="f59fb8f3-a021-417a-8bc1-65c8d471c621" providerId="ADAL" clId="{BA6B1315-7487-1F4B-9020-91A3C56793F0}" dt="2024-10-24T18:34:26.658" v="236" actId="27636"/>
        <pc:sldMkLst>
          <pc:docMk/>
          <pc:sldMk cId="1702508325" sldId="355"/>
        </pc:sldMkLst>
        <pc:spChg chg="mod">
          <ac:chgData name="Long B Nguyen" userId="f59fb8f3-a021-417a-8bc1-65c8d471c621" providerId="ADAL" clId="{BA6B1315-7487-1F4B-9020-91A3C56793F0}" dt="2024-10-24T18:34:26.658" v="236" actId="27636"/>
          <ac:spMkLst>
            <pc:docMk/>
            <pc:sldMk cId="1702508325" sldId="35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BA6B1315-7487-1F4B-9020-91A3C56793F0}" dt="2024-10-24T18:40:39.221" v="699" actId="207"/>
        <pc:sldMkLst>
          <pc:docMk/>
          <pc:sldMk cId="172231082" sldId="357"/>
        </pc:sldMkLst>
        <pc:spChg chg="mod">
          <ac:chgData name="Long B Nguyen" userId="f59fb8f3-a021-417a-8bc1-65c8d471c621" providerId="ADAL" clId="{BA6B1315-7487-1F4B-9020-91A3C56793F0}" dt="2024-10-24T18:40:39.221" v="699" actId="207"/>
          <ac:spMkLst>
            <pc:docMk/>
            <pc:sldMk cId="172231082" sldId="3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BA6B1315-7487-1F4B-9020-91A3C56793F0}" dt="2024-10-24T18:41:51.936" v="825" actId="2696"/>
        <pc:sldMkLst>
          <pc:docMk/>
          <pc:sldMk cId="1293658452" sldId="358"/>
        </pc:sldMkLst>
      </pc:sldChg>
      <pc:sldChg chg="del">
        <pc:chgData name="Long B Nguyen" userId="f59fb8f3-a021-417a-8bc1-65c8d471c621" providerId="ADAL" clId="{BA6B1315-7487-1F4B-9020-91A3C56793F0}" dt="2024-10-24T18:42:56.533" v="826" actId="2696"/>
        <pc:sldMkLst>
          <pc:docMk/>
          <pc:sldMk cId="3445465213" sldId="359"/>
        </pc:sldMkLst>
      </pc:sldChg>
      <pc:sldChg chg="del">
        <pc:chgData name="Long B Nguyen" userId="f59fb8f3-a021-417a-8bc1-65c8d471c621" providerId="ADAL" clId="{BA6B1315-7487-1F4B-9020-91A3C56793F0}" dt="2024-10-24T18:42:56.573" v="827" actId="2696"/>
        <pc:sldMkLst>
          <pc:docMk/>
          <pc:sldMk cId="2098191079" sldId="360"/>
        </pc:sldMkLst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459873123" sldId="362"/>
        </pc:sldMkLst>
      </pc:sldChg>
      <pc:sldChg chg="add del">
        <pc:chgData name="Long B Nguyen" userId="f59fb8f3-a021-417a-8bc1-65c8d471c621" providerId="ADAL" clId="{BA6B1315-7487-1F4B-9020-91A3C56793F0}" dt="2024-10-24T18:36:49.473" v="368" actId="2696"/>
        <pc:sldMkLst>
          <pc:docMk/>
          <pc:sldMk cId="2231909824" sldId="367"/>
        </pc:sldMkLst>
      </pc:sldChg>
      <pc:sldChg chg="add">
        <pc:chgData name="Long B Nguyen" userId="f59fb8f3-a021-417a-8bc1-65c8d471c621" providerId="ADAL" clId="{BA6B1315-7487-1F4B-9020-91A3C56793F0}" dt="2024-10-24T18:37:09.843" v="369"/>
        <pc:sldMkLst>
          <pc:docMk/>
          <pc:sldMk cId="2506076045" sldId="367"/>
        </pc:sldMkLst>
      </pc:sldChg>
      <pc:sldChg chg="modSp add mod">
        <pc:chgData name="Long B Nguyen" userId="f59fb8f3-a021-417a-8bc1-65c8d471c621" providerId="ADAL" clId="{BA6B1315-7487-1F4B-9020-91A3C56793F0}" dt="2024-10-24T18:41:33.061" v="823" actId="20577"/>
        <pc:sldMkLst>
          <pc:docMk/>
          <pc:sldMk cId="2743717882" sldId="368"/>
        </pc:sldMkLst>
        <pc:spChg chg="mod">
          <ac:chgData name="Long B Nguyen" userId="f59fb8f3-a021-417a-8bc1-65c8d471c621" providerId="ADAL" clId="{BA6B1315-7487-1F4B-9020-91A3C56793F0}" dt="2024-10-24T18:41:33.061" v="823" actId="20577"/>
          <ac:spMkLst>
            <pc:docMk/>
            <pc:sldMk cId="2743717882" sldId="368"/>
            <ac:spMk id="3" creationId="{64B21269-347A-5DE5-CAE0-81E95539B2A3}"/>
          </ac:spMkLst>
        </pc:spChg>
      </pc:sldChg>
      <pc:sldChg chg="add del">
        <pc:chgData name="Long B Nguyen" userId="f59fb8f3-a021-417a-8bc1-65c8d471c621" providerId="ADAL" clId="{BA6B1315-7487-1F4B-9020-91A3C56793F0}" dt="2024-10-24T18:41:39.898" v="824" actId="2696"/>
        <pc:sldMkLst>
          <pc:docMk/>
          <pc:sldMk cId="2070423819" sldId="369"/>
        </pc:sldMkLst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1511080215" sldId="370"/>
        </pc:sldMkLst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3041297697" sldId="371"/>
        </pc:sldMkLst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4013144405" sldId="372"/>
        </pc:sldMkLst>
      </pc:sldChg>
      <pc:sldChg chg="modSp add mod">
        <pc:chgData name="Long B Nguyen" userId="f59fb8f3-a021-417a-8bc1-65c8d471c621" providerId="ADAL" clId="{BA6B1315-7487-1F4B-9020-91A3C56793F0}" dt="2024-10-24T18:39:28.619" v="508" actId="207"/>
        <pc:sldMkLst>
          <pc:docMk/>
          <pc:sldMk cId="2057098538" sldId="373"/>
        </pc:sldMkLst>
        <pc:spChg chg="mod">
          <ac:chgData name="Long B Nguyen" userId="f59fb8f3-a021-417a-8bc1-65c8d471c621" providerId="ADAL" clId="{BA6B1315-7487-1F4B-9020-91A3C56793F0}" dt="2024-10-24T18:39:28.619" v="508" actId="207"/>
          <ac:spMkLst>
            <pc:docMk/>
            <pc:sldMk cId="2057098538" sldId="373"/>
            <ac:spMk id="2" creationId="{869384D2-2317-0C2F-04FD-5398795DDB85}"/>
          </ac:spMkLst>
        </pc:spChg>
        <pc:spChg chg="mod">
          <ac:chgData name="Long B Nguyen" userId="f59fb8f3-a021-417a-8bc1-65c8d471c621" providerId="ADAL" clId="{BA6B1315-7487-1F4B-9020-91A3C56793F0}" dt="2024-10-24T18:38:59.448" v="478" actId="20577"/>
          <ac:spMkLst>
            <pc:docMk/>
            <pc:sldMk cId="2057098538" sldId="373"/>
            <ac:spMk id="3" creationId="{64E41BA5-6F78-ED12-3516-1A040A055B7A}"/>
          </ac:spMkLst>
        </pc:spChg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4D565438-72D8-7342-B7D9-79686A2899D7}"/>
    <pc:docChg chg="addSld delSld modSld">
      <pc:chgData name="Long B Nguyen" userId="f59fb8f3-a021-417a-8bc1-65c8d471c621" providerId="ADAL" clId="{4D565438-72D8-7342-B7D9-79686A2899D7}" dt="2021-06-05T15:24:20.423" v="390"/>
      <pc:docMkLst>
        <pc:docMk/>
      </pc:docMkLst>
      <pc:sldChg chg="modSp mod">
        <pc:chgData name="Long B Nguyen" userId="f59fb8f3-a021-417a-8bc1-65c8d471c621" providerId="ADAL" clId="{4D565438-72D8-7342-B7D9-79686A2899D7}" dt="2021-06-05T03:51:14.693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D565438-72D8-7342-B7D9-79686A2899D7}" dt="2021-06-05T03:51:14.693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4D565438-72D8-7342-B7D9-79686A2899D7}" dt="2021-06-05T03:52:52.775" v="192" actId="20577"/>
        <pc:sldMkLst>
          <pc:docMk/>
          <pc:sldMk cId="131840209" sldId="286"/>
        </pc:sldMkLst>
        <pc:spChg chg="mod">
          <ac:chgData name="Long B Nguyen" userId="f59fb8f3-a021-417a-8bc1-65c8d471c621" providerId="ADAL" clId="{4D565438-72D8-7342-B7D9-79686A2899D7}" dt="2021-06-05T03:52:52.775" v="192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D565438-72D8-7342-B7D9-79686A2899D7}" dt="2021-06-05T15:24:20.423" v="390"/>
        <pc:sldMkLst>
          <pc:docMk/>
          <pc:sldMk cId="2259044443" sldId="300"/>
        </pc:sldMkLst>
        <pc:graphicFrameChg chg="mod modGraphic">
          <ac:chgData name="Long B Nguyen" userId="f59fb8f3-a021-417a-8bc1-65c8d471c621" providerId="ADAL" clId="{4D565438-72D8-7342-B7D9-79686A2899D7}" dt="2021-06-05T15:24:20.423" v="390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4D565438-72D8-7342-B7D9-79686A2899D7}" dt="2021-06-05T15:21:33.001" v="379" actId="207"/>
        <pc:sldMkLst>
          <pc:docMk/>
          <pc:sldMk cId="2211977495" sldId="337"/>
        </pc:sldMkLst>
        <pc:spChg chg="mod">
          <ac:chgData name="Long B Nguyen" userId="f59fb8f3-a021-417a-8bc1-65c8d471c621" providerId="ADAL" clId="{4D565438-72D8-7342-B7D9-79686A2899D7}" dt="2021-06-05T15:19:26.350" v="195" actId="1076"/>
          <ac:spMkLst>
            <pc:docMk/>
            <pc:sldMk cId="22119774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21:33.001" v="379" actId="207"/>
          <ac:spMkLst>
            <pc:docMk/>
            <pc:sldMk cId="2211977495" sldId="3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4D565438-72D8-7342-B7D9-79686A2899D7}" dt="2021-06-05T15:22:30.914" v="381" actId="2696"/>
        <pc:sldMkLst>
          <pc:docMk/>
          <pc:sldMk cId="2945958577" sldId="338"/>
        </pc:sldMkLst>
        <pc:spChg chg="mod">
          <ac:chgData name="Long B Nguyen" userId="f59fb8f3-a021-417a-8bc1-65c8d471c621" providerId="ADAL" clId="{4D565438-72D8-7342-B7D9-79686A2899D7}" dt="2021-06-05T15:21:44.133" v="380" actId="1076"/>
          <ac:spMkLst>
            <pc:docMk/>
            <pc:sldMk cId="2945958577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19:16.249" v="194" actId="1076"/>
          <ac:spMkLst>
            <pc:docMk/>
            <pc:sldMk cId="2945958577" sldId="33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CFC921F-BC08-3B47-84DC-833630E61C5F}"/>
    <pc:docChg chg="modSld">
      <pc:chgData name="Long B Nguyen" userId="f59fb8f3-a021-417a-8bc1-65c8d471c621" providerId="ADAL" clId="{3CFC921F-BC08-3B47-84DC-833630E61C5F}" dt="2023-11-06T12:56:41.932" v="50"/>
      <pc:docMkLst>
        <pc:docMk/>
      </pc:docMkLst>
      <pc:sldChg chg="modSp mod">
        <pc:chgData name="Long B Nguyen" userId="f59fb8f3-a021-417a-8bc1-65c8d471c621" providerId="ADAL" clId="{3CFC921F-BC08-3B47-84DC-833630E61C5F}" dt="2023-11-06T12:51:00.355" v="20" actId="20577"/>
        <pc:sldMkLst>
          <pc:docMk/>
          <pc:sldMk cId="1114720448" sldId="276"/>
        </pc:sldMkLst>
        <pc:spChg chg="mod">
          <ac:chgData name="Long B Nguyen" userId="f59fb8f3-a021-417a-8bc1-65c8d471c621" providerId="ADAL" clId="{3CFC921F-BC08-3B47-84DC-833630E61C5F}" dt="2023-11-06T12:51:00.355" v="20" actId="20577"/>
          <ac:spMkLst>
            <pc:docMk/>
            <pc:sldMk cId="1114720448" sldId="276"/>
            <ac:spMk id="2" creationId="{AA3A228F-61D0-D949-A5E7-F83756230BF8}"/>
          </ac:spMkLst>
        </pc:spChg>
      </pc:sldChg>
      <pc:sldChg chg="addSp modSp mod modAnim">
        <pc:chgData name="Long B Nguyen" userId="f59fb8f3-a021-417a-8bc1-65c8d471c621" providerId="ADAL" clId="{3CFC921F-BC08-3B47-84DC-833630E61C5F}" dt="2023-11-06T12:56:41.932" v="50"/>
        <pc:sldMkLst>
          <pc:docMk/>
          <pc:sldMk cId="4017324179" sldId="351"/>
        </pc:sldMkLst>
        <pc:spChg chg="add mod">
          <ac:chgData name="Long B Nguyen" userId="f59fb8f3-a021-417a-8bc1-65c8d471c621" providerId="ADAL" clId="{3CFC921F-BC08-3B47-84DC-833630E61C5F}" dt="2023-11-06T12:55:00.591" v="39" actId="207"/>
          <ac:spMkLst>
            <pc:docMk/>
            <pc:sldMk cId="4017324179" sldId="351"/>
            <ac:spMk id="5" creationId="{DD1EF413-5068-F5E8-9308-046A85292130}"/>
          </ac:spMkLst>
        </pc:spChg>
      </pc:sldChg>
      <pc:sldChg chg="modSp mod">
        <pc:chgData name="Long B Nguyen" userId="f59fb8f3-a021-417a-8bc1-65c8d471c621" providerId="ADAL" clId="{3CFC921F-BC08-3B47-84DC-833630E61C5F}" dt="2023-11-06T12:56:12.141" v="48" actId="20577"/>
        <pc:sldMkLst>
          <pc:docMk/>
          <pc:sldMk cId="4281858866" sldId="352"/>
        </pc:sldMkLst>
        <pc:spChg chg="mod">
          <ac:chgData name="Long B Nguyen" userId="f59fb8f3-a021-417a-8bc1-65c8d471c621" providerId="ADAL" clId="{3CFC921F-BC08-3B47-84DC-833630E61C5F}" dt="2023-11-06T12:56:12.141" v="48" actId="20577"/>
          <ac:spMkLst>
            <pc:docMk/>
            <pc:sldMk cId="4281858866" sldId="352"/>
            <ac:spMk id="2" creationId="{AA3A228F-61D0-D949-A5E7-F83756230BF8}"/>
          </ac:spMkLst>
        </pc:spChg>
      </pc:sldChg>
      <pc:sldChg chg="modSp">
        <pc:chgData name="Long B Nguyen" userId="f59fb8f3-a021-417a-8bc1-65c8d471c621" providerId="ADAL" clId="{3CFC921F-BC08-3B47-84DC-833630E61C5F}" dt="2023-11-06T12:54:29.041" v="25" actId="20577"/>
        <pc:sldMkLst>
          <pc:docMk/>
          <pc:sldMk cId="2319331468" sldId="353"/>
        </pc:sldMkLst>
        <pc:spChg chg="mod">
          <ac:chgData name="Long B Nguyen" userId="f59fb8f3-a021-417a-8bc1-65c8d471c621" providerId="ADAL" clId="{3CFC921F-BC08-3B47-84DC-833630E61C5F}" dt="2023-11-06T12:54:29.041" v="25" actId="20577"/>
          <ac:spMkLst>
            <pc:docMk/>
            <pc:sldMk cId="2319331468" sldId="35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4D503971-DD15-2143-9B79-D6BD0DA6B18E}"/>
    <pc:docChg chg="custSel addSld delSld modSld">
      <pc:chgData name="Long Nguyen" userId="f59fb8f3-a021-417a-8bc1-65c8d471c621" providerId="ADAL" clId="{4D503971-DD15-2143-9B79-D6BD0DA6B18E}" dt="2022-09-30T13:34:44.286" v="339" actId="20577"/>
      <pc:docMkLst>
        <pc:docMk/>
      </pc:docMkLst>
      <pc:sldChg chg="modSp add modAnim">
        <pc:chgData name="Long Nguyen" userId="f59fb8f3-a021-417a-8bc1-65c8d471c621" providerId="ADAL" clId="{4D503971-DD15-2143-9B79-D6BD0DA6B18E}" dt="2022-09-30T13:20:01.381" v="243" actId="20577"/>
        <pc:sldMkLst>
          <pc:docMk/>
          <pc:sldMk cId="1114720448" sldId="276"/>
        </pc:sldMkLst>
        <pc:spChg chg="mod">
          <ac:chgData name="Long Nguyen" userId="f59fb8f3-a021-417a-8bc1-65c8d471c621" providerId="ADAL" clId="{4D503971-DD15-2143-9B79-D6BD0DA6B18E}" dt="2022-09-30T13:20:01.381" v="243" actId="20577"/>
          <ac:spMkLst>
            <pc:docMk/>
            <pc:sldMk cId="1114720448" sldId="276"/>
            <ac:spMk id="9" creationId="{E3B2E017-30B2-884B-A113-B419A2ED51AD}"/>
          </ac:spMkLst>
        </pc:spChg>
      </pc:sldChg>
      <pc:sldChg chg="add del">
        <pc:chgData name="Long Nguyen" userId="f59fb8f3-a021-417a-8bc1-65c8d471c621" providerId="ADAL" clId="{4D503971-DD15-2143-9B79-D6BD0DA6B18E}" dt="2022-09-30T13:17:56.958" v="9" actId="2696"/>
        <pc:sldMkLst>
          <pc:docMk/>
          <pc:sldMk cId="99755680" sldId="291"/>
        </pc:sldMkLst>
      </pc:sldChg>
      <pc:sldChg chg="add del">
        <pc:chgData name="Long Nguyen" userId="f59fb8f3-a021-417a-8bc1-65c8d471c621" providerId="ADAL" clId="{4D503971-DD15-2143-9B79-D6BD0DA6B18E}" dt="2022-09-30T13:22:48.327" v="297" actId="2696"/>
        <pc:sldMkLst>
          <pc:docMk/>
          <pc:sldMk cId="2221515130" sldId="302"/>
        </pc:sldMkLst>
      </pc:sldChg>
      <pc:sldChg chg="add del">
        <pc:chgData name="Long Nguyen" userId="f59fb8f3-a021-417a-8bc1-65c8d471c621" providerId="ADAL" clId="{4D503971-DD15-2143-9B79-D6BD0DA6B18E}" dt="2022-09-30T13:22:50.849" v="298" actId="2696"/>
        <pc:sldMkLst>
          <pc:docMk/>
          <pc:sldMk cId="4209926949" sldId="311"/>
        </pc:sldMkLst>
      </pc:sldChg>
      <pc:sldChg chg="add del">
        <pc:chgData name="Long Nguyen" userId="f59fb8f3-a021-417a-8bc1-65c8d471c621" providerId="ADAL" clId="{4D503971-DD15-2143-9B79-D6BD0DA6B18E}" dt="2022-09-30T13:22:52.204" v="299" actId="2696"/>
        <pc:sldMkLst>
          <pc:docMk/>
          <pc:sldMk cId="1628785944" sldId="336"/>
        </pc:sldMkLst>
      </pc:sldChg>
      <pc:sldChg chg="modSp mod">
        <pc:chgData name="Long Nguyen" userId="f59fb8f3-a021-417a-8bc1-65c8d471c621" providerId="ADAL" clId="{4D503971-DD15-2143-9B79-D6BD0DA6B18E}" dt="2022-09-30T13:11:26.505" v="5" actId="27636"/>
        <pc:sldMkLst>
          <pc:docMk/>
          <pc:sldMk cId="3892704054" sldId="347"/>
        </pc:sldMkLst>
        <pc:spChg chg="mod">
          <ac:chgData name="Long Nguyen" userId="f59fb8f3-a021-417a-8bc1-65c8d471c621" providerId="ADAL" clId="{4D503971-DD15-2143-9B79-D6BD0DA6B18E}" dt="2022-09-30T13:11:26.505" v="5" actId="27636"/>
          <ac:spMkLst>
            <pc:docMk/>
            <pc:sldMk cId="3892704054" sldId="34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09" v="6" actId="27636"/>
        <pc:sldMkLst>
          <pc:docMk/>
          <pc:sldMk cId="2710176601" sldId="348"/>
        </pc:sldMkLst>
        <pc:spChg chg="mod">
          <ac:chgData name="Long Nguyen" userId="f59fb8f3-a021-417a-8bc1-65c8d471c621" providerId="ADAL" clId="{4D503971-DD15-2143-9B79-D6BD0DA6B18E}" dt="2022-09-30T13:11:26.509" v="6" actId="27636"/>
          <ac:spMkLst>
            <pc:docMk/>
            <pc:sldMk cId="2710176601" sldId="348"/>
            <ac:spMk id="9" creationId="{E3B2E017-30B2-884B-A113-B419A2ED51AD}"/>
          </ac:spMkLst>
        </pc:spChg>
      </pc:sldChg>
      <pc:sldChg chg="modSp">
        <pc:chgData name="Long Nguyen" userId="f59fb8f3-a021-417a-8bc1-65c8d471c621" providerId="ADAL" clId="{4D503971-DD15-2143-9B79-D6BD0DA6B18E}" dt="2022-09-30T13:34:44.286" v="339" actId="20577"/>
        <pc:sldMkLst>
          <pc:docMk/>
          <pc:sldMk cId="3729583877" sldId="349"/>
        </pc:sldMkLst>
        <pc:spChg chg="mod">
          <ac:chgData name="Long Nguyen" userId="f59fb8f3-a021-417a-8bc1-65c8d471c621" providerId="ADAL" clId="{4D503971-DD15-2143-9B79-D6BD0DA6B18E}" dt="2022-09-30T13:34:44.286" v="339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20" v="7" actId="27636"/>
        <pc:sldMkLst>
          <pc:docMk/>
          <pc:sldMk cId="4017324179" sldId="351"/>
        </pc:sldMkLst>
        <pc:spChg chg="mod">
          <ac:chgData name="Long Nguyen" userId="f59fb8f3-a021-417a-8bc1-65c8d471c621" providerId="ADAL" clId="{4D503971-DD15-2143-9B79-D6BD0DA6B18E}" dt="2022-09-30T13:11:26.520" v="7" actId="27636"/>
          <ac:spMkLst>
            <pc:docMk/>
            <pc:sldMk cId="4017324179" sldId="351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25" v="8" actId="27636"/>
        <pc:sldMkLst>
          <pc:docMk/>
          <pc:sldMk cId="4281858866" sldId="352"/>
        </pc:sldMkLst>
        <pc:spChg chg="mod">
          <ac:chgData name="Long Nguyen" userId="f59fb8f3-a021-417a-8bc1-65c8d471c621" providerId="ADAL" clId="{4D503971-DD15-2143-9B79-D6BD0DA6B18E}" dt="2022-09-30T13:11:26.525" v="8" actId="27636"/>
          <ac:spMkLst>
            <pc:docMk/>
            <pc:sldMk cId="4281858866" sldId="35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59" v="1" actId="27636"/>
        <pc:sldMkLst>
          <pc:docMk/>
          <pc:sldMk cId="2687856344" sldId="354"/>
        </pc:sldMkLst>
        <pc:spChg chg="mod">
          <ac:chgData name="Long Nguyen" userId="f59fb8f3-a021-417a-8bc1-65c8d471c621" providerId="ADAL" clId="{4D503971-DD15-2143-9B79-D6BD0DA6B18E}" dt="2022-09-30T13:11:26.459" v="1" actId="27636"/>
          <ac:spMkLst>
            <pc:docMk/>
            <pc:sldMk cId="2687856344" sldId="354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79" v="3" actId="27636"/>
        <pc:sldMkLst>
          <pc:docMk/>
          <pc:sldMk cId="1702508325" sldId="355"/>
        </pc:sldMkLst>
        <pc:spChg chg="mod">
          <ac:chgData name="Long Nguyen" userId="f59fb8f3-a021-417a-8bc1-65c8d471c621" providerId="ADAL" clId="{4D503971-DD15-2143-9B79-D6BD0DA6B18E}" dt="2022-09-30T13:11:26.479" v="3" actId="27636"/>
          <ac:spMkLst>
            <pc:docMk/>
            <pc:sldMk cId="1702508325" sldId="355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71" v="2" actId="27636"/>
        <pc:sldMkLst>
          <pc:docMk/>
          <pc:sldMk cId="172231082" sldId="357"/>
        </pc:sldMkLst>
        <pc:spChg chg="mod">
          <ac:chgData name="Long Nguyen" userId="f59fb8f3-a021-417a-8bc1-65c8d471c621" providerId="ADAL" clId="{4D503971-DD15-2143-9B79-D6BD0DA6B18E}" dt="2022-09-30T13:11:26.471" v="2" actId="27636"/>
          <ac:spMkLst>
            <pc:docMk/>
            <pc:sldMk cId="172231082" sldId="35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92" v="4" actId="27636"/>
        <pc:sldMkLst>
          <pc:docMk/>
          <pc:sldMk cId="1293658452" sldId="358"/>
        </pc:sldMkLst>
        <pc:spChg chg="mod">
          <ac:chgData name="Long Nguyen" userId="f59fb8f3-a021-417a-8bc1-65c8d471c621" providerId="ADAL" clId="{4D503971-DD15-2143-9B79-D6BD0DA6B18E}" dt="2022-09-30T13:11:26.492" v="4" actId="27636"/>
          <ac:spMkLst>
            <pc:docMk/>
            <pc:sldMk cId="1293658452" sldId="358"/>
            <ac:spMk id="9" creationId="{E3B2E017-30B2-884B-A113-B419A2ED51AD}"/>
          </ac:spMkLst>
        </pc:spChg>
      </pc:sldChg>
      <pc:sldChg chg="modSp add mod">
        <pc:chgData name="Long Nguyen" userId="f59fb8f3-a021-417a-8bc1-65c8d471c621" providerId="ADAL" clId="{4D503971-DD15-2143-9B79-D6BD0DA6B18E}" dt="2022-09-30T13:22:32.557" v="296" actId="20577"/>
        <pc:sldMkLst>
          <pc:docMk/>
          <pc:sldMk cId="4250405753" sldId="361"/>
        </pc:sldMkLst>
        <pc:spChg chg="mod">
          <ac:chgData name="Long Nguyen" userId="f59fb8f3-a021-417a-8bc1-65c8d471c621" providerId="ADAL" clId="{4D503971-DD15-2143-9B79-D6BD0DA6B18E}" dt="2022-09-30T13:22:32.557" v="296" actId="20577"/>
          <ac:spMkLst>
            <pc:docMk/>
            <pc:sldMk cId="4250405753" sldId="36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8A4B0ED0-F44B-9E45-9C40-AF9BE57AB4D6}"/>
    <pc:docChg chg="custSel addSld delSld modSld">
      <pc:chgData name="Long B Nguyen" userId="f59fb8f3-a021-417a-8bc1-65c8d471c621" providerId="ADAL" clId="{8A4B0ED0-F44B-9E45-9C40-AF9BE57AB4D6}" dt="2021-10-29T17:14:11.736" v="2684" actId="207"/>
      <pc:docMkLst>
        <pc:docMk/>
      </pc:docMkLst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47104139" sldId="25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47104139" sldId="256"/>
            <ac:spMk id="5" creationId="{64277D80-286B-7D4B-BDDC-EEC46EEFB52E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278045358" sldId="25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8045358" sldId="257"/>
            <ac:spMk id="3" creationId="{AE6B85C7-EDFB-314B-AAFB-5D3F83DD4C1F}"/>
          </ac:spMkLst>
        </pc:spChg>
        <pc:spChg chg="mod">
          <ac:chgData name="Long B Nguyen" userId="f59fb8f3-a021-417a-8bc1-65c8d471c621" providerId="ADAL" clId="{8A4B0ED0-F44B-9E45-9C40-AF9BE57AB4D6}" dt="2021-10-22T12:45:37.211" v="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438711869" sldId="28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438711869" sldId="284"/>
            <ac:spMk id="3" creationId="{A47A3CFA-6396-F949-A695-9BC50BFA07A1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840209" sldId="28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840209" sldId="286"/>
            <ac:spMk id="3" creationId="{AB4498B4-2671-F84E-A06A-E8154979A877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3115290" sldId="28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3115290" sldId="287"/>
            <ac:spMk id="3" creationId="{52148BEF-A6B2-C642-BA93-CF6C60791163}"/>
          </ac:spMkLst>
        </pc:spChg>
      </pc:sldChg>
      <pc:sldChg chg="addSp modSp mod">
        <pc:chgData name="Long B Nguyen" userId="f59fb8f3-a021-417a-8bc1-65c8d471c621" providerId="ADAL" clId="{8A4B0ED0-F44B-9E45-9C40-AF9BE57AB4D6}" dt="2021-10-26T14:47:12.067" v="2521" actId="20577"/>
        <pc:sldMkLst>
          <pc:docMk/>
          <pc:sldMk cId="2259044443" sldId="30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59044443" sldId="300"/>
            <ac:spMk id="4" creationId="{3FB26BCC-B97F-1446-928A-0D2EDB4FEB01}"/>
          </ac:spMkLst>
        </pc:spChg>
        <pc:graphicFrameChg chg="modGraphic">
          <ac:chgData name="Long B Nguyen" userId="f59fb8f3-a021-417a-8bc1-65c8d471c621" providerId="ADAL" clId="{8A4B0ED0-F44B-9E45-9C40-AF9BE57AB4D6}" dt="2021-10-26T14:47:12.067" v="2521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647198221" sldId="30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647198221" sldId="308"/>
            <ac:spMk id="3" creationId="{14008401-9D4E-9745-843F-CEFD42BBE477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718152399" sldId="31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18152399" sldId="310"/>
            <ac:spMk id="4" creationId="{01FE68D9-AEA4-C24B-AD3E-683E24FCBE29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224964763" sldId="32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24964763" sldId="326"/>
            <ac:spMk id="3" creationId="{9BA33657-5640-2F44-83C9-0C61B9D25B60}"/>
          </ac:spMkLst>
        </pc:spChg>
      </pc:sldChg>
      <pc:sldChg chg="addSp modSp modAnim">
        <pc:chgData name="Long B Nguyen" userId="f59fb8f3-a021-417a-8bc1-65c8d471c621" providerId="ADAL" clId="{8A4B0ED0-F44B-9E45-9C40-AF9BE57AB4D6}" dt="2021-10-28T12:24:09.792" v="2587" actId="20577"/>
        <pc:sldMkLst>
          <pc:docMk/>
          <pc:sldMk cId="725508398" sldId="32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25508398" sldId="327"/>
            <ac:spMk id="3" creationId="{1337AC18-9786-B641-BED6-8ADC73DA405F}"/>
          </ac:spMkLst>
        </pc:spChg>
        <pc:spChg chg="mod">
          <ac:chgData name="Long B Nguyen" userId="f59fb8f3-a021-417a-8bc1-65c8d471c621" providerId="ADAL" clId="{8A4B0ED0-F44B-9E45-9C40-AF9BE57AB4D6}" dt="2021-10-28T12:24:09.792" v="2587" actId="20577"/>
          <ac:spMkLst>
            <pc:docMk/>
            <pc:sldMk cId="725508398" sldId="32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976972109" sldId="33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976972109" sldId="331"/>
            <ac:spMk id="3" creationId="{2C73E1A8-2E71-3848-A997-E1A5FD0A04DD}"/>
          </ac:spMkLst>
        </pc:spChg>
      </pc:sldChg>
      <pc:sldChg chg="addSp modSp mod">
        <pc:chgData name="Long B Nguyen" userId="f59fb8f3-a021-417a-8bc1-65c8d471c621" providerId="ADAL" clId="{8A4B0ED0-F44B-9E45-9C40-AF9BE57AB4D6}" dt="2021-10-26T14:43:31.294" v="2515"/>
        <pc:sldMkLst>
          <pc:docMk/>
          <pc:sldMk cId="121458461" sldId="33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1458461" sldId="332"/>
            <ac:spMk id="3" creationId="{7DB872CB-9045-CB4E-845B-0669530DF051}"/>
          </ac:spMkLst>
        </pc:spChg>
        <pc:spChg chg="mod">
          <ac:chgData name="Long B Nguyen" userId="f59fb8f3-a021-417a-8bc1-65c8d471c621" providerId="ADAL" clId="{8A4B0ED0-F44B-9E45-9C40-AF9BE57AB4D6}" dt="2021-10-22T12:54:14.911" v="35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7:28:17.847" v="2673" actId="20577"/>
        <pc:sldMkLst>
          <pc:docMk/>
          <pc:sldMk cId="2211977495" sldId="33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11977495" sldId="337"/>
            <ac:spMk id="3" creationId="{F8E48946-B2D8-1D47-AE6B-414BE18F389E}"/>
          </ac:spMkLst>
        </pc:spChg>
        <pc:spChg chg="mod">
          <ac:chgData name="Long B Nguyen" userId="f59fb8f3-a021-417a-8bc1-65c8d471c621" providerId="ADAL" clId="{8A4B0ED0-F44B-9E45-9C40-AF9BE57AB4D6}" dt="2021-10-28T17:28:17.847" v="2673" actId="20577"/>
          <ac:spMkLst>
            <pc:docMk/>
            <pc:sldMk cId="2211977495" sldId="33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050208201" sldId="34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50208201" sldId="341"/>
            <ac:spMk id="3" creationId="{ED2A38B3-21FF-4A47-8803-168BFAF0955E}"/>
          </ac:spMkLst>
        </pc:spChg>
      </pc:sldChg>
      <pc:sldChg chg="addSp modSp mod">
        <pc:chgData name="Long B Nguyen" userId="f59fb8f3-a021-417a-8bc1-65c8d471c621" providerId="ADAL" clId="{8A4B0ED0-F44B-9E45-9C40-AF9BE57AB4D6}" dt="2021-10-26T14:50:03.236" v="2529" actId="20577"/>
        <pc:sldMkLst>
          <pc:docMk/>
          <pc:sldMk cId="3549579413" sldId="34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549579413" sldId="346"/>
            <ac:spMk id="3" creationId="{39D700A7-D1AC-AD43-8C1D-E59396E5DFAA}"/>
          </ac:spMkLst>
        </pc:spChg>
        <pc:spChg chg="mod">
          <ac:chgData name="Long B Nguyen" userId="f59fb8f3-a021-417a-8bc1-65c8d471c621" providerId="ADAL" clId="{8A4B0ED0-F44B-9E45-9C40-AF9BE57AB4D6}" dt="2021-10-26T14:50:03.236" v="2529" actId="20577"/>
          <ac:spMkLst>
            <pc:docMk/>
            <pc:sldMk cId="3549579413" sldId="346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892704054" sldId="34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892704054" sldId="347"/>
            <ac:spMk id="3" creationId="{BC18823F-43C5-E341-AD35-A3E74702E1A0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710176601" sldId="34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10176601" sldId="348"/>
            <ac:spMk id="3" creationId="{DA1BE029-D8EC-C744-94FC-18D8AAE45507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3:26.691" v="2560" actId="1076"/>
        <pc:sldMkLst>
          <pc:docMk/>
          <pc:sldMk cId="3729583877" sldId="349"/>
        </pc:sldMkLst>
        <pc:spChg chg="add mod">
          <ac:chgData name="Long B Nguyen" userId="f59fb8f3-a021-417a-8bc1-65c8d471c621" providerId="ADAL" clId="{8A4B0ED0-F44B-9E45-9C40-AF9BE57AB4D6}" dt="2021-10-22T12:48:29.611" v="78" actId="1076"/>
          <ac:spMkLst>
            <pc:docMk/>
            <pc:sldMk cId="3729583877" sldId="349"/>
            <ac:spMk id="3" creationId="{C77A5CB3-B148-5340-A0A6-33CA45A5ECF0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29583877" sldId="349"/>
            <ac:spMk id="4" creationId="{0AFDDB27-B047-B544-A4AA-DBF37C708643}"/>
          </ac:spMkLst>
        </pc:spChg>
        <pc:spChg chg="add mod">
          <ac:chgData name="Long B Nguyen" userId="f59fb8f3-a021-417a-8bc1-65c8d471c621" providerId="ADAL" clId="{8A4B0ED0-F44B-9E45-9C40-AF9BE57AB4D6}" dt="2021-10-28T12:23:26.691" v="2560" actId="1076"/>
          <ac:spMkLst>
            <pc:docMk/>
            <pc:sldMk cId="3729583877" sldId="349"/>
            <ac:spMk id="5" creationId="{2F3F9120-5C92-854C-9256-BD21C8AA9871}"/>
          </ac:spMkLst>
        </pc:spChg>
        <pc:spChg chg="mod">
          <ac:chgData name="Long B Nguyen" userId="f59fb8f3-a021-417a-8bc1-65c8d471c621" providerId="ADAL" clId="{8A4B0ED0-F44B-9E45-9C40-AF9BE57AB4D6}" dt="2021-10-22T12:47:29.842" v="29"/>
          <ac:spMkLst>
            <pc:docMk/>
            <pc:sldMk cId="3729583877" sldId="349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791465431" sldId="35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91465431" sldId="350"/>
            <ac:spMk id="3" creationId="{F0E8188F-36CC-954F-A5B6-7B67C02C9495}"/>
          </ac:spMkLst>
        </pc:spChg>
      </pc:sldChg>
      <pc:sldChg chg="addSp delSp modSp mod modAnim">
        <pc:chgData name="Long B Nguyen" userId="f59fb8f3-a021-417a-8bc1-65c8d471c621" providerId="ADAL" clId="{8A4B0ED0-F44B-9E45-9C40-AF9BE57AB4D6}" dt="2021-10-26T14:46:29.645" v="2518" actId="20577"/>
        <pc:sldMkLst>
          <pc:docMk/>
          <pc:sldMk cId="4017324179" sldId="351"/>
        </pc:sldMkLst>
        <pc:spChg chg="mod">
          <ac:chgData name="Long B Nguyen" userId="f59fb8f3-a021-417a-8bc1-65c8d471c621" providerId="ADAL" clId="{8A4B0ED0-F44B-9E45-9C40-AF9BE57AB4D6}" dt="2021-10-26T14:46:29.645" v="2518" actId="20577"/>
          <ac:spMkLst>
            <pc:docMk/>
            <pc:sldMk cId="4017324179" sldId="351"/>
            <ac:spMk id="3" creationId="{D153B6FA-682D-9E41-9C1C-7C6215883E2A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017324179" sldId="351"/>
            <ac:spMk id="4" creationId="{E73A380B-A37A-7341-959F-5497D326048C}"/>
          </ac:spMkLst>
        </pc:spChg>
        <pc:spChg chg="add del mod">
          <ac:chgData name="Long B Nguyen" userId="f59fb8f3-a021-417a-8bc1-65c8d471c621" providerId="ADAL" clId="{8A4B0ED0-F44B-9E45-9C40-AF9BE57AB4D6}" dt="2021-10-22T12:51:02.875" v="111"/>
          <ac:spMkLst>
            <pc:docMk/>
            <pc:sldMk cId="4017324179" sldId="351"/>
            <ac:spMk id="5" creationId="{25928EEE-3AB1-0D4D-88D2-A7C3EF8B31A9}"/>
          </ac:spMkLst>
        </pc:spChg>
        <pc:spChg chg="mod">
          <ac:chgData name="Long B Nguyen" userId="f59fb8f3-a021-417a-8bc1-65c8d471c621" providerId="ADAL" clId="{8A4B0ED0-F44B-9E45-9C40-AF9BE57AB4D6}" dt="2021-10-22T12:51:08.365" v="113"/>
          <ac:spMkLst>
            <pc:docMk/>
            <pc:sldMk cId="4017324179" sldId="351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81858866" sldId="35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81858866" sldId="352"/>
            <ac:spMk id="3" creationId="{343572F7-329A-B64C-A7A6-F00AEE4E9DA0}"/>
          </ac:spMkLst>
        </pc:spChg>
        <pc:spChg chg="mod">
          <ac:chgData name="Long B Nguyen" userId="f59fb8f3-a021-417a-8bc1-65c8d471c621" providerId="ADAL" clId="{8A4B0ED0-F44B-9E45-9C40-AF9BE57AB4D6}" dt="2021-10-22T12:52:11.067" v="263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319331468" sldId="353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319331468" sldId="353"/>
            <ac:spMk id="3" creationId="{72B7C0E3-B420-F844-9F9F-E8E0AA1EB7B5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687856344" sldId="35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687856344" sldId="354"/>
            <ac:spMk id="3" creationId="{A1E0CA33-F168-BE47-A64C-ABE769BF76DC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6:03.838" v="2670" actId="2711"/>
        <pc:sldMkLst>
          <pc:docMk/>
          <pc:sldMk cId="1702508325" sldId="355"/>
        </pc:sldMkLst>
        <pc:spChg chg="mod">
          <ac:chgData name="Long B Nguyen" userId="f59fb8f3-a021-417a-8bc1-65c8d471c621" providerId="ADAL" clId="{8A4B0ED0-F44B-9E45-9C40-AF9BE57AB4D6}" dt="2021-10-22T13:11:21.355" v="684" actId="20577"/>
          <ac:spMkLst>
            <pc:docMk/>
            <pc:sldMk cId="1702508325" sldId="3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02508325" sldId="355"/>
            <ac:spMk id="3" creationId="{524E4D21-F215-0E4A-ACED-B8D7B1DA1692}"/>
          </ac:spMkLst>
        </pc:spChg>
        <pc:spChg chg="mod">
          <ac:chgData name="Long B Nguyen" userId="f59fb8f3-a021-417a-8bc1-65c8d471c621" providerId="ADAL" clId="{8A4B0ED0-F44B-9E45-9C40-AF9BE57AB4D6}" dt="2021-10-28T12:26:03.838" v="2670" actId="2711"/>
          <ac:spMkLst>
            <pc:docMk/>
            <pc:sldMk cId="1702508325" sldId="35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A4B0ED0-F44B-9E45-9C40-AF9BE57AB4D6}" dt="2021-10-22T13:20:51.207" v="1079" actId="2696"/>
        <pc:sldMkLst>
          <pc:docMk/>
          <pc:sldMk cId="3559104057" sldId="356"/>
        </pc:sldMkLst>
      </pc:sldChg>
      <pc:sldChg chg="addSp modSp add mod">
        <pc:chgData name="Long B Nguyen" userId="f59fb8f3-a021-417a-8bc1-65c8d471c621" providerId="ADAL" clId="{8A4B0ED0-F44B-9E45-9C40-AF9BE57AB4D6}" dt="2021-10-26T14:43:31.294" v="2515"/>
        <pc:sldMkLst>
          <pc:docMk/>
          <pc:sldMk cId="172231082" sldId="357"/>
        </pc:sldMkLst>
        <pc:spChg chg="mod">
          <ac:chgData name="Long B Nguyen" userId="f59fb8f3-a021-417a-8bc1-65c8d471c621" providerId="ADAL" clId="{8A4B0ED0-F44B-9E45-9C40-AF9BE57AB4D6}" dt="2021-10-22T13:11:16.524" v="666" actId="20577"/>
          <ac:spMkLst>
            <pc:docMk/>
            <pc:sldMk cId="172231082" sldId="357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2231082" sldId="357"/>
            <ac:spMk id="3" creationId="{275ABB21-F718-ED45-8BB9-F854B4DFB593}"/>
          </ac:spMkLst>
        </pc:spChg>
      </pc:sldChg>
      <pc:sldChg chg="modSp add del mod">
        <pc:chgData name="Long B Nguyen" userId="f59fb8f3-a021-417a-8bc1-65c8d471c621" providerId="ADAL" clId="{8A4B0ED0-F44B-9E45-9C40-AF9BE57AB4D6}" dt="2021-10-22T13:11:09.919" v="648" actId="2696"/>
        <pc:sldMkLst>
          <pc:docMk/>
          <pc:sldMk cId="2478956223" sldId="357"/>
        </pc:sldMkLst>
        <pc:spChg chg="mod">
          <ac:chgData name="Long B Nguyen" userId="f59fb8f3-a021-417a-8bc1-65c8d471c621" providerId="ADAL" clId="{8A4B0ED0-F44B-9E45-9C40-AF9BE57AB4D6}" dt="2021-10-22T13:07:39.967" v="461" actId="20577"/>
          <ac:spMkLst>
            <pc:docMk/>
            <pc:sldMk cId="2478956223" sldId="357"/>
            <ac:spMk id="2" creationId="{AA3A228F-61D0-D949-A5E7-F83756230BF8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9T11:37:37.804" v="2683" actId="20577"/>
        <pc:sldMkLst>
          <pc:docMk/>
          <pc:sldMk cId="1293658452" sldId="358"/>
        </pc:sldMkLst>
        <pc:spChg chg="mod">
          <ac:chgData name="Long B Nguyen" userId="f59fb8f3-a021-417a-8bc1-65c8d471c621" providerId="ADAL" clId="{8A4B0ED0-F44B-9E45-9C40-AF9BE57AB4D6}" dt="2021-10-29T11:37:37.804" v="2683" actId="20577"/>
          <ac:spMkLst>
            <pc:docMk/>
            <pc:sldMk cId="1293658452" sldId="358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93658452" sldId="358"/>
            <ac:spMk id="3" creationId="{A94BDFB5-3154-6646-ADA3-4DD116E09CFD}"/>
          </ac:spMkLst>
        </pc:spChg>
        <pc:spChg chg="mod">
          <ac:chgData name="Long B Nguyen" userId="f59fb8f3-a021-417a-8bc1-65c8d471c621" providerId="ADAL" clId="{8A4B0ED0-F44B-9E45-9C40-AF9BE57AB4D6}" dt="2021-10-26T13:06:27.574" v="1209" actId="20577"/>
          <ac:spMkLst>
            <pc:docMk/>
            <pc:sldMk cId="1293658452" sldId="358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3445465213" sldId="359"/>
        </pc:sldMkLst>
        <pc:spChg chg="mod">
          <ac:chgData name="Long B Nguyen" userId="f59fb8f3-a021-417a-8bc1-65c8d471c621" providerId="ADAL" clId="{8A4B0ED0-F44B-9E45-9C40-AF9BE57AB4D6}" dt="2021-10-26T13:42:31.844" v="1245" actId="1076"/>
          <ac:spMkLst>
            <pc:docMk/>
            <pc:sldMk cId="3445465213" sldId="359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445465213" sldId="359"/>
            <ac:spMk id="3" creationId="{2BE6D05A-0A6D-584C-9629-AB4BBCD5CD9B}"/>
          </ac:spMkLst>
        </pc:spChg>
        <pc:spChg chg="mod">
          <ac:chgData name="Long B Nguyen" userId="f59fb8f3-a021-417a-8bc1-65c8d471c621" providerId="ADAL" clId="{8A4B0ED0-F44B-9E45-9C40-AF9BE57AB4D6}" dt="2021-10-26T14:17:10.198" v="1724" actId="207"/>
          <ac:spMkLst>
            <pc:docMk/>
            <pc:sldMk cId="3445465213" sldId="359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9T17:14:11.736" v="2684" actId="207"/>
        <pc:sldMkLst>
          <pc:docMk/>
          <pc:sldMk cId="2098191079" sldId="360"/>
        </pc:sldMkLst>
        <pc:spChg chg="mod">
          <ac:chgData name="Long B Nguyen" userId="f59fb8f3-a021-417a-8bc1-65c8d471c621" providerId="ADAL" clId="{8A4B0ED0-F44B-9E45-9C40-AF9BE57AB4D6}" dt="2021-10-26T14:26:24.372" v="2492" actId="1076"/>
          <ac:spMkLst>
            <pc:docMk/>
            <pc:sldMk cId="2098191079" sldId="360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98191079" sldId="360"/>
            <ac:spMk id="3" creationId="{CF73FC4F-3516-0E4B-BA2F-BDD289A31863}"/>
          </ac:spMkLst>
        </pc:spChg>
        <pc:spChg chg="mod">
          <ac:chgData name="Long B Nguyen" userId="f59fb8f3-a021-417a-8bc1-65c8d471c621" providerId="ADAL" clId="{8A4B0ED0-F44B-9E45-9C40-AF9BE57AB4D6}" dt="2021-10-29T17:14:11.736" v="2684" actId="207"/>
          <ac:spMkLst>
            <pc:docMk/>
            <pc:sldMk cId="2098191079" sldId="360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8A4B0ED0-F44B-9E45-9C40-AF9BE57AB4D6}" dt="2021-10-26T14:25:01.069" v="2340" actId="2696"/>
        <pc:sldMkLst>
          <pc:docMk/>
          <pc:sldMk cId="2527198172" sldId="361"/>
        </pc:sldMkLst>
        <pc:spChg chg="mod">
          <ac:chgData name="Long B Nguyen" userId="f59fb8f3-a021-417a-8bc1-65c8d471c621" providerId="ADAL" clId="{8A4B0ED0-F44B-9E45-9C40-AF9BE57AB4D6}" dt="2021-10-26T14:24:07.429" v="2339" actId="20577"/>
          <ac:spMkLst>
            <pc:docMk/>
            <pc:sldMk cId="2527198172" sldId="361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572F5AE3-38E5-E148-BAA5-C3A513756EA3}"/>
    <pc:docChg chg="undo custSel addSld delSld modSld">
      <pc:chgData name="Long Nguyen" userId="f59fb8f3-a021-417a-8bc1-65c8d471c621" providerId="ADAL" clId="{572F5AE3-38E5-E148-BAA5-C3A513756EA3}" dt="2022-11-19T16:41:25.975" v="156" actId="2696"/>
      <pc:docMkLst>
        <pc:docMk/>
      </pc:docMkLst>
      <pc:sldChg chg="modSp mod">
        <pc:chgData name="Long Nguyen" userId="f59fb8f3-a021-417a-8bc1-65c8d471c621" providerId="ADAL" clId="{572F5AE3-38E5-E148-BAA5-C3A513756EA3}" dt="2022-11-19T16:38:56.819" v="155" actId="207"/>
        <pc:sldMkLst>
          <pc:docMk/>
          <pc:sldMk cId="2259044443" sldId="300"/>
        </pc:sldMkLst>
        <pc:graphicFrameChg chg="mod modGraphic">
          <ac:chgData name="Long Nguyen" userId="f59fb8f3-a021-417a-8bc1-65c8d471c621" providerId="ADAL" clId="{572F5AE3-38E5-E148-BAA5-C3A513756EA3}" dt="2022-11-19T16:38:56.819" v="155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del">
        <pc:chgData name="Long Nguyen" userId="f59fb8f3-a021-417a-8bc1-65c8d471c621" providerId="ADAL" clId="{572F5AE3-38E5-E148-BAA5-C3A513756EA3}" dt="2022-11-14T14:49:26.277" v="0" actId="2696"/>
        <pc:sldMkLst>
          <pc:docMk/>
          <pc:sldMk cId="725508398" sldId="327"/>
        </pc:sldMkLst>
      </pc:sldChg>
      <pc:sldChg chg="del">
        <pc:chgData name="Long Nguyen" userId="f59fb8f3-a021-417a-8bc1-65c8d471c621" providerId="ADAL" clId="{572F5AE3-38E5-E148-BAA5-C3A513756EA3}" dt="2022-11-19T16:41:25.975" v="156" actId="2696"/>
        <pc:sldMkLst>
          <pc:docMk/>
          <pc:sldMk cId="3549579413" sldId="346"/>
        </pc:sldMkLst>
      </pc:sldChg>
      <pc:sldChg chg="modSp mod">
        <pc:chgData name="Long Nguyen" userId="f59fb8f3-a021-417a-8bc1-65c8d471c621" providerId="ADAL" clId="{572F5AE3-38E5-E148-BAA5-C3A513756EA3}" dt="2022-11-15T16:45:02.065" v="19" actId="20577"/>
        <pc:sldMkLst>
          <pc:docMk/>
          <pc:sldMk cId="4250405753" sldId="361"/>
        </pc:sldMkLst>
        <pc:spChg chg="mod">
          <ac:chgData name="Long Nguyen" userId="f59fb8f3-a021-417a-8bc1-65c8d471c621" providerId="ADAL" clId="{572F5AE3-38E5-E148-BAA5-C3A513756EA3}" dt="2022-11-15T16:45:02.065" v="19" actId="20577"/>
          <ac:spMkLst>
            <pc:docMk/>
            <pc:sldMk cId="4250405753" sldId="361"/>
            <ac:spMk id="9" creationId="{E3B2E017-30B2-884B-A113-B419A2ED51AD}"/>
          </ac:spMkLst>
        </pc:spChg>
      </pc:sldChg>
      <pc:sldChg chg="addSp delSp modSp new del mod">
        <pc:chgData name="Long Nguyen" userId="f59fb8f3-a021-417a-8bc1-65c8d471c621" providerId="ADAL" clId="{572F5AE3-38E5-E148-BAA5-C3A513756EA3}" dt="2022-11-15T17:05:29.668" v="95" actId="2696"/>
        <pc:sldMkLst>
          <pc:docMk/>
          <pc:sldMk cId="4141950365" sldId="362"/>
        </pc:sldMkLst>
        <pc:picChg chg="add del mod">
          <ac:chgData name="Long Nguyen" userId="f59fb8f3-a021-417a-8bc1-65c8d471c621" providerId="ADAL" clId="{572F5AE3-38E5-E148-BAA5-C3A513756EA3}" dt="2022-11-15T17:05:13.409" v="86" actId="478"/>
          <ac:picMkLst>
            <pc:docMk/>
            <pc:sldMk cId="4141950365" sldId="362"/>
            <ac:picMk id="5" creationId="{CC26E8F9-A302-3560-474A-6034CC71EC05}"/>
          </ac:picMkLst>
        </pc:picChg>
        <pc:picChg chg="add del mod">
          <ac:chgData name="Long Nguyen" userId="f59fb8f3-a021-417a-8bc1-65c8d471c621" providerId="ADAL" clId="{572F5AE3-38E5-E148-BAA5-C3A513756EA3}" dt="2022-11-15T17:05:19.075" v="89" actId="21"/>
          <ac:picMkLst>
            <pc:docMk/>
            <pc:sldMk cId="4141950365" sldId="362"/>
            <ac:picMk id="6" creationId="{8122B7DA-A254-2E4A-FA11-16D4CFAB2871}"/>
          </ac:picMkLst>
        </pc:picChg>
      </pc:sldChg>
      <pc:sldChg chg="addSp modSp add mod modAnim">
        <pc:chgData name="Long Nguyen" userId="f59fb8f3-a021-417a-8bc1-65c8d471c621" providerId="ADAL" clId="{572F5AE3-38E5-E148-BAA5-C3A513756EA3}" dt="2022-11-15T17:03:36.712" v="73" actId="14100"/>
        <pc:sldMkLst>
          <pc:docMk/>
          <pc:sldMk cId="2969689730" sldId="363"/>
        </pc:sldMkLst>
        <pc:spChg chg="mod">
          <ac:chgData name="Long Nguyen" userId="f59fb8f3-a021-417a-8bc1-65c8d471c621" providerId="ADAL" clId="{572F5AE3-38E5-E148-BAA5-C3A513756EA3}" dt="2022-11-15T16:59:22.588" v="70" actId="20577"/>
          <ac:spMkLst>
            <pc:docMk/>
            <pc:sldMk cId="2969689730" sldId="363"/>
            <ac:spMk id="2" creationId="{AA3A228F-61D0-D949-A5E7-F83756230BF8}"/>
          </ac:spMkLst>
        </pc:spChg>
        <pc:spChg chg="mod">
          <ac:chgData name="Long Nguyen" userId="f59fb8f3-a021-417a-8bc1-65c8d471c621" providerId="ADAL" clId="{572F5AE3-38E5-E148-BAA5-C3A513756EA3}" dt="2022-11-15T16:59:14.181" v="50" actId="20577"/>
          <ac:spMkLst>
            <pc:docMk/>
            <pc:sldMk cId="2969689730" sldId="363"/>
            <ac:spMk id="9" creationId="{E3B2E017-30B2-884B-A113-B419A2ED51AD}"/>
          </ac:spMkLst>
        </pc:spChg>
        <pc:picChg chg="add mod">
          <ac:chgData name="Long Nguyen" userId="f59fb8f3-a021-417a-8bc1-65c8d471c621" providerId="ADAL" clId="{572F5AE3-38E5-E148-BAA5-C3A513756EA3}" dt="2022-11-15T17:03:36.712" v="73" actId="14100"/>
          <ac:picMkLst>
            <pc:docMk/>
            <pc:sldMk cId="2969689730" sldId="363"/>
            <ac:picMk id="4" creationId="{97F6A7AB-5082-9135-7770-31E9FAC05D73}"/>
          </ac:picMkLst>
        </pc:picChg>
      </pc:sldChg>
      <pc:sldChg chg="addSp delSp modSp add mod">
        <pc:chgData name="Long Nguyen" userId="f59fb8f3-a021-417a-8bc1-65c8d471c621" providerId="ADAL" clId="{572F5AE3-38E5-E148-BAA5-C3A513756EA3}" dt="2022-11-15T17:04:08.543" v="79" actId="14100"/>
        <pc:sldMkLst>
          <pc:docMk/>
          <pc:sldMk cId="195093262" sldId="364"/>
        </pc:sldMkLst>
        <pc:picChg chg="del">
          <ac:chgData name="Long Nguyen" userId="f59fb8f3-a021-417a-8bc1-65c8d471c621" providerId="ADAL" clId="{572F5AE3-38E5-E148-BAA5-C3A513756EA3}" dt="2022-11-15T17:03:40.694" v="75" actId="478"/>
          <ac:picMkLst>
            <pc:docMk/>
            <pc:sldMk cId="195093262" sldId="364"/>
            <ac:picMk id="4" creationId="{97F6A7AB-5082-9135-7770-31E9FAC05D73}"/>
          </ac:picMkLst>
        </pc:picChg>
        <pc:picChg chg="add mod">
          <ac:chgData name="Long Nguyen" userId="f59fb8f3-a021-417a-8bc1-65c8d471c621" providerId="ADAL" clId="{572F5AE3-38E5-E148-BAA5-C3A513756EA3}" dt="2022-11-15T17:04:08.543" v="79" actId="14100"/>
          <ac:picMkLst>
            <pc:docMk/>
            <pc:sldMk cId="195093262" sldId="364"/>
            <ac:picMk id="5" creationId="{2D5FCEC5-9180-E14E-CEB9-28A39E5E04FB}"/>
          </ac:picMkLst>
        </pc:picChg>
      </pc:sldChg>
      <pc:sldChg chg="addSp delSp modSp add mod">
        <pc:chgData name="Long Nguyen" userId="f59fb8f3-a021-417a-8bc1-65c8d471c621" providerId="ADAL" clId="{572F5AE3-38E5-E148-BAA5-C3A513756EA3}" dt="2022-11-15T17:04:35.410" v="84" actId="14100"/>
        <pc:sldMkLst>
          <pc:docMk/>
          <pc:sldMk cId="2171160877" sldId="365"/>
        </pc:sldMkLst>
        <pc:picChg chg="add mod">
          <ac:chgData name="Long Nguyen" userId="f59fb8f3-a021-417a-8bc1-65c8d471c621" providerId="ADAL" clId="{572F5AE3-38E5-E148-BAA5-C3A513756EA3}" dt="2022-11-15T17:04:35.410" v="84" actId="14100"/>
          <ac:picMkLst>
            <pc:docMk/>
            <pc:sldMk cId="2171160877" sldId="365"/>
            <ac:picMk id="4" creationId="{DA4B0978-4B51-ADA8-E558-73D64272BD86}"/>
          </ac:picMkLst>
        </pc:picChg>
        <pc:picChg chg="del">
          <ac:chgData name="Long Nguyen" userId="f59fb8f3-a021-417a-8bc1-65c8d471c621" providerId="ADAL" clId="{572F5AE3-38E5-E148-BAA5-C3A513756EA3}" dt="2022-11-15T17:04:12.474" v="81" actId="478"/>
          <ac:picMkLst>
            <pc:docMk/>
            <pc:sldMk cId="2171160877" sldId="365"/>
            <ac:picMk id="5" creationId="{2D5FCEC5-9180-E14E-CEB9-28A39E5E04FB}"/>
          </ac:picMkLst>
        </pc:picChg>
      </pc:sldChg>
      <pc:sldChg chg="addSp delSp modSp add mod">
        <pc:chgData name="Long Nguyen" userId="f59fb8f3-a021-417a-8bc1-65c8d471c621" providerId="ADAL" clId="{572F5AE3-38E5-E148-BAA5-C3A513756EA3}" dt="2022-11-15T17:05:27.354" v="94" actId="1076"/>
        <pc:sldMkLst>
          <pc:docMk/>
          <pc:sldMk cId="2732714418" sldId="366"/>
        </pc:sldMkLst>
        <pc:picChg chg="del">
          <ac:chgData name="Long Nguyen" userId="f59fb8f3-a021-417a-8bc1-65c8d471c621" providerId="ADAL" clId="{572F5AE3-38E5-E148-BAA5-C3A513756EA3}" dt="2022-11-15T17:05:20.893" v="90" actId="478"/>
          <ac:picMkLst>
            <pc:docMk/>
            <pc:sldMk cId="2732714418" sldId="366"/>
            <ac:picMk id="4" creationId="{DA4B0978-4B51-ADA8-E558-73D64272BD86}"/>
          </ac:picMkLst>
        </pc:picChg>
        <pc:picChg chg="add mod">
          <ac:chgData name="Long Nguyen" userId="f59fb8f3-a021-417a-8bc1-65c8d471c621" providerId="ADAL" clId="{572F5AE3-38E5-E148-BAA5-C3A513756EA3}" dt="2022-11-15T17:05:27.354" v="94" actId="1076"/>
          <ac:picMkLst>
            <pc:docMk/>
            <pc:sldMk cId="2732714418" sldId="366"/>
            <ac:picMk id="5" creationId="{6583F853-355A-9932-94C8-BF50C6E043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A3191-A823-3A4C-BAE2-BFE2B900BE07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68857-6B54-F642-8EB5-D2F1879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DDC-075C-4A4D-A54B-95D98B8D478A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794-F06E-FD4C-A124-E975800EFC4E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BA0-BAEC-B84C-9495-6C34748904F6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0F8-8645-EA46-9425-DBABAFD1112F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B6D-1830-6645-B8A8-B1EA68162AEB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30CD-8874-1849-8C07-31C574BD0F00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1F1E-F5EC-8A4E-89B7-DCE834C81DCA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AD96-FF74-1C4D-B421-2B1A1D78B7A3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68F-8F3D-A243-BF92-BEC91234D28D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CF79-FEE6-5147-B1B6-0510538F2C2F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DFB-467B-F842-B523-CB6956E2725F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BF30-A8B2-7F48-95AD-DD4EBFBBC815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77D80-286B-7D4B-BDDC-EEC46EEF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" y="112801"/>
            <a:ext cx="7053542" cy="683886"/>
          </a:xfrm>
        </p:spPr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4" y="796687"/>
            <a:ext cx="8344289" cy="4715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[-2,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[10, -2,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[-2, 1, 6, 2]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# </a:t>
            </a:r>
            <a:r>
              <a:rPr lang="en-US" b="1" dirty="0">
                <a:latin typeface="Inconsolata" panose="020B0609030003000000" pitchFamily="49" charset="77"/>
              </a:rPr>
              <a:t>[10,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[10, -2, 1, 6, 2]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[2, 6, 1, -2, 10]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0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2" y="123497"/>
            <a:ext cx="7053542" cy="683886"/>
          </a:xfrm>
        </p:spPr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2" y="807383"/>
            <a:ext cx="8814264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# 0 up to but not including index 4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default start index at 0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4: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on, default end index is length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python, 0 to end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0:5:2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pto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step size of 2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::-1</a:t>
            </a:r>
            <a:r>
              <a:rPr lang="en-US" sz="1900" b="1" dirty="0">
                <a:latin typeface="Inconsolata" panose="020B0609030003000000" pitchFamily="49" charset="77"/>
              </a:rPr>
              <a:t>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 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nohtyp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6817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11201"/>
            <a:ext cx="9080797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 We have seen this before with strings! There are two options: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A5CB3-B148-5340-A0A6-33CA45A5ECF0}"/>
              </a:ext>
            </a:extLst>
          </p:cNvPr>
          <p:cNvSpPr txBox="1"/>
          <p:nvPr/>
        </p:nvSpPr>
        <p:spPr>
          <a:xfrm>
            <a:off x="3671254" y="1911902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F9120-5C92-854C-9256-BD21C8AA9871}"/>
              </a:ext>
            </a:extLst>
          </p:cNvPr>
          <p:cNvSpPr txBox="1"/>
          <p:nvPr/>
        </p:nvSpPr>
        <p:spPr>
          <a:xfrm>
            <a:off x="4290830" y="4126230"/>
            <a:ext cx="3079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index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takes on values: 0,1,2,3,4.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DB27-B047-B544-A4AA-DBF37C70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DA617-FE5A-A724-9662-ADA2248CA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84D2-2317-0C2F-04FD-5398795D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" y="196987"/>
            <a:ext cx="7886700" cy="741087"/>
          </a:xfrm>
        </p:spPr>
        <p:txBody>
          <a:bodyPr/>
          <a:lstStyle/>
          <a:p>
            <a:r>
              <a:rPr lang="en-US" dirty="0"/>
              <a:t>Looping Through Each Character by </a:t>
            </a:r>
            <a:r>
              <a:rPr lang="en-US" dirty="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1BA5-6F78-ED12-3516-1A040A055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6" y="938074"/>
            <a:ext cx="8266844" cy="4209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we saw previously, we loop through each character of a string: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letter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message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print(letter)</a:t>
            </a: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h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e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76574-184A-8421-DBC3-CB21E705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9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FDDC-47A5-7E6C-A438-A84416C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" y="196987"/>
            <a:ext cx="7886700" cy="741087"/>
          </a:xfrm>
        </p:spPr>
        <p:txBody>
          <a:bodyPr/>
          <a:lstStyle/>
          <a:p>
            <a:r>
              <a:rPr lang="en-US" dirty="0"/>
              <a:t>Looping Through Each Character by </a:t>
            </a:r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1269-347A-5DE5-CAE0-81E95539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6" y="938074"/>
            <a:ext cx="8266844" cy="4209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Since each character of a string has index, we can also loop through the indices of the string and access each letter by its index.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(len(message)):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print(message[i])</a:t>
            </a: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h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e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300A-D6D2-2C54-C1AA-37C013F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6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0CA33-F168-BE47-A64C-ABE769BF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Thus, if we need to modify a list, we MUST loop through the indices!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ABB21-F718-ED45-8BB9-F854B4DF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you want to create a list containing the first five perfect squares, then you can complete these steps in three lines of code: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print(squares)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1, 4, 9, 16]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E4D21-F215-0E4A-ACED-B8D7B1D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FDDC-47A5-7E6C-A438-A84416C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" y="196987"/>
            <a:ext cx="7886700" cy="741087"/>
          </a:xfrm>
        </p:spPr>
        <p:txBody>
          <a:bodyPr/>
          <a:lstStyle/>
          <a:p>
            <a:r>
              <a:rPr lang="en-US"/>
              <a:t>Counting Letters(Version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1269-347A-5DE5-CAE0-81E95539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6" y="938074"/>
            <a:ext cx="8484528" cy="4663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which accepts a string and returns the number of “A”, “a” in the string.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def countA(str):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count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0</a:t>
            </a: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(len(str)):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str[i] == “a” or str[i] == “A”: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	count = count + 1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return count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3300"/>
                </a:solidFill>
                <a:latin typeface="UbuntuMono"/>
              </a:rPr>
              <a:t>message = “abbA”</a:t>
            </a:r>
          </a:p>
          <a:p>
            <a:pPr marL="0" indent="0">
              <a:buNone/>
            </a:pPr>
            <a:r>
              <a:rPr lang="en-US" dirty="0">
                <a:solidFill>
                  <a:srgbClr val="CC3300"/>
                </a:solidFill>
                <a:latin typeface="UbuntuMono"/>
              </a:rPr>
              <a:t>print(countA(message))	#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300A-D6D2-2C54-C1AA-37C013F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73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FDDC-47A5-7E6C-A438-A84416C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" y="196987"/>
            <a:ext cx="7886700" cy="741087"/>
          </a:xfrm>
        </p:spPr>
        <p:txBody>
          <a:bodyPr/>
          <a:lstStyle/>
          <a:p>
            <a:r>
              <a:rPr lang="en-US"/>
              <a:t>Counting Letters(Version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1269-347A-5DE5-CAE0-81E95539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6" y="938074"/>
            <a:ext cx="8484528" cy="46631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is another way to loop through letters of a string.  Here’s the second way to do the previous problem. Note that this version is much easier since we are looping through each value of the string.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def countA(str):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count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0</a:t>
            </a: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letter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str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letter == “a” or letter == “A”: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	count = count + 1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return count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3300"/>
                </a:solidFill>
                <a:latin typeface="UbuntuMono"/>
              </a:rPr>
              <a:t>message = “abbA”</a:t>
            </a:r>
          </a:p>
          <a:p>
            <a:pPr marL="0" indent="0">
              <a:buNone/>
            </a:pPr>
            <a:r>
              <a:rPr lang="en-US" dirty="0">
                <a:solidFill>
                  <a:srgbClr val="CC3300"/>
                </a:solidFill>
                <a:latin typeface="UbuntuMono"/>
              </a:rPr>
              <a:t>print(countA(message))	#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300A-D6D2-2C54-C1AA-37C013F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1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List indexing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Traversing and modifying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Summing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Maximum/Minimum of a list</a:t>
            </a:r>
          </a:p>
          <a:p>
            <a:pPr marL="457200" indent="-457200">
              <a:buAutoNum type="arabicParenR"/>
            </a:pPr>
            <a:r>
              <a:rPr lang="en-US" sz="2000">
                <a:latin typeface="Gill Sans MT" panose="020B0502020104020203" pitchFamily="34" charset="77"/>
              </a:rPr>
              <a:t>List Methods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498B4-2671-F84E-A06A-E8154979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5" y="123497"/>
            <a:ext cx="7053542" cy="683886"/>
          </a:xfrm>
        </p:spPr>
        <p:txBody>
          <a:bodyPr/>
          <a:lstStyle/>
          <a:p>
            <a:r>
              <a:rPr lang="en-US" dirty="0"/>
              <a:t>Functions on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807383"/>
            <a:ext cx="832951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Functions we discussed so far are isolated, independent entities. Sometimes functions are associated with some object and operates on the data of that object.  In this context, functions are called 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Strings is an example of a type of objects which contains methods. These methods can be accessed through the </a:t>
            </a:r>
            <a:r>
              <a:rPr lang="en-US" b="1" dirty="0"/>
              <a:t>dot notation </a:t>
            </a:r>
            <a:r>
              <a:rPr lang="en-US" dirty="0"/>
              <a:t>applied to a string variable or literal.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F30250-355C-0CB0-3F56-19C16156370E}"/>
              </a:ext>
            </a:extLst>
          </p:cNvPr>
          <p:cNvGraphicFramePr>
            <a:graphicFrameLocks noGrp="1"/>
          </p:cNvGraphicFramePr>
          <p:nvPr/>
        </p:nvGraphicFramePr>
        <p:xfrm>
          <a:off x="269302" y="3425474"/>
          <a:ext cx="8203026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930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742096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find(value)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lowest index of a substring value in a string. If substring is not found, returns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upper() and 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capitalizing(or lower casing) all characters in the 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0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7" y="807382"/>
            <a:ext cx="8687333" cy="49076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"Hi, Mike!"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index =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("Hi")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print(index) 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0, first letter’s index is 0.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 "))	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("Mike"))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index2 = 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("mike")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-1, not found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b = "python"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b.upper</a:t>
            </a:r>
            <a:r>
              <a:rPr lang="en-US" b="1" dirty="0">
                <a:latin typeface="Inconsolata" panose="020B0609030003000000" pitchFamily="49" charset="77"/>
              </a:rPr>
              <a:t>())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PYTHON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print("</a:t>
            </a:r>
            <a:r>
              <a:rPr lang="en-US" b="1" dirty="0" err="1">
                <a:latin typeface="Inconsolata" panose="020B0609030003000000" pitchFamily="49" charset="77"/>
              </a:rPr>
              <a:t>JAVA".lower</a:t>
            </a:r>
            <a:r>
              <a:rPr lang="en-US" b="1" dirty="0">
                <a:latin typeface="Inconsolata" panose="020B0609030003000000" pitchFamily="49" charset="77"/>
              </a:rPr>
              <a:t>())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java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7" y="807383"/>
            <a:ext cx="8745393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Note that upper(), lower() do not modify the original string but rather returns a new copy of the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 MIKE"</a:t>
            </a:r>
          </a:p>
          <a:p>
            <a:pPr marL="0" indent="0">
              <a:buNone/>
            </a:pPr>
            <a:r>
              <a:rPr lang="en-US" b="1" dirty="0" err="1">
                <a:latin typeface="Inconsolata" panose="020B0609030003000000" pitchFamily="49" charset="77"/>
              </a:rPr>
              <a:t>s.lower</a:t>
            </a:r>
            <a:r>
              <a:rPr lang="en-US" b="1" dirty="0">
                <a:latin typeface="Inconsolata" panose="020B0609030003000000" pitchFamily="49" charset="77"/>
              </a:rPr>
              <a:t>()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returned value "hi mike" is lost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 (s is unchanged)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s =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s.lower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store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the modified,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returned string back in s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2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1" y="12349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80" y="807383"/>
            <a:ext cx="8836503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f-Strings is the new way to format strings in Python. (v 3.6)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called “formatted string literals,” f-strings are string literals that have an f at the beginning and curly braces containing expressions that will be replaced with their values.</a:t>
            </a: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“Mike”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3.2 	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{name} with a {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}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.”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print("I am " + name + " with a " + str(gpa) " gpa.”)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 am Mike with a 3.2 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 am Mike with a 3.2 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0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23959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07845"/>
            <a:ext cx="8731887" cy="4583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f-string is special because it permits us to write Python code </a:t>
            </a:r>
            <a:r>
              <a:rPr lang="en-US" i="1" dirty="0"/>
              <a:t>within</a:t>
            </a:r>
            <a:r>
              <a:rPr lang="en-US" dirty="0"/>
              <a:t> a string; any expression within curly brackets, {}, will be executed as Python code, and the resulting value will be converted to a string and inserted into the f-string at that position.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grade1 = 1.5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grade2 = 2.5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“average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is {(grade1+grade2)/2}”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average is 2.0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This is equivalent but it is preferable to use an f-string.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average = 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“average is " + </a:t>
            </a:r>
            <a:r>
              <a:rPr lang="en-US" sz="2000" b="1" dirty="0">
                <a:latin typeface="Inconsolata" panose="020B0609030003000000" pitchFamily="49" charset="77"/>
              </a:rPr>
              <a:t>str((grade1+grade2)/2)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3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B44D-B662-1B98-A1CB-22BE7EC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75" y="113770"/>
            <a:ext cx="7692390" cy="572464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20B6A-9BCB-5632-1ED8-3B419E5A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26A9CA-5A35-6321-4C6D-375F074A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7866" y="-115264"/>
            <a:ext cx="11151866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2032DC-0733-12B3-65B3-971553A3B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7" y="1666313"/>
            <a:ext cx="6177716" cy="4069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44DC3B-4EA7-931F-AF1E-FC552BA41E57}"/>
              </a:ext>
            </a:extLst>
          </p:cNvPr>
          <p:cNvSpPr txBox="1"/>
          <p:nvPr/>
        </p:nvSpPr>
        <p:spPr>
          <a:xfrm>
            <a:off x="128578" y="610032"/>
            <a:ext cx="9227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There will be questions on the AP exam which requires students to manipulate strings. </a:t>
            </a:r>
          </a:p>
          <a:p>
            <a:r>
              <a:rPr lang="en-US" sz="2000"/>
              <a:t>The exam will provide an API(application programming interface) for string </a:t>
            </a:r>
          </a:p>
          <a:p>
            <a:r>
              <a:rPr lang="en-US" sz="2000"/>
              <a:t>manipulation.  A sample API below was given in previous exams.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89041-25CA-7787-DF52-2EA78DEC0912}"/>
              </a:ext>
            </a:extLst>
          </p:cNvPr>
          <p:cNvSpPr txBox="1"/>
          <p:nvPr/>
        </p:nvSpPr>
        <p:spPr>
          <a:xfrm>
            <a:off x="6106748" y="3345253"/>
            <a:ext cx="30483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The substring function may</a:t>
            </a:r>
          </a:p>
          <a:p>
            <a:r>
              <a:rPr lang="en-US" sz="2000">
                <a:solidFill>
                  <a:srgbClr val="FF0000"/>
                </a:solidFill>
              </a:rPr>
              <a:t>take on different arguments</a:t>
            </a:r>
          </a:p>
          <a:p>
            <a:r>
              <a:rPr lang="en-US" sz="2000">
                <a:solidFill>
                  <a:srgbClr val="FF0000"/>
                </a:solidFill>
              </a:rPr>
              <a:t>on the exam.  Read</a:t>
            </a:r>
          </a:p>
          <a:p>
            <a:r>
              <a:rPr lang="en-US" sz="2000">
                <a:solidFill>
                  <a:srgbClr val="FF0000"/>
                </a:solidFill>
              </a:rPr>
              <a:t>the API carefully as this </a:t>
            </a:r>
          </a:p>
          <a:p>
            <a:r>
              <a:rPr lang="en-US" sz="2000">
                <a:solidFill>
                  <a:srgbClr val="FF0000"/>
                </a:solidFill>
              </a:rPr>
              <a:t>may vary year to year.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CE31AB-69C5-D1AF-D8CE-80CD57000B1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812971" y="3929743"/>
            <a:ext cx="293777" cy="2311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C05EE-8880-84D1-113E-9BEC7A34A30D}"/>
              </a:ext>
            </a:extLst>
          </p:cNvPr>
          <p:cNvCxnSpPr>
            <a:cxnSpLocks/>
          </p:cNvCxnSpPr>
          <p:nvPr/>
        </p:nvCxnSpPr>
        <p:spPr>
          <a:xfrm flipH="1">
            <a:off x="5812971" y="4397829"/>
            <a:ext cx="293777" cy="1197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9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8188F-36CC-954F-A5B6-7B67C02C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3E1A8-2E71-3848-A997-E1A5FD0A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8823F-43C5-E341-AD35-A3E74702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E029-D8EC-C744-94FC-18D8AAE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list defines a sequence of ordered objects(integers, floats, strings, </a:t>
            </a:r>
            <a:r>
              <a:rPr lang="en-US" dirty="0" err="1"/>
              <a:t>etc</a:t>
            </a:r>
            <a:r>
              <a:rPr lang="en-US" dirty="0"/>
              <a:t>…). They 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48BEF-A6B2-C642-BA93-CF6C607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sum_even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7C0E3-B420-F844-9F9F-E8E0AA1E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-5, -12, 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 INCORRECT!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44720" y="420911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A380B-A37A-7341-959F-5497D326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EF413-5068-F5E8-9308-046A85292130}"/>
              </a:ext>
            </a:extLst>
          </p:cNvPr>
          <p:cNvSpPr txBox="1"/>
          <p:nvPr/>
        </p:nvSpPr>
        <p:spPr>
          <a:xfrm>
            <a:off x="4744720" y="2527443"/>
            <a:ext cx="1320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rgbClr val="FF0000"/>
                </a:solidFill>
              </a:rPr>
              <a:t>Incorrect!</a:t>
            </a:r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Function(Correct)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	# the first value is maximum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	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until a bigger value shows up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572F7-329A-B64C-A7A6-F00AEE4E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48494"/>
              </p:ext>
            </p:extLst>
          </p:nvPr>
        </p:nvGraphicFramePr>
        <p:xfrm>
          <a:off x="222250" y="1686884"/>
          <a:ext cx="8293100" cy="3336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5936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to last element).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splits a string into a list.  A separator can be specified. The default separator is any whitespace.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Note that this is a string method not a list 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47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6BCC-B97F-1446-928A-0D2EDB4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651442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 to not store popped value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872CB-9045-CB4E-845B-0669530D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2" y="13421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749"/>
            <a:ext cx="9144000" cy="4873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split() method splits a string into a list.  A separator can be specified. The default separator is any whitespace.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list_fruits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hi,I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Mike,I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>
                <a:solidFill>
                  <a:srgbClr val="000087"/>
                </a:solidFill>
                <a:latin typeface="INCONSOLATA" panose="020B0609030003000000" pitchFamily="49" charset="77"/>
              </a:rPr>
              <a:t>(",")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“4 24 12”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[‘4’, ‘24’, ‘12’], these are still strings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48946-B2D8-1D47-AE6B-414BE18F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6A7AB-5082-9135-7770-31E9FAC0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0" y="732043"/>
            <a:ext cx="8471483" cy="45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89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FCEC5-9180-E14E-CEB9-28A39E5E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" y="973429"/>
            <a:ext cx="8935476" cy="39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B0978-4B51-ADA8-E558-73D64272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0" y="746270"/>
            <a:ext cx="8386259" cy="45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60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3F853-355A-9932-94C8-BF50C6E04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" y="1753587"/>
            <a:ext cx="8592048" cy="24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1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08401-9D4E-9745-843F-CEFD42BB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A38B3-21FF-4A47-8803-168BFAF0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A3CFA-6396-F949-A695-9BC50BFA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endParaRPr lang="en-US" b="1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>
                <a:solidFill>
                  <a:srgbClr val="000087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33657-5640-2F44-83C9-0C61B9D2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E68D9-AEA4-C24B-AD3E-683E24FC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4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2" y="565079"/>
            <a:ext cx="8948791" cy="5149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Indexing also works with strings. We can retrieve a character of a string by specifying the </a:t>
            </a:r>
            <a:r>
              <a:rPr lang="en-US" i="1" dirty="0"/>
              <a:t>index</a:t>
            </a:r>
            <a:r>
              <a:rPr lang="en-US" dirty="0"/>
              <a:t> of that character, which is the integer that uniquely identifies that character’s position in the string. 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built-in len() function returns the number of characters in a string.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length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len(message)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print(length</a:t>
            </a:r>
            <a:r>
              <a:rPr lang="en-US" b="1" dirty="0">
                <a:latin typeface="Inconsolata" panose="020B0609030003000000" pitchFamily="49" charset="77"/>
              </a:rPr>
              <a:t>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5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out of range!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6C09A-6445-0521-5620-845ACB1DDC5B}"/>
              </a:ext>
            </a:extLst>
          </p:cNvPr>
          <p:cNvSpPr txBox="1"/>
          <p:nvPr/>
        </p:nvSpPr>
        <p:spPr>
          <a:xfrm>
            <a:off x="5083706" y="2527443"/>
            <a:ext cx="3750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Note: On the AP exam,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The first index of the first character of a string is 1 not 0.</a:t>
            </a:r>
          </a:p>
        </p:txBody>
      </p:sp>
    </p:spTree>
    <p:extLst>
      <p:ext uri="{BB962C8B-B14F-4D97-AF65-F5344CB8AC3E}">
        <p14:creationId xmlns:p14="http://schemas.microsoft.com/office/powerpoint/2010/main" val="54385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4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2" y="565079"/>
            <a:ext cx="8948791" cy="5149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Strings are </a:t>
            </a:r>
            <a:r>
              <a:rPr lang="en-US" b="1" dirty="0">
                <a:latin typeface="Gill Sans MT" panose="020B0502020104020203" pitchFamily="34" charset="77"/>
              </a:rPr>
              <a:t>immutable</a:t>
            </a:r>
            <a:r>
              <a:rPr lang="en-US" dirty="0">
                <a:latin typeface="Gill Sans MT" panose="020B0502020104020203" pitchFamily="34" charset="77"/>
              </a:rPr>
              <a:t>: once it is created, it cannot be changed!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message[0]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"H" 		# ERROR! A string is immutable!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Negative indices can be used to access characters of a string. The last character is at index -1, the second to last at index -2, etc…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607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Slicing is extracting a portion of a list or string. We can slice a list or string by specifying a start-index and stop-index, and the result is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my_list[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the list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5291</TotalTime>
  <Words>3321</Words>
  <Application>Microsoft Macintosh PowerPoint</Application>
  <PresentationFormat>On-screen Show (16:10)</PresentationFormat>
  <Paragraphs>516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Gill Sans MT</vt:lpstr>
      <vt:lpstr>Inconsolata</vt:lpstr>
      <vt:lpstr>Inconsolata</vt:lpstr>
      <vt:lpstr>UbuntuMono</vt:lpstr>
      <vt:lpstr>Office Theme</vt:lpstr>
      <vt:lpstr>Introduction to Python</vt:lpstr>
      <vt:lpstr>Topics</vt:lpstr>
      <vt:lpstr>Lists</vt:lpstr>
      <vt:lpstr>Indexing </vt:lpstr>
      <vt:lpstr>Lists can contain different types of objects</vt:lpstr>
      <vt:lpstr>Modifying a List</vt:lpstr>
      <vt:lpstr>String Indexing </vt:lpstr>
      <vt:lpstr>String Indexing </vt:lpstr>
      <vt:lpstr>Slicing</vt:lpstr>
      <vt:lpstr>List Slicing</vt:lpstr>
      <vt:lpstr>String Slicing</vt:lpstr>
      <vt:lpstr>Traversing a list</vt:lpstr>
      <vt:lpstr>Looping Through Each Character by Value</vt:lpstr>
      <vt:lpstr>Looping Through Each Character by Index</vt:lpstr>
      <vt:lpstr>Modifying a list</vt:lpstr>
      <vt:lpstr>Modifying a list</vt:lpstr>
      <vt:lpstr>Creating a list</vt:lpstr>
      <vt:lpstr>Counting Letters(Version 1)</vt:lpstr>
      <vt:lpstr>Counting Letters(Version 2)</vt:lpstr>
      <vt:lpstr>Functions on Strings</vt:lpstr>
      <vt:lpstr>String Methods</vt:lpstr>
      <vt:lpstr>String Methods</vt:lpstr>
      <vt:lpstr>f-Strings</vt:lpstr>
      <vt:lpstr>f-Strings</vt:lpstr>
      <vt:lpstr>AP Exam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Function(Correct)</vt:lpstr>
      <vt:lpstr>List Methods</vt:lpstr>
      <vt:lpstr>List Methods</vt:lpstr>
      <vt:lpstr>split()</vt:lpstr>
      <vt:lpstr>AP Exam: Lists API</vt:lpstr>
      <vt:lpstr>AP Exam: Lists API</vt:lpstr>
      <vt:lpstr>AP Exam: Lists API</vt:lpstr>
      <vt:lpstr>AP Exam: Lists API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cp:lastPrinted>2019-10-10T17:14:34Z</cp:lastPrinted>
  <dcterms:created xsi:type="dcterms:W3CDTF">2019-05-29T16:38:51Z</dcterms:created>
  <dcterms:modified xsi:type="dcterms:W3CDTF">2024-10-24T19:15:00Z</dcterms:modified>
</cp:coreProperties>
</file>