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4"/>
  </p:notesMasterIdLst>
  <p:sldIdLst>
    <p:sldId id="256" r:id="rId2"/>
    <p:sldId id="320" r:id="rId3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A6D3-80E1-E648-9A65-3053C53C3489}" v="1" dt="2020-01-13T13:50:10.484"/>
    <p1510:client id="{6AC26564-89E3-E046-BFB4-F80582D7E17B}" v="2" dt="2020-01-13T13:46:19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E5BF62A1-4F8A-BC49-8FD7-ABEA3D28ED2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8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7"/>
            <a:ext cx="7772870" cy="2853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70" y="1329785"/>
            <a:ext cx="5661060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You Should Take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APCS Principles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44A6C2B-B4F4-A846-8107-8D9C91E1A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APCS Principles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457200" indent="-457200">
              <a:buAutoNum type="arabicParenR"/>
            </a:pPr>
            <a:r>
              <a:rPr lang="en-US" sz="2200" dirty="0"/>
              <a:t>Easy A</a:t>
            </a:r>
          </a:p>
          <a:p>
            <a:pPr marL="457200" indent="-457200">
              <a:buAutoNum type="arabicParenR"/>
            </a:pPr>
            <a:r>
              <a:rPr lang="en-US" sz="2200" dirty="0"/>
              <a:t>Easy AP </a:t>
            </a:r>
          </a:p>
          <a:p>
            <a:pPr marL="457200" indent="-457200">
              <a:buAutoNum type="arabicParenR"/>
            </a:pPr>
            <a:r>
              <a:rPr lang="en-US" dirty="0"/>
              <a:t>In October, a breakdown by IEEE Spectrum named </a:t>
            </a:r>
            <a:r>
              <a:rPr lang="en-US" b="1" dirty="0"/>
              <a:t>Python</a:t>
            </a:r>
            <a:r>
              <a:rPr lang="en-US" dirty="0"/>
              <a:t> as the top </a:t>
            </a:r>
            <a:r>
              <a:rPr lang="en-US" b="1" dirty="0"/>
              <a:t>language</a:t>
            </a:r>
            <a:r>
              <a:rPr lang="en-US" dirty="0"/>
              <a:t> that employers wanted their employees to master, followed by Java, C, and C++. Plus, a 2019 JetBrains survey found that </a:t>
            </a:r>
            <a:r>
              <a:rPr lang="en-US" b="1" dirty="0"/>
              <a:t>Python</a:t>
            </a:r>
            <a:r>
              <a:rPr lang="en-US" dirty="0"/>
              <a:t> was </a:t>
            </a:r>
            <a:r>
              <a:rPr lang="en-US" b="1" dirty="0"/>
              <a:t>most</a:t>
            </a:r>
            <a:r>
              <a:rPr lang="en-US" dirty="0"/>
              <a:t>-studied among developers.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/>
              <a:t>The PYPL </a:t>
            </a:r>
            <a:r>
              <a:rPr lang="en-US" dirty="0" err="1"/>
              <a:t>PopularitY</a:t>
            </a:r>
            <a:r>
              <a:rPr lang="en-US" dirty="0"/>
              <a:t> of Programming Language Index is created by analyzing how often language tutorials are searched on Google. Python is first 30%, Java 19%, </a:t>
            </a:r>
            <a:r>
              <a:rPr lang="en-US" dirty="0" err="1"/>
              <a:t>Javascript</a:t>
            </a:r>
            <a:r>
              <a:rPr lang="en-US" dirty="0"/>
              <a:t> 8%...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sz="2200" dirty="0"/>
          </a:p>
          <a:p>
            <a:pPr marL="457200" indent="-457200">
              <a:buAutoNum type="arabicParenR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6896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</TotalTime>
  <Words>108</Words>
  <Application>Microsoft Macintosh PowerPoint</Application>
  <PresentationFormat>On-screen Show (16:10)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Office Theme</vt:lpstr>
      <vt:lpstr>Why You Should Take  APCS Principles</vt:lpstr>
      <vt:lpstr>APCS Principles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57</cp:revision>
  <dcterms:created xsi:type="dcterms:W3CDTF">2020-01-25T14:46:43Z</dcterms:created>
  <dcterms:modified xsi:type="dcterms:W3CDTF">2020-02-07T14:44:25Z</dcterms:modified>
</cp:coreProperties>
</file>