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95" r:id="rId4"/>
    <p:sldId id="334" r:id="rId5"/>
    <p:sldId id="313" r:id="rId6"/>
    <p:sldId id="296" r:id="rId7"/>
    <p:sldId id="297" r:id="rId8"/>
    <p:sldId id="298" r:id="rId9"/>
    <p:sldId id="305" r:id="rId10"/>
    <p:sldId id="331" r:id="rId11"/>
    <p:sldId id="308" r:id="rId12"/>
    <p:sldId id="330" r:id="rId13"/>
    <p:sldId id="309" r:id="rId14"/>
    <p:sldId id="310" r:id="rId15"/>
    <p:sldId id="311" r:id="rId16"/>
    <p:sldId id="312" r:id="rId17"/>
    <p:sldId id="332" r:id="rId18"/>
    <p:sldId id="284" r:id="rId19"/>
    <p:sldId id="317" r:id="rId20"/>
    <p:sldId id="333" r:id="rId21"/>
    <p:sldId id="316" r:id="rId2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E4A9C-2901-B345-B38F-5F505964D1F1}" v="346" dt="2021-10-16T17:53:03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7127"/>
    <p:restoredTop sz="93692"/>
  </p:normalViewPr>
  <p:slideViewPr>
    <p:cSldViewPr snapToGrid="0" snapToObjects="1">
      <p:cViewPr varScale="1">
        <p:scale>
          <a:sx n="64" d="100"/>
          <a:sy n="64" d="100"/>
        </p:scale>
        <p:origin x="160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4A900EB-5546-4D4C-9BA6-EB71907FE5D3}"/>
    <pc:docChg chg="delSld modSld">
      <pc:chgData name="Long B Nguyen" userId="f59fb8f3-a021-417a-8bc1-65c8d471c621" providerId="ADAL" clId="{54A900EB-5546-4D4C-9BA6-EB71907FE5D3}" dt="2021-06-04T17:46:32.806" v="769" actId="14100"/>
      <pc:docMkLst>
        <pc:docMk/>
      </pc:docMkLst>
      <pc:sldChg chg="modSp mod">
        <pc:chgData name="Long B Nguyen" userId="f59fb8f3-a021-417a-8bc1-65c8d471c621" providerId="ADAL" clId="{54A900EB-5546-4D4C-9BA6-EB71907FE5D3}" dt="2021-06-04T16:42:22.358" v="1" actId="20577"/>
        <pc:sldMkLst>
          <pc:docMk/>
          <pc:sldMk cId="131840209" sldId="286"/>
        </pc:sldMkLst>
        <pc:spChg chg="mod">
          <ac:chgData name="Long B Nguyen" userId="f59fb8f3-a021-417a-8bc1-65c8d471c621" providerId="ADAL" clId="{54A900EB-5546-4D4C-9BA6-EB71907FE5D3}" dt="2021-06-04T16:42:22.358" v="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5:38.779" v="17" actId="20577"/>
        <pc:sldMkLst>
          <pc:docMk/>
          <pc:sldMk cId="1816941262" sldId="295"/>
        </pc:sldMkLst>
        <pc:spChg chg="mod">
          <ac:chgData name="Long B Nguyen" userId="f59fb8f3-a021-417a-8bc1-65c8d471c621" providerId="ADAL" clId="{54A900EB-5546-4D4C-9BA6-EB71907FE5D3}" dt="2021-06-04T17:25:38.779" v="17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8:45.978" v="178" actId="20577"/>
        <pc:sldMkLst>
          <pc:docMk/>
          <pc:sldMk cId="553003360" sldId="296"/>
        </pc:sldMkLst>
        <pc:spChg chg="mod">
          <ac:chgData name="Long B Nguyen" userId="f59fb8f3-a021-417a-8bc1-65c8d471c621" providerId="ADAL" clId="{54A900EB-5546-4D4C-9BA6-EB71907FE5D3}" dt="2021-06-04T17:28:45.978" v="17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29:03.369" v="184" actId="20577"/>
        <pc:sldMkLst>
          <pc:docMk/>
          <pc:sldMk cId="3006175481" sldId="297"/>
        </pc:sldMkLst>
        <pc:spChg chg="mod">
          <ac:chgData name="Long B Nguyen" userId="f59fb8f3-a021-417a-8bc1-65c8d471c621" providerId="ADAL" clId="{54A900EB-5546-4D4C-9BA6-EB71907FE5D3}" dt="2021-06-04T17:28:51.855" v="179" actId="1076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03.369" v="184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29:46.504" v="205" actId="20577"/>
        <pc:sldMkLst>
          <pc:docMk/>
          <pc:sldMk cId="3150557076" sldId="298"/>
        </pc:sldMkLst>
        <pc:spChg chg="mod">
          <ac:chgData name="Long B Nguyen" userId="f59fb8f3-a021-417a-8bc1-65c8d471c621" providerId="ADAL" clId="{54A900EB-5546-4D4C-9BA6-EB71907FE5D3}" dt="2021-06-04T17:29:18.808" v="185" actId="1076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46.504" v="20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128704095" sldId="302"/>
        </pc:sldMkLst>
      </pc:sldChg>
      <pc:sldChg chg="modSp mod">
        <pc:chgData name="Long B Nguyen" userId="f59fb8f3-a021-417a-8bc1-65c8d471c621" providerId="ADAL" clId="{54A900EB-5546-4D4C-9BA6-EB71907FE5D3}" dt="2021-06-04T17:30:30.657" v="25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54A900EB-5546-4D4C-9BA6-EB71907FE5D3}" dt="2021-06-04T17:29:54.610" v="206" actId="1076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30.657" v="25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295911327" sldId="307"/>
        </pc:sldMkLst>
      </pc:sldChg>
      <pc:sldChg chg="modSp mod">
        <pc:chgData name="Long B Nguyen" userId="f59fb8f3-a021-417a-8bc1-65c8d471c621" providerId="ADAL" clId="{54A900EB-5546-4D4C-9BA6-EB71907FE5D3}" dt="2021-06-04T17:31:58.998" v="407" actId="20577"/>
        <pc:sldMkLst>
          <pc:docMk/>
          <pc:sldMk cId="67957925" sldId="308"/>
        </pc:sldMkLst>
        <pc:spChg chg="mod">
          <ac:chgData name="Long B Nguyen" userId="f59fb8f3-a021-417a-8bc1-65c8d471c621" providerId="ADAL" clId="{54A900EB-5546-4D4C-9BA6-EB71907FE5D3}" dt="2021-06-04T17:30:48.788" v="254" actId="1076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1:58.998" v="407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0:50.933" v="577" actId="20577"/>
        <pc:sldMkLst>
          <pc:docMk/>
          <pc:sldMk cId="1872435103" sldId="309"/>
        </pc:sldMkLst>
        <pc:spChg chg="mod">
          <ac:chgData name="Long B Nguyen" userId="f59fb8f3-a021-417a-8bc1-65c8d471c621" providerId="ADAL" clId="{54A900EB-5546-4D4C-9BA6-EB71907FE5D3}" dt="2021-06-04T17:40:03.898" v="531" actId="1076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0:34.779" v="548" actId="1076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54A900EB-5546-4D4C-9BA6-EB71907FE5D3}" dt="2021-06-04T17:40:50.933" v="57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1:06.392" v="580" actId="14100"/>
        <pc:sldMkLst>
          <pc:docMk/>
          <pc:sldMk cId="4088965571" sldId="310"/>
        </pc:sldMkLst>
        <pc:spChg chg="mod">
          <ac:chgData name="Long B Nguyen" userId="f59fb8f3-a021-417a-8bc1-65c8d471c621" providerId="ADAL" clId="{54A900EB-5546-4D4C-9BA6-EB71907FE5D3}" dt="2021-06-04T17:41:01.521" v="578" actId="1076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1:06.392" v="580" actId="14100"/>
          <ac:spMkLst>
            <pc:docMk/>
            <pc:sldMk cId="4088965571" sldId="31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54A900EB-5546-4D4C-9BA6-EB71907FE5D3}" dt="2021-06-04T17:28:13.210" v="168" actId="20577"/>
        <pc:sldMkLst>
          <pc:docMk/>
          <pc:sldMk cId="2097059918" sldId="313"/>
        </pc:sldMkLst>
        <pc:spChg chg="mod">
          <ac:chgData name="Long B Nguyen" userId="f59fb8f3-a021-417a-8bc1-65c8d471c621" providerId="ADAL" clId="{54A900EB-5546-4D4C-9BA6-EB71907FE5D3}" dt="2021-06-04T17:27:26.836" v="106" actId="20577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54A900EB-5546-4D4C-9BA6-EB71907FE5D3}" dt="2021-06-04T17:27:55.817" v="141" actId="1076"/>
          <ac:spMkLst>
            <pc:docMk/>
            <pc:sldMk cId="2097059918" sldId="313"/>
            <ac:spMk id="3" creationId="{378D6DFB-86AC-5D4B-930E-8BD0EC023CFD}"/>
          </ac:spMkLst>
        </pc:spChg>
        <pc:spChg chg="add mod">
          <ac:chgData name="Long B Nguyen" userId="f59fb8f3-a021-417a-8bc1-65c8d471c621" providerId="ADAL" clId="{54A900EB-5546-4D4C-9BA6-EB71907FE5D3}" dt="2021-06-04T17:28:13.210" v="168" actId="20577"/>
          <ac:spMkLst>
            <pc:docMk/>
            <pc:sldMk cId="2097059918" sldId="313"/>
            <ac:spMk id="5" creationId="{831D1CB1-825B-A247-96C1-D2307AA0456C}"/>
          </ac:spMkLst>
        </pc:spChg>
        <pc:spChg chg="mod">
          <ac:chgData name="Long B Nguyen" userId="f59fb8f3-a021-417a-8bc1-65c8d471c621" providerId="ADAL" clId="{54A900EB-5546-4D4C-9BA6-EB71907FE5D3}" dt="2021-06-04T17:26:38.513" v="57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5:29.369" v="715" actId="20577"/>
        <pc:sldMkLst>
          <pc:docMk/>
          <pc:sldMk cId="1787114790" sldId="317"/>
        </pc:sldMkLst>
        <pc:spChg chg="mod">
          <ac:chgData name="Long B Nguyen" userId="f59fb8f3-a021-417a-8bc1-65c8d471c621" providerId="ADAL" clId="{54A900EB-5546-4D4C-9BA6-EB71907FE5D3}" dt="2021-06-04T17:44:43.250" v="712" actId="1076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5:29.369" v="715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7:44:36.350" v="711" actId="2696"/>
        <pc:sldMkLst>
          <pc:docMk/>
          <pc:sldMk cId="1834144391" sldId="318"/>
        </pc:sldMkLst>
      </pc:sldChg>
      <pc:sldChg chg="modSp mod modAnim">
        <pc:chgData name="Long B Nguyen" userId="f59fb8f3-a021-417a-8bc1-65c8d471c621" providerId="ADAL" clId="{54A900EB-5546-4D4C-9BA6-EB71907FE5D3}" dt="2021-06-04T17:39:56.418" v="530" actId="20577"/>
        <pc:sldMkLst>
          <pc:docMk/>
          <pc:sldMk cId="2979421659" sldId="330"/>
        </pc:sldMkLst>
        <pc:spChg chg="mod">
          <ac:chgData name="Long B Nguyen" userId="f59fb8f3-a021-417a-8bc1-65c8d471c621" providerId="ADAL" clId="{54A900EB-5546-4D4C-9BA6-EB71907FE5D3}" dt="2021-06-04T17:32:10.704" v="408" actId="1076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9:56.418" v="530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30:41.702" v="253" actId="14100"/>
        <pc:sldMkLst>
          <pc:docMk/>
          <pc:sldMk cId="1600871836" sldId="331"/>
        </pc:sldMkLst>
        <pc:spChg chg="mod">
          <ac:chgData name="Long B Nguyen" userId="f59fb8f3-a021-417a-8bc1-65c8d471c621" providerId="ADAL" clId="{54A900EB-5546-4D4C-9BA6-EB71907FE5D3}" dt="2021-06-04T17:30:36.556" v="251" actId="1076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41.702" v="253" actId="14100"/>
          <ac:spMkLst>
            <pc:docMk/>
            <pc:sldMk cId="1600871836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4:03.503" v="710" actId="20577"/>
        <pc:sldMkLst>
          <pc:docMk/>
          <pc:sldMk cId="3010097483" sldId="332"/>
        </pc:sldMkLst>
        <pc:spChg chg="mod">
          <ac:chgData name="Long B Nguyen" userId="f59fb8f3-a021-417a-8bc1-65c8d471c621" providerId="ADAL" clId="{54A900EB-5546-4D4C-9BA6-EB71907FE5D3}" dt="2021-06-04T17:41:41.543" v="581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4:03.503" v="710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6:32.806" v="769" actId="14100"/>
        <pc:sldMkLst>
          <pc:docMk/>
          <pc:sldMk cId="3662915732" sldId="333"/>
        </pc:sldMkLst>
        <pc:spChg chg="mod">
          <ac:chgData name="Long B Nguyen" userId="f59fb8f3-a021-417a-8bc1-65c8d471c621" providerId="ADAL" clId="{54A900EB-5546-4D4C-9BA6-EB71907FE5D3}" dt="2021-06-04T17:45:42.955" v="732" actId="20577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6:32.806" v="769" actId="14100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B Nguyen" userId="f59fb8f3-a021-417a-8bc1-65c8d471c621" providerId="ADAL" clId="{E2659998-345F-2A42-B467-55E59999979A}"/>
    <pc:docChg chg="delSld modSld">
      <pc:chgData name="Long B Nguyen" userId="f59fb8f3-a021-417a-8bc1-65c8d471c621" providerId="ADAL" clId="{E2659998-345F-2A42-B467-55E59999979A}" dt="2021-06-14T22:06:26.206" v="63" actId="20577"/>
      <pc:docMkLst>
        <pc:docMk/>
      </pc:docMkLst>
      <pc:sldChg chg="modSp mod modAnim">
        <pc:chgData name="Long B Nguyen" userId="f59fb8f3-a021-417a-8bc1-65c8d471c621" providerId="ADAL" clId="{E2659998-345F-2A42-B467-55E59999979A}" dt="2021-06-04T16:34:18.690" v="51" actId="1076"/>
        <pc:sldMkLst>
          <pc:docMk/>
          <pc:sldMk cId="1816941262" sldId="295"/>
        </pc:sldMkLst>
        <pc:spChg chg="mod">
          <ac:chgData name="Long B Nguyen" userId="f59fb8f3-a021-417a-8bc1-65c8d471c621" providerId="ADAL" clId="{E2659998-345F-2A42-B467-55E59999979A}" dt="2021-06-04T16:33:34.524" v="33" actId="1076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4:18.690" v="5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E2659998-345F-2A42-B467-55E59999979A}" dt="2021-06-04T16:34:14.733" v="50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2659998-345F-2A42-B467-55E59999979A}" dt="2021-06-04T16:35:00.618" v="54" actId="14100"/>
        <pc:sldMkLst>
          <pc:docMk/>
          <pc:sldMk cId="553003360" sldId="296"/>
        </pc:sldMkLst>
        <pc:spChg chg="mod">
          <ac:chgData name="Long B Nguyen" userId="f59fb8f3-a021-417a-8bc1-65c8d471c621" providerId="ADAL" clId="{E2659998-345F-2A42-B467-55E59999979A}" dt="2021-06-04T16:34:53.684" v="52" actId="1076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5:00.618" v="54" actId="14100"/>
          <ac:spMkLst>
            <pc:docMk/>
            <pc:sldMk cId="553003360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2659998-345F-2A42-B467-55E59999979A}" dt="2021-06-14T22:06:26.206" v="63" actId="20577"/>
        <pc:sldMkLst>
          <pc:docMk/>
          <pc:sldMk cId="3006175481" sldId="297"/>
        </pc:sldMkLst>
        <pc:spChg chg="mod">
          <ac:chgData name="Long B Nguyen" userId="f59fb8f3-a021-417a-8bc1-65c8d471c621" providerId="ADAL" clId="{E2659998-345F-2A42-B467-55E59999979A}" dt="2021-06-14T22:06:26.206" v="63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2659998-345F-2A42-B467-55E59999979A}" dt="2021-06-04T16:33:03.334" v="0" actId="2696"/>
        <pc:sldMkLst>
          <pc:docMk/>
          <pc:sldMk cId="3275945509" sldId="303"/>
        </pc:sldMkLst>
      </pc:sldChg>
      <pc:sldChg chg="modSp del mod">
        <pc:chgData name="Long B Nguyen" userId="f59fb8f3-a021-417a-8bc1-65c8d471c621" providerId="ADAL" clId="{E2659998-345F-2A42-B467-55E59999979A}" dt="2021-06-04T16:35:20.495" v="55" actId="2696"/>
        <pc:sldMkLst>
          <pc:docMk/>
          <pc:sldMk cId="406772024" sldId="304"/>
        </pc:sldMkLst>
        <pc:spChg chg="mod">
          <ac:chgData name="Long B Nguyen" userId="f59fb8f3-a021-417a-8bc1-65c8d471c621" providerId="ADAL" clId="{E2659998-345F-2A42-B467-55E59999979A}" dt="2021-06-04T16:33:08.801" v="1" actId="1076"/>
          <ac:spMkLst>
            <pc:docMk/>
            <pc:sldMk cId="406772024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3:24.057" v="32" actId="20577"/>
          <ac:spMkLst>
            <pc:docMk/>
            <pc:sldMk cId="406772024" sldId="30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C0E4A9C-2901-B345-B38F-5F505964D1F1}"/>
    <pc:docChg chg="custSel addSld modSld">
      <pc:chgData name="Long B Nguyen" userId="f59fb8f3-a021-417a-8bc1-65c8d471c621" providerId="ADAL" clId="{DC0E4A9C-2901-B345-B38F-5F505964D1F1}" dt="2021-10-16T18:01:31.011" v="482" actId="14100"/>
      <pc:docMkLst>
        <pc:docMk/>
      </pc:docMkLst>
      <pc:sldChg chg="modSp mod">
        <pc:chgData name="Long B Nguyen" userId="f59fb8f3-a021-417a-8bc1-65c8d471c621" providerId="ADAL" clId="{DC0E4A9C-2901-B345-B38F-5F505964D1F1}" dt="2021-10-13T15:19:38.163" v="28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DC0E4A9C-2901-B345-B38F-5F505964D1F1}" dt="2021-10-13T15:19:38.163" v="28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DC0E4A9C-2901-B345-B38F-5F505964D1F1}" dt="2021-10-16T18:01:31.011" v="482" actId="14100"/>
        <pc:sldMkLst>
          <pc:docMk/>
          <pc:sldMk cId="1438711869" sldId="284"/>
        </pc:sldMkLst>
        <pc:spChg chg="mod">
          <ac:chgData name="Long B Nguyen" userId="f59fb8f3-a021-417a-8bc1-65c8d471c621" providerId="ADAL" clId="{DC0E4A9C-2901-B345-B38F-5F505964D1F1}" dt="2021-10-16T18:01:24.432" v="480" actId="1076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DC0E4A9C-2901-B345-B38F-5F505964D1F1}" dt="2021-10-16T18:01:31.011" v="482" actId="14100"/>
          <ac:spMkLst>
            <pc:docMk/>
            <pc:sldMk cId="1438711869" sldId="284"/>
            <ac:spMk id="9" creationId="{E3B2E017-30B2-884B-A113-B419A2ED51AD}"/>
          </ac:spMkLst>
        </pc:spChg>
      </pc:sldChg>
      <pc:sldChg chg="delSp modSp mod delAnim modAnim">
        <pc:chgData name="Long B Nguyen" userId="f59fb8f3-a021-417a-8bc1-65c8d471c621" providerId="ADAL" clId="{DC0E4A9C-2901-B345-B38F-5F505964D1F1}" dt="2021-10-16T17:50:22.204" v="348" actId="20577"/>
        <pc:sldMkLst>
          <pc:docMk/>
          <pc:sldMk cId="1816941262" sldId="295"/>
        </pc:sldMkLst>
        <pc:spChg chg="mod">
          <ac:chgData name="Long B Nguyen" userId="f59fb8f3-a021-417a-8bc1-65c8d471c621" providerId="ADAL" clId="{DC0E4A9C-2901-B345-B38F-5F505964D1F1}" dt="2021-10-16T17:50:22.204" v="348" actId="20577"/>
          <ac:spMkLst>
            <pc:docMk/>
            <pc:sldMk cId="1816941262" sldId="295"/>
            <ac:spMk id="2" creationId="{AA3A228F-61D0-D949-A5E7-F83756230BF8}"/>
          </ac:spMkLst>
        </pc:spChg>
        <pc:spChg chg="del mod">
          <ac:chgData name="Long B Nguyen" userId="f59fb8f3-a021-417a-8bc1-65c8d471c621" providerId="ADAL" clId="{DC0E4A9C-2901-B345-B38F-5F505964D1F1}" dt="2021-10-16T17:49:19.687" v="331" actId="478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DC0E4A9C-2901-B345-B38F-5F505964D1F1}" dt="2021-10-16T17:49:33.241" v="334" actId="20577"/>
          <ac:spMkLst>
            <pc:docMk/>
            <pc:sldMk cId="1816941262" sldId="295"/>
            <ac:spMk id="9" creationId="{E3B2E017-30B2-884B-A113-B419A2ED51AD}"/>
          </ac:spMkLst>
        </pc:spChg>
        <pc:cxnChg chg="del mod">
          <ac:chgData name="Long B Nguyen" userId="f59fb8f3-a021-417a-8bc1-65c8d471c621" providerId="ADAL" clId="{DC0E4A9C-2901-B345-B38F-5F505964D1F1}" dt="2021-10-16T17:49:27.655" v="332" actId="478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addSp modSp mod modAnim">
        <pc:chgData name="Long B Nguyen" userId="f59fb8f3-a021-417a-8bc1-65c8d471c621" providerId="ADAL" clId="{DC0E4A9C-2901-B345-B38F-5F505964D1F1}" dt="2021-10-13T15:09:57.543" v="159" actId="20577"/>
        <pc:sldMkLst>
          <pc:docMk/>
          <pc:sldMk cId="553003360" sldId="296"/>
        </pc:sldMkLst>
        <pc:spChg chg="add mod">
          <ac:chgData name="Long B Nguyen" userId="f59fb8f3-a021-417a-8bc1-65c8d471c621" providerId="ADAL" clId="{DC0E4A9C-2901-B345-B38F-5F505964D1F1}" dt="2021-10-13T15:09:57.543" v="159" actId="20577"/>
          <ac:spMkLst>
            <pc:docMk/>
            <pc:sldMk cId="553003360" sldId="296"/>
            <ac:spMk id="4" creationId="{7E1ECE19-F9C4-814B-B8A8-93A56C137579}"/>
          </ac:spMkLst>
        </pc:spChg>
        <pc:spChg chg="mod">
          <ac:chgData name="Long B Nguyen" userId="f59fb8f3-a021-417a-8bc1-65c8d471c621" providerId="ADAL" clId="{DC0E4A9C-2901-B345-B38F-5F505964D1F1}" dt="2021-10-13T15:08:50.943" v="62" actId="20577"/>
          <ac:spMkLst>
            <pc:docMk/>
            <pc:sldMk cId="553003360" sldId="296"/>
            <ac:spMk id="9" creationId="{E3B2E017-30B2-884B-A113-B419A2ED51AD}"/>
          </ac:spMkLst>
        </pc:spChg>
        <pc:cxnChg chg="add mod">
          <ac:chgData name="Long B Nguyen" userId="f59fb8f3-a021-417a-8bc1-65c8d471c621" providerId="ADAL" clId="{DC0E4A9C-2901-B345-B38F-5F505964D1F1}" dt="2021-10-13T15:09:50.131" v="156" actId="14100"/>
          <ac:cxnSpMkLst>
            <pc:docMk/>
            <pc:sldMk cId="553003360" sldId="296"/>
            <ac:cxnSpMk id="5" creationId="{8B41B422-25FF-A54D-95AA-2800DC540190}"/>
          </ac:cxnSpMkLst>
        </pc:cxnChg>
      </pc:sldChg>
      <pc:sldChg chg="modSp mod">
        <pc:chgData name="Long B Nguyen" userId="f59fb8f3-a021-417a-8bc1-65c8d471c621" providerId="ADAL" clId="{DC0E4A9C-2901-B345-B38F-5F505964D1F1}" dt="2021-10-13T15:20:08.161" v="325" actId="20577"/>
        <pc:sldMkLst>
          <pc:docMk/>
          <pc:sldMk cId="1703902501" sldId="305"/>
        </pc:sldMkLst>
        <pc:spChg chg="mod">
          <ac:chgData name="Long B Nguyen" userId="f59fb8f3-a021-417a-8bc1-65c8d471c621" providerId="ADAL" clId="{DC0E4A9C-2901-B345-B38F-5F505964D1F1}" dt="2021-10-13T15:20:03.404" v="312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DC0E4A9C-2901-B345-B38F-5F505964D1F1}" dt="2021-10-13T15:20:08.161" v="325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DC0E4A9C-2901-B345-B38F-5F505964D1F1}" dt="2021-10-13T15:11:14.830" v="176"/>
        <pc:sldMkLst>
          <pc:docMk/>
          <pc:sldMk cId="1872435103" sldId="309"/>
        </pc:sldMkLst>
      </pc:sldChg>
      <pc:sldChg chg="modSp mod modAnim">
        <pc:chgData name="Long B Nguyen" userId="f59fb8f3-a021-417a-8bc1-65c8d471c621" providerId="ADAL" clId="{DC0E4A9C-2901-B345-B38F-5F505964D1F1}" dt="2021-10-16T17:59:26.899" v="479" actId="1076"/>
        <pc:sldMkLst>
          <pc:docMk/>
          <pc:sldMk cId="2097059918" sldId="313"/>
        </pc:sldMkLst>
        <pc:spChg chg="mod">
          <ac:chgData name="Long B Nguyen" userId="f59fb8f3-a021-417a-8bc1-65c8d471c621" providerId="ADAL" clId="{DC0E4A9C-2901-B345-B38F-5F505964D1F1}" dt="2021-10-16T17:59:26.899" v="479" actId="1076"/>
          <ac:spMkLst>
            <pc:docMk/>
            <pc:sldMk cId="2097059918" sldId="313"/>
            <ac:spMk id="2" creationId="{AA3A228F-61D0-D949-A5E7-F83756230BF8}"/>
          </ac:spMkLst>
        </pc:spChg>
        <pc:spChg chg="mod">
          <ac:chgData name="Long B Nguyen" userId="f59fb8f3-a021-417a-8bc1-65c8d471c621" providerId="ADAL" clId="{DC0E4A9C-2901-B345-B38F-5F505964D1F1}" dt="2021-10-16T17:59:18.408" v="478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DC0E4A9C-2901-B345-B38F-5F505964D1F1}" dt="2021-10-13T15:10:51.777" v="175" actId="20577"/>
        <pc:sldMkLst>
          <pc:docMk/>
          <pc:sldMk cId="2979421659" sldId="330"/>
        </pc:sldMkLst>
        <pc:spChg chg="mod">
          <ac:chgData name="Long B Nguyen" userId="f59fb8f3-a021-417a-8bc1-65c8d471c621" providerId="ADAL" clId="{DC0E4A9C-2901-B345-B38F-5F505964D1F1}" dt="2021-10-13T15:10:51.777" v="175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DC0E4A9C-2901-B345-B38F-5F505964D1F1}" dt="2021-10-13T15:12:25.787" v="194"/>
        <pc:sldMkLst>
          <pc:docMk/>
          <pc:sldMk cId="3010097483" sldId="332"/>
        </pc:sldMkLst>
        <pc:spChg chg="mod">
          <ac:chgData name="Long B Nguyen" userId="f59fb8f3-a021-417a-8bc1-65c8d471c621" providerId="ADAL" clId="{DC0E4A9C-2901-B345-B38F-5F505964D1F1}" dt="2021-10-13T15:11:50.914" v="186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DC0E4A9C-2901-B345-B38F-5F505964D1F1}" dt="2021-10-16T17:53:03.443" v="477" actId="20577"/>
        <pc:sldMkLst>
          <pc:docMk/>
          <pc:sldMk cId="3622583498" sldId="334"/>
        </pc:sldMkLst>
        <pc:spChg chg="mod">
          <ac:chgData name="Long B Nguyen" userId="f59fb8f3-a021-417a-8bc1-65c8d471c621" providerId="ADAL" clId="{DC0E4A9C-2901-B345-B38F-5F505964D1F1}" dt="2021-10-16T17:51:27.063" v="419" actId="20577"/>
          <ac:spMkLst>
            <pc:docMk/>
            <pc:sldMk cId="3622583498" sldId="334"/>
            <ac:spMk id="3" creationId="{53AD888D-2F6F-BB43-86CA-1A3B376061A2}"/>
          </ac:spMkLst>
        </pc:spChg>
        <pc:spChg chg="mod">
          <ac:chgData name="Long B Nguyen" userId="f59fb8f3-a021-417a-8bc1-65c8d471c621" providerId="ADAL" clId="{DC0E4A9C-2901-B345-B38F-5F505964D1F1}" dt="2021-10-16T17:53:03.443" v="477" actId="20577"/>
          <ac:spMkLst>
            <pc:docMk/>
            <pc:sldMk cId="3622583498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DC0E4A9C-2901-B345-B38F-5F505964D1F1}" dt="2021-10-16T17:51:34.669" v="434" actId="1038"/>
          <ac:cxnSpMkLst>
            <pc:docMk/>
            <pc:sldMk cId="3622583498" sldId="334"/>
            <ac:cxnSpMk id="5" creationId="{0FA56ED4-EC25-B14C-B73E-DC4E17ADBF86}"/>
          </ac:cxnSpMkLst>
        </pc:cxn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Definite Iteration: For Loops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" y="134008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4" y="817895"/>
            <a:ext cx="8744993" cy="462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need a variable that accumulate the sum at each iteration of the loop. This variable should be initialized to 0.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7" y="120442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parameter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print(sum(5))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1+2+3+4+5=15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sum(100)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 = 5050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5050 is printed on console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0" y="157975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10" y="841862"/>
            <a:ext cx="8828561" cy="471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101, 3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C8B-97F6-454D-8175-CD0C462539E3}"/>
              </a:ext>
            </a:extLst>
          </p:cNvPr>
          <p:cNvSpPr txBox="1"/>
          <p:nvPr/>
        </p:nvSpPr>
        <p:spPr>
          <a:xfrm>
            <a:off x="5141476" y="4334070"/>
            <a:ext cx="3851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Better to use if conditional for filtering.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general, using the step size above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might not always work.</a:t>
            </a:r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otherwise, just add the number.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" y="134007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817893"/>
            <a:ext cx="8776355" cy="476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parameter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count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if n %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== 0: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6"/>
                </a:solidFill>
                <a:latin typeface="Inconsolata" panose="020B0609030003000000" pitchFamily="49" charset="77"/>
              </a:rPr>
              <a:t>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count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(10))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(factors of 10 = {1,2,5,10})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(7))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 (factors of 7 = {1,7})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09" y="268244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10" y="1133061"/>
            <a:ext cx="8620394" cy="4313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6" y="12349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  <a:blipFill>
                <a:blip r:embed="rId2"/>
                <a:stretch>
                  <a:fillRect l="-91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8" y="85790"/>
            <a:ext cx="7053542" cy="683886"/>
          </a:xfrm>
        </p:spPr>
        <p:txBody>
          <a:bodyPr/>
          <a:lstStyle/>
          <a:p>
            <a:r>
              <a:rPr lang="en-US" dirty="0"/>
              <a:t>Lab 2: Counting Primes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829434" cy="504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Call the three above functions with different inputs and make sure that your functions work as expected. </a:t>
            </a:r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i="1" dirty="0"/>
              <a:t> </a:t>
            </a:r>
            <a:r>
              <a:rPr lang="en-US" dirty="0"/>
              <a:t>is a repeating portion of an algorithm. Iteration repeats a specified number of times or until a given condition is met.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Iteration loops are frequently referred to as </a:t>
            </a:r>
            <a:r>
              <a:rPr lang="en-US" b="1" dirty="0"/>
              <a:t>for</a:t>
            </a:r>
            <a:r>
              <a:rPr lang="en-US" dirty="0"/>
              <a:t> loops because for is the keyword  that is used to introduce them in nearly all programming languages, including Python.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ends each print with a space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print all on same line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2677504" y="2271108"/>
            <a:ext cx="4785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 It is an example of a sequence.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2737138" y="2990541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5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02" y="203661"/>
            <a:ext cx="7053542" cy="683886"/>
          </a:xfrm>
        </p:spPr>
        <p:txBody>
          <a:bodyPr/>
          <a:lstStyle/>
          <a:p>
            <a:r>
              <a:rPr lang="en-US" dirty="0"/>
              <a:t>For Each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1025091"/>
            <a:ext cx="8806889" cy="4674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"hello":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6DFB-86AC-5D4B-930E-8BD0EC023CFD}"/>
              </a:ext>
            </a:extLst>
          </p:cNvPr>
          <p:cNvSpPr txBox="1"/>
          <p:nvPr/>
        </p:nvSpPr>
        <p:spPr>
          <a:xfrm>
            <a:off x="3789573" y="1025091"/>
            <a:ext cx="4263411" cy="123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number in the list.</a:t>
            </a:r>
          </a:p>
          <a:p>
            <a:endParaRPr lang="en-US" sz="2000" dirty="0"/>
          </a:p>
          <a:p>
            <a:r>
              <a:rPr lang="en-US" sz="2000" dirty="0"/>
              <a:t>"for each x in" list.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1CB1-825B-A247-96C1-D2307AA0456C}"/>
              </a:ext>
            </a:extLst>
          </p:cNvPr>
          <p:cNvSpPr txBox="1"/>
          <p:nvPr/>
        </p:nvSpPr>
        <p:spPr>
          <a:xfrm>
            <a:off x="3789574" y="3054243"/>
            <a:ext cx="4722768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character in the string.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ECE19-F9C4-814B-B8A8-93A56C137579}"/>
              </a:ext>
            </a:extLst>
          </p:cNvPr>
          <p:cNvSpPr txBox="1"/>
          <p:nvPr/>
        </p:nvSpPr>
        <p:spPr>
          <a:xfrm>
            <a:off x="4165975" y="2698847"/>
            <a:ext cx="384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Think of range(5) as generating this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list: [0, 1, 2, 3, 4].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1B422-25FF-A54D-95AA-2800DC540190}"/>
              </a:ext>
            </a:extLst>
          </p:cNvPr>
          <p:cNvCxnSpPr>
            <a:cxnSpLocks/>
          </p:cNvCxnSpPr>
          <p:nvPr/>
        </p:nvCxnSpPr>
        <p:spPr>
          <a:xfrm flipH="1">
            <a:off x="2707341" y="3016153"/>
            <a:ext cx="14586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886121"/>
            <a:ext cx="8347037" cy="469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817895"/>
            <a:ext cx="8810980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10, 2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2, -1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7" y="134008"/>
            <a:ext cx="7053542" cy="683886"/>
          </a:xfrm>
        </p:spPr>
        <p:txBody>
          <a:bodyPr/>
          <a:lstStyle/>
          <a:p>
            <a:r>
              <a:rPr lang="en-US" dirty="0"/>
              <a:t>Definite 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817895"/>
            <a:ext cx="8691514" cy="469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b="1" dirty="0">
                <a:latin typeface="Gill Sans MT" panose="020B0502020104020203" pitchFamily="34" charset="77"/>
              </a:rPr>
              <a:t>iteration</a:t>
            </a:r>
            <a:r>
              <a:rPr lang="en-US" dirty="0">
                <a:latin typeface="Gill Sans MT" panose="020B0502020104020203" pitchFamily="34" charset="77"/>
              </a:rPr>
              <a:t>. We can determine ahead of time the number of times the loop repeats. Later, we will talk about </a:t>
            </a:r>
            <a:r>
              <a:rPr lang="en-US" b="1">
                <a:latin typeface="Gill Sans MT" panose="020B0502020104020203" pitchFamily="34" charset="77"/>
              </a:rPr>
              <a:t>indefinite iteration</a:t>
            </a:r>
            <a:r>
              <a:rPr lang="en-US">
                <a:latin typeface="Gill Sans MT" panose="020B0502020104020203" pitchFamily="34" charset="77"/>
              </a:rPr>
              <a:t>, </a:t>
            </a:r>
            <a:r>
              <a:rPr lang="en-US" dirty="0">
                <a:latin typeface="Gill Sans MT" panose="020B0502020104020203" pitchFamily="34" charset="77"/>
              </a:rPr>
              <a:t>a loop where we cannot predict the number of times a loop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print("*", end="")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ahead of time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4408</TotalTime>
  <Words>1573</Words>
  <Application>Microsoft Macintosh PowerPoint</Application>
  <PresentationFormat>On-screen Show (16:10)</PresentationFormat>
  <Paragraphs>200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UbuntuMono</vt:lpstr>
      <vt:lpstr>Arial</vt:lpstr>
      <vt:lpstr>Cambria Math</vt:lpstr>
      <vt:lpstr>Gill Sans MT</vt:lpstr>
      <vt:lpstr>Inconsolata</vt:lpstr>
      <vt:lpstr>Office Theme</vt:lpstr>
      <vt:lpstr>Introduction to Python</vt:lpstr>
      <vt:lpstr>Topics</vt:lpstr>
      <vt:lpstr>Iteration</vt:lpstr>
      <vt:lpstr>For Loops</vt:lpstr>
      <vt:lpstr>For Each Loops</vt:lpstr>
      <vt:lpstr>range(stop)</vt:lpstr>
      <vt:lpstr>range(start, stop)</vt:lpstr>
      <vt:lpstr>range(start, stop, step)</vt:lpstr>
      <vt:lpstr>Definite Iteration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For Loop in Movies and TV-Shows</vt:lpstr>
      <vt:lpstr>Lab 1 </vt:lpstr>
      <vt:lpstr>Lab 2: Counting Primes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5</cp:revision>
  <dcterms:created xsi:type="dcterms:W3CDTF">2019-05-29T16:38:51Z</dcterms:created>
  <dcterms:modified xsi:type="dcterms:W3CDTF">2021-10-16T18:01:54Z</dcterms:modified>
</cp:coreProperties>
</file>