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586" r:id="rId9"/>
    <p:sldId id="587" r:id="rId10"/>
    <p:sldId id="589" r:id="rId11"/>
    <p:sldId id="590" r:id="rId12"/>
    <p:sldId id="591" r:id="rId13"/>
    <p:sldId id="592" r:id="rId14"/>
    <p:sldId id="593" r:id="rId15"/>
    <p:sldId id="598" r:id="rId16"/>
    <p:sldId id="601" r:id="rId17"/>
    <p:sldId id="596" r:id="rId18"/>
    <p:sldId id="599" r:id="rId19"/>
    <p:sldId id="600" r:id="rId20"/>
    <p:sldId id="602" r:id="rId21"/>
    <p:sldId id="603" r:id="rId22"/>
    <p:sldId id="604" r:id="rId23"/>
    <p:sldId id="606" r:id="rId24"/>
    <p:sldId id="607" r:id="rId25"/>
    <p:sldId id="608" r:id="rId26"/>
    <p:sldId id="609" r:id="rId27"/>
    <p:sldId id="610" r:id="rId28"/>
    <p:sldId id="611" r:id="rId29"/>
    <p:sldId id="613" r:id="rId30"/>
    <p:sldId id="614" r:id="rId31"/>
    <p:sldId id="344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54"/>
    <p:restoredTop sz="93692"/>
  </p:normalViewPr>
  <p:slideViewPr>
    <p:cSldViewPr snapToGrid="0" snapToObjects="1">
      <p:cViewPr varScale="1">
        <p:scale>
          <a:sx n="80" d="100"/>
          <a:sy n="80" d="100"/>
        </p:scale>
        <p:origin x="1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1703052"/>
            <a:ext cx="4578895" cy="16925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aroundwith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33468" y="2072533"/>
            <a:ext cx="18589897" cy="507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5838" y="-600974"/>
            <a:ext cx="10458388" cy="353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a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average method or the luminosity method.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will a Python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74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740" y="965675"/>
            <a:ext cx="8057260" cy="46223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 often are represented in hexadecimal.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color is stored using 8 bits, need six hexadecimal digits to express a 24-bit color. (</a:t>
            </a:r>
            <a:r>
              <a:rPr lang="en-US" sz="1500" dirty="0">
                <a:latin typeface="Tahoma" charset="0"/>
              </a:rPr>
              <a:t>a hexadecimal is 4 bits.)</a:t>
            </a:r>
          </a:p>
          <a:p>
            <a:pPr marL="0" indent="0" eaLnBrk="1" hangingPunct="1"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As a convention, hexadecimal colors are prefixed with either the hash character (#) or sometimes (0x)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latin typeface="Tahoma" charset="0"/>
              </a:rPr>
              <a:t>the color #FF0000 (red) is a lot of red, no green, and no blue, while the color #0088FF (sky blue) is no red, a bit of green, and a lot of blue</a:t>
            </a:r>
          </a:p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2713</Words>
  <Application>Microsoft Macintosh PowerPoint</Application>
  <PresentationFormat>On-screen Show (16:10)</PresentationFormat>
  <Paragraphs>334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Inconsolata Medium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16</cp:revision>
  <dcterms:created xsi:type="dcterms:W3CDTF">2020-01-25T14:46:43Z</dcterms:created>
  <dcterms:modified xsi:type="dcterms:W3CDTF">2020-01-27T14:45:26Z</dcterms:modified>
</cp:coreProperties>
</file>