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256" r:id="rId2"/>
    <p:sldId id="286" r:id="rId3"/>
    <p:sldId id="257" r:id="rId4"/>
    <p:sldId id="287" r:id="rId5"/>
    <p:sldId id="308" r:id="rId6"/>
    <p:sldId id="326" r:id="rId7"/>
    <p:sldId id="310" r:id="rId8"/>
    <p:sldId id="276" r:id="rId9"/>
    <p:sldId id="361" r:id="rId10"/>
    <p:sldId id="349" r:id="rId11"/>
    <p:sldId id="354" r:id="rId12"/>
    <p:sldId id="357" r:id="rId13"/>
    <p:sldId id="355" r:id="rId14"/>
    <p:sldId id="358" r:id="rId15"/>
    <p:sldId id="350" r:id="rId16"/>
    <p:sldId id="331" r:id="rId17"/>
    <p:sldId id="347" r:id="rId18"/>
    <p:sldId id="348" r:id="rId19"/>
    <p:sldId id="353" r:id="rId20"/>
    <p:sldId id="351" r:id="rId21"/>
    <p:sldId id="352" r:id="rId22"/>
    <p:sldId id="300" r:id="rId23"/>
    <p:sldId id="332" r:id="rId24"/>
    <p:sldId id="337" r:id="rId25"/>
    <p:sldId id="359" r:id="rId26"/>
    <p:sldId id="360" r:id="rId27"/>
    <p:sldId id="341" r:id="rId28"/>
    <p:sldId id="346" r:id="rId29"/>
    <p:sldId id="284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Nguyen" userId="f59fb8f3-a021-417a-8bc1-65c8d471c621" providerId="ADAL" clId="{572F5AE3-38E5-E148-BAA5-C3A513756EA3}"/>
    <pc:docChg chg="delSld modSld">
      <pc:chgData name="Long Nguyen" userId="f59fb8f3-a021-417a-8bc1-65c8d471c621" providerId="ADAL" clId="{572F5AE3-38E5-E148-BAA5-C3A513756EA3}" dt="2022-11-15T16:45:02.065" v="19" actId="20577"/>
      <pc:docMkLst>
        <pc:docMk/>
      </pc:docMkLst>
      <pc:sldChg chg="del">
        <pc:chgData name="Long Nguyen" userId="f59fb8f3-a021-417a-8bc1-65c8d471c621" providerId="ADAL" clId="{572F5AE3-38E5-E148-BAA5-C3A513756EA3}" dt="2022-11-14T14:49:26.277" v="0" actId="2696"/>
        <pc:sldMkLst>
          <pc:docMk/>
          <pc:sldMk cId="725508398" sldId="327"/>
        </pc:sldMkLst>
      </pc:sldChg>
      <pc:sldChg chg="modSp mod">
        <pc:chgData name="Long Nguyen" userId="f59fb8f3-a021-417a-8bc1-65c8d471c621" providerId="ADAL" clId="{572F5AE3-38E5-E148-BAA5-C3A513756EA3}" dt="2022-11-15T16:45:02.065" v="19" actId="20577"/>
        <pc:sldMkLst>
          <pc:docMk/>
          <pc:sldMk cId="4250405753" sldId="361"/>
        </pc:sldMkLst>
        <pc:spChg chg="mod">
          <ac:chgData name="Long Nguyen" userId="f59fb8f3-a021-417a-8bc1-65c8d471c621" providerId="ADAL" clId="{572F5AE3-38E5-E148-BAA5-C3A513756EA3}" dt="2022-11-15T16:45:02.065" v="19" actId="20577"/>
          <ac:spMkLst>
            <pc:docMk/>
            <pc:sldMk cId="4250405753" sldId="36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4D503971-DD15-2143-9B79-D6BD0DA6B18E}"/>
    <pc:docChg chg="custSel addSld delSld modSld">
      <pc:chgData name="Long Nguyen" userId="f59fb8f3-a021-417a-8bc1-65c8d471c621" providerId="ADAL" clId="{4D503971-DD15-2143-9B79-D6BD0DA6B18E}" dt="2022-09-30T13:34:44.286" v="339" actId="20577"/>
      <pc:docMkLst>
        <pc:docMk/>
      </pc:docMkLst>
      <pc:sldChg chg="modSp add modAnim">
        <pc:chgData name="Long Nguyen" userId="f59fb8f3-a021-417a-8bc1-65c8d471c621" providerId="ADAL" clId="{4D503971-DD15-2143-9B79-D6BD0DA6B18E}" dt="2022-09-30T13:20:01.381" v="243" actId="20577"/>
        <pc:sldMkLst>
          <pc:docMk/>
          <pc:sldMk cId="1114720448" sldId="276"/>
        </pc:sldMkLst>
        <pc:spChg chg="mod">
          <ac:chgData name="Long Nguyen" userId="f59fb8f3-a021-417a-8bc1-65c8d471c621" providerId="ADAL" clId="{4D503971-DD15-2143-9B79-D6BD0DA6B18E}" dt="2022-09-30T13:20:01.381" v="243" actId="20577"/>
          <ac:spMkLst>
            <pc:docMk/>
            <pc:sldMk cId="1114720448" sldId="276"/>
            <ac:spMk id="9" creationId="{E3B2E017-30B2-884B-A113-B419A2ED51AD}"/>
          </ac:spMkLst>
        </pc:spChg>
      </pc:sldChg>
      <pc:sldChg chg="add del">
        <pc:chgData name="Long Nguyen" userId="f59fb8f3-a021-417a-8bc1-65c8d471c621" providerId="ADAL" clId="{4D503971-DD15-2143-9B79-D6BD0DA6B18E}" dt="2022-09-30T13:17:56.958" v="9" actId="2696"/>
        <pc:sldMkLst>
          <pc:docMk/>
          <pc:sldMk cId="99755680" sldId="291"/>
        </pc:sldMkLst>
      </pc:sldChg>
      <pc:sldChg chg="add del">
        <pc:chgData name="Long Nguyen" userId="f59fb8f3-a021-417a-8bc1-65c8d471c621" providerId="ADAL" clId="{4D503971-DD15-2143-9B79-D6BD0DA6B18E}" dt="2022-09-30T13:22:48.327" v="297" actId="2696"/>
        <pc:sldMkLst>
          <pc:docMk/>
          <pc:sldMk cId="2221515130" sldId="302"/>
        </pc:sldMkLst>
      </pc:sldChg>
      <pc:sldChg chg="add del">
        <pc:chgData name="Long Nguyen" userId="f59fb8f3-a021-417a-8bc1-65c8d471c621" providerId="ADAL" clId="{4D503971-DD15-2143-9B79-D6BD0DA6B18E}" dt="2022-09-30T13:22:50.849" v="298" actId="2696"/>
        <pc:sldMkLst>
          <pc:docMk/>
          <pc:sldMk cId="4209926949" sldId="311"/>
        </pc:sldMkLst>
      </pc:sldChg>
      <pc:sldChg chg="add del">
        <pc:chgData name="Long Nguyen" userId="f59fb8f3-a021-417a-8bc1-65c8d471c621" providerId="ADAL" clId="{4D503971-DD15-2143-9B79-D6BD0DA6B18E}" dt="2022-09-30T13:22:52.204" v="299" actId="2696"/>
        <pc:sldMkLst>
          <pc:docMk/>
          <pc:sldMk cId="1628785944" sldId="336"/>
        </pc:sldMkLst>
      </pc:sldChg>
      <pc:sldChg chg="modSp mod">
        <pc:chgData name="Long Nguyen" userId="f59fb8f3-a021-417a-8bc1-65c8d471c621" providerId="ADAL" clId="{4D503971-DD15-2143-9B79-D6BD0DA6B18E}" dt="2022-09-30T13:11:26.505" v="5" actId="27636"/>
        <pc:sldMkLst>
          <pc:docMk/>
          <pc:sldMk cId="3892704054" sldId="347"/>
        </pc:sldMkLst>
        <pc:spChg chg="mod">
          <ac:chgData name="Long Nguyen" userId="f59fb8f3-a021-417a-8bc1-65c8d471c621" providerId="ADAL" clId="{4D503971-DD15-2143-9B79-D6BD0DA6B18E}" dt="2022-09-30T13:11:26.505" v="5" actId="27636"/>
          <ac:spMkLst>
            <pc:docMk/>
            <pc:sldMk cId="3892704054" sldId="34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09" v="6" actId="27636"/>
        <pc:sldMkLst>
          <pc:docMk/>
          <pc:sldMk cId="2710176601" sldId="348"/>
        </pc:sldMkLst>
        <pc:spChg chg="mod">
          <ac:chgData name="Long Nguyen" userId="f59fb8f3-a021-417a-8bc1-65c8d471c621" providerId="ADAL" clId="{4D503971-DD15-2143-9B79-D6BD0DA6B18E}" dt="2022-09-30T13:11:26.509" v="6" actId="27636"/>
          <ac:spMkLst>
            <pc:docMk/>
            <pc:sldMk cId="2710176601" sldId="348"/>
            <ac:spMk id="9" creationId="{E3B2E017-30B2-884B-A113-B419A2ED51AD}"/>
          </ac:spMkLst>
        </pc:spChg>
      </pc:sldChg>
      <pc:sldChg chg="modSp">
        <pc:chgData name="Long Nguyen" userId="f59fb8f3-a021-417a-8bc1-65c8d471c621" providerId="ADAL" clId="{4D503971-DD15-2143-9B79-D6BD0DA6B18E}" dt="2022-09-30T13:34:44.286" v="339" actId="20577"/>
        <pc:sldMkLst>
          <pc:docMk/>
          <pc:sldMk cId="3729583877" sldId="349"/>
        </pc:sldMkLst>
        <pc:spChg chg="mod">
          <ac:chgData name="Long Nguyen" userId="f59fb8f3-a021-417a-8bc1-65c8d471c621" providerId="ADAL" clId="{4D503971-DD15-2143-9B79-D6BD0DA6B18E}" dt="2022-09-30T13:34:44.286" v="339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0" v="7" actId="27636"/>
        <pc:sldMkLst>
          <pc:docMk/>
          <pc:sldMk cId="4017324179" sldId="351"/>
        </pc:sldMkLst>
        <pc:spChg chg="mod">
          <ac:chgData name="Long Nguyen" userId="f59fb8f3-a021-417a-8bc1-65c8d471c621" providerId="ADAL" clId="{4D503971-DD15-2143-9B79-D6BD0DA6B18E}" dt="2022-09-30T13:11:26.520" v="7" actId="27636"/>
          <ac:spMkLst>
            <pc:docMk/>
            <pc:sldMk cId="4017324179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5" v="8" actId="27636"/>
        <pc:sldMkLst>
          <pc:docMk/>
          <pc:sldMk cId="4281858866" sldId="352"/>
        </pc:sldMkLst>
        <pc:spChg chg="mod">
          <ac:chgData name="Long Nguyen" userId="f59fb8f3-a021-417a-8bc1-65c8d471c621" providerId="ADAL" clId="{4D503971-DD15-2143-9B79-D6BD0DA6B18E}" dt="2022-09-30T13:11:26.525" v="8" actId="27636"/>
          <ac:spMkLst>
            <pc:docMk/>
            <pc:sldMk cId="4281858866" sldId="35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59" v="1" actId="27636"/>
        <pc:sldMkLst>
          <pc:docMk/>
          <pc:sldMk cId="2687856344" sldId="354"/>
        </pc:sldMkLst>
        <pc:spChg chg="mod">
          <ac:chgData name="Long Nguyen" userId="f59fb8f3-a021-417a-8bc1-65c8d471c621" providerId="ADAL" clId="{4D503971-DD15-2143-9B79-D6BD0DA6B18E}" dt="2022-09-30T13:11:26.459" v="1" actId="27636"/>
          <ac:spMkLst>
            <pc:docMk/>
            <pc:sldMk cId="2687856344" sldId="354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9" v="3" actId="27636"/>
        <pc:sldMkLst>
          <pc:docMk/>
          <pc:sldMk cId="1702508325" sldId="355"/>
        </pc:sldMkLst>
        <pc:spChg chg="mod">
          <ac:chgData name="Long Nguyen" userId="f59fb8f3-a021-417a-8bc1-65c8d471c621" providerId="ADAL" clId="{4D503971-DD15-2143-9B79-D6BD0DA6B18E}" dt="2022-09-30T13:11:26.479" v="3" actId="27636"/>
          <ac:spMkLst>
            <pc:docMk/>
            <pc:sldMk cId="1702508325" sldId="355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1" v="2" actId="27636"/>
        <pc:sldMkLst>
          <pc:docMk/>
          <pc:sldMk cId="172231082" sldId="357"/>
        </pc:sldMkLst>
        <pc:spChg chg="mod">
          <ac:chgData name="Long Nguyen" userId="f59fb8f3-a021-417a-8bc1-65c8d471c621" providerId="ADAL" clId="{4D503971-DD15-2143-9B79-D6BD0DA6B18E}" dt="2022-09-30T13:11:26.471" v="2" actId="27636"/>
          <ac:spMkLst>
            <pc:docMk/>
            <pc:sldMk cId="172231082" sldId="3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92" v="4" actId="27636"/>
        <pc:sldMkLst>
          <pc:docMk/>
          <pc:sldMk cId="1293658452" sldId="358"/>
        </pc:sldMkLst>
        <pc:spChg chg="mod">
          <ac:chgData name="Long Nguyen" userId="f59fb8f3-a021-417a-8bc1-65c8d471c621" providerId="ADAL" clId="{4D503971-DD15-2143-9B79-D6BD0DA6B18E}" dt="2022-09-30T13:11:26.492" v="4" actId="27636"/>
          <ac:spMkLst>
            <pc:docMk/>
            <pc:sldMk cId="1293658452" sldId="358"/>
            <ac:spMk id="9" creationId="{E3B2E017-30B2-884B-A113-B419A2ED51AD}"/>
          </ac:spMkLst>
        </pc:spChg>
      </pc:sldChg>
      <pc:sldChg chg="modSp add mod">
        <pc:chgData name="Long Nguyen" userId="f59fb8f3-a021-417a-8bc1-65c8d471c621" providerId="ADAL" clId="{4D503971-DD15-2143-9B79-D6BD0DA6B18E}" dt="2022-09-30T13:22:32.557" v="296" actId="20577"/>
        <pc:sldMkLst>
          <pc:docMk/>
          <pc:sldMk cId="4250405753" sldId="361"/>
        </pc:sldMkLst>
        <pc:spChg chg="mod">
          <ac:chgData name="Long Nguyen" userId="f59fb8f3-a021-417a-8bc1-65c8d471c621" providerId="ADAL" clId="{4D503971-DD15-2143-9B79-D6BD0DA6B18E}" dt="2022-09-30T13:22:32.557" v="296" actId="20577"/>
          <ac:spMkLst>
            <pc:docMk/>
            <pc:sldMk cId="4250405753" sldId="36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9T17:14:11.736" v="2684" actId="207"/>
      <pc:docMkLst>
        <pc:docMk/>
      </pc:docMkLst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47104139" sldId="25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47104139" sldId="256"/>
            <ac:spMk id="5" creationId="{64277D80-286B-7D4B-BDDC-EEC46EEFB52E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278045358" sldId="25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8045358" sldId="257"/>
            <ac:spMk id="3" creationId="{AE6B85C7-EDFB-314B-AAFB-5D3F83DD4C1F}"/>
          </ac:spMkLst>
        </pc:spChg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438711869" sldId="28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438711869" sldId="284"/>
            <ac:spMk id="3" creationId="{A47A3CFA-6396-F949-A695-9BC50BFA07A1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840209" sldId="28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840209" sldId="286"/>
            <ac:spMk id="3" creationId="{AB4498B4-2671-F84E-A06A-E8154979A877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3115290" sldId="28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3115290" sldId="287"/>
            <ac:spMk id="3" creationId="{52148BEF-A6B2-C642-BA93-CF6C60791163}"/>
          </ac:spMkLst>
        </pc:spChg>
      </pc:sldChg>
      <pc:sldChg chg="addSp modSp mod">
        <pc:chgData name="Long B Nguyen" userId="f59fb8f3-a021-417a-8bc1-65c8d471c621" providerId="ADAL" clId="{8A4B0ED0-F44B-9E45-9C40-AF9BE57AB4D6}" dt="2021-10-26T14:47:12.067" v="2521" actId="20577"/>
        <pc:sldMkLst>
          <pc:docMk/>
          <pc:sldMk cId="2259044443" sldId="30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59044443" sldId="300"/>
            <ac:spMk id="4" creationId="{3FB26BCC-B97F-1446-928A-0D2EDB4FEB01}"/>
          </ac:spMkLst>
        </pc:spChg>
        <pc:graphicFrameChg chg="modGraphic">
          <ac:chgData name="Long B Nguyen" userId="f59fb8f3-a021-417a-8bc1-65c8d471c621" providerId="ADAL" clId="{8A4B0ED0-F44B-9E45-9C40-AF9BE57AB4D6}" dt="2021-10-26T14:47:12.067" v="2521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647198221" sldId="30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647198221" sldId="308"/>
            <ac:spMk id="3" creationId="{14008401-9D4E-9745-843F-CEFD42BBE477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718152399" sldId="31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18152399" sldId="310"/>
            <ac:spMk id="4" creationId="{01FE68D9-AEA4-C24B-AD3E-683E24FCBE29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224964763" sldId="32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24964763" sldId="326"/>
            <ac:spMk id="3" creationId="{9BA33657-5640-2F44-83C9-0C61B9D25B60}"/>
          </ac:spMkLst>
        </pc:spChg>
      </pc:sldChg>
      <pc:sldChg chg="addSp modSp modAnim">
        <pc:chgData name="Long B Nguyen" userId="f59fb8f3-a021-417a-8bc1-65c8d471c621" providerId="ADAL" clId="{8A4B0ED0-F44B-9E45-9C40-AF9BE57AB4D6}" dt="2021-10-28T12:24:09.792" v="2587" actId="20577"/>
        <pc:sldMkLst>
          <pc:docMk/>
          <pc:sldMk cId="725508398" sldId="32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25508398" sldId="327"/>
            <ac:spMk id="3" creationId="{1337AC18-9786-B641-BED6-8ADC73DA405F}"/>
          </ac:spMkLst>
        </pc:spChg>
        <pc:spChg chg="mod">
          <ac:chgData name="Long B Nguyen" userId="f59fb8f3-a021-417a-8bc1-65c8d471c621" providerId="ADAL" clId="{8A4B0ED0-F44B-9E45-9C40-AF9BE57AB4D6}" dt="2021-10-28T12:24:09.792" v="2587" actId="20577"/>
          <ac:spMkLst>
            <pc:docMk/>
            <pc:sldMk cId="725508398" sldId="32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976972109" sldId="33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976972109" sldId="331"/>
            <ac:spMk id="3" creationId="{2C73E1A8-2E71-3848-A997-E1A5FD0A04DD}"/>
          </ac:spMkLst>
        </pc:spChg>
      </pc:sldChg>
      <pc:sldChg chg="addSp modSp mod">
        <pc:chgData name="Long B Nguyen" userId="f59fb8f3-a021-417a-8bc1-65c8d471c621" providerId="ADAL" clId="{8A4B0ED0-F44B-9E45-9C40-AF9BE57AB4D6}" dt="2021-10-26T14:43:31.294" v="2515"/>
        <pc:sldMkLst>
          <pc:docMk/>
          <pc:sldMk cId="121458461" sldId="33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1458461" sldId="332"/>
            <ac:spMk id="3" creationId="{7DB872CB-9045-CB4E-845B-0669530DF051}"/>
          </ac:spMkLst>
        </pc:spChg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7:28:17.847" v="2673" actId="20577"/>
        <pc:sldMkLst>
          <pc:docMk/>
          <pc:sldMk cId="2211977495" sldId="33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11977495" sldId="337"/>
            <ac:spMk id="3" creationId="{F8E48946-B2D8-1D47-AE6B-414BE18F389E}"/>
          </ac:spMkLst>
        </pc:spChg>
        <pc:spChg chg="mod">
          <ac:chgData name="Long B Nguyen" userId="f59fb8f3-a021-417a-8bc1-65c8d471c621" providerId="ADAL" clId="{8A4B0ED0-F44B-9E45-9C40-AF9BE57AB4D6}" dt="2021-10-28T17:28:17.847" v="2673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050208201" sldId="34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50208201" sldId="341"/>
            <ac:spMk id="3" creationId="{ED2A38B3-21FF-4A47-8803-168BFAF0955E}"/>
          </ac:spMkLst>
        </pc:spChg>
      </pc:sldChg>
      <pc:sldChg chg="addSp modSp mod">
        <pc:chgData name="Long B Nguyen" userId="f59fb8f3-a021-417a-8bc1-65c8d471c621" providerId="ADAL" clId="{8A4B0ED0-F44B-9E45-9C40-AF9BE57AB4D6}" dt="2021-10-26T14:50:03.236" v="2529" actId="20577"/>
        <pc:sldMkLst>
          <pc:docMk/>
          <pc:sldMk cId="3549579413" sldId="34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549579413" sldId="346"/>
            <ac:spMk id="3" creationId="{39D700A7-D1AC-AD43-8C1D-E59396E5DFAA}"/>
          </ac:spMkLst>
        </pc:spChg>
        <pc:spChg chg="mod">
          <ac:chgData name="Long B Nguyen" userId="f59fb8f3-a021-417a-8bc1-65c8d471c621" providerId="ADAL" clId="{8A4B0ED0-F44B-9E45-9C40-AF9BE57AB4D6}" dt="2021-10-26T14:50:03.236" v="2529" actId="20577"/>
          <ac:spMkLst>
            <pc:docMk/>
            <pc:sldMk cId="3549579413" sldId="346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892704054" sldId="34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892704054" sldId="347"/>
            <ac:spMk id="3" creationId="{BC18823F-43C5-E341-AD35-A3E74702E1A0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710176601" sldId="34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10176601" sldId="348"/>
            <ac:spMk id="3" creationId="{DA1BE029-D8EC-C744-94FC-18D8AAE45507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3:26.691" v="2560" actId="1076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29583877" sldId="349"/>
            <ac:spMk id="4" creationId="{0AFDDB27-B047-B544-A4AA-DBF37C708643}"/>
          </ac:spMkLst>
        </pc:spChg>
        <pc:spChg chg="add mod">
          <ac:chgData name="Long B Nguyen" userId="f59fb8f3-a021-417a-8bc1-65c8d471c621" providerId="ADAL" clId="{8A4B0ED0-F44B-9E45-9C40-AF9BE57AB4D6}" dt="2021-10-28T12:23:26.691" v="2560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791465431" sldId="35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91465431" sldId="350"/>
            <ac:spMk id="3" creationId="{F0E8188F-36CC-954F-A5B6-7B67C02C9495}"/>
          </ac:spMkLst>
        </pc:spChg>
      </pc:sldChg>
      <pc:sldChg chg="addSp delSp modSp mod modAnim">
        <pc:chgData name="Long B Nguyen" userId="f59fb8f3-a021-417a-8bc1-65c8d471c621" providerId="ADAL" clId="{8A4B0ED0-F44B-9E45-9C40-AF9BE57AB4D6}" dt="2021-10-26T14:46:29.645" v="2518" actId="20577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6T14:46:29.645" v="2518" actId="20577"/>
          <ac:spMkLst>
            <pc:docMk/>
            <pc:sldMk cId="4017324179" sldId="351"/>
            <ac:spMk id="3" creationId="{D153B6FA-682D-9E41-9C1C-7C6215883E2A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017324179" sldId="351"/>
            <ac:spMk id="4" creationId="{E73A380B-A37A-7341-959F-5497D326048C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81858866" sldId="35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81858866" sldId="352"/>
            <ac:spMk id="3" creationId="{343572F7-329A-B64C-A7A6-F00AEE4E9DA0}"/>
          </ac:spMkLst>
        </pc:spChg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319331468" sldId="353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319331468" sldId="353"/>
            <ac:spMk id="3" creationId="{72B7C0E3-B420-F844-9F9F-E8E0AA1EB7B5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687856344" sldId="35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687856344" sldId="354"/>
            <ac:spMk id="3" creationId="{A1E0CA33-F168-BE47-A64C-ABE769BF76DC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6:03.838" v="2670" actId="2711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02508325" sldId="355"/>
            <ac:spMk id="3" creationId="{524E4D21-F215-0E4A-ACED-B8D7B1DA1692}"/>
          </ac:spMkLst>
        </pc:spChg>
        <pc:spChg chg="mod">
          <ac:chgData name="Long B Nguyen" userId="f59fb8f3-a021-417a-8bc1-65c8d471c621" providerId="ADAL" clId="{8A4B0ED0-F44B-9E45-9C40-AF9BE57AB4D6}" dt="2021-10-28T12:26:03.838" v="2670" actId="2711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addSp modSp add mod">
        <pc:chgData name="Long B Nguyen" userId="f59fb8f3-a021-417a-8bc1-65c8d471c621" providerId="ADAL" clId="{8A4B0ED0-F44B-9E45-9C40-AF9BE57AB4D6}" dt="2021-10-26T14:43:31.294" v="2515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2231082" sldId="357"/>
            <ac:spMk id="3" creationId="{275ABB21-F718-ED45-8BB9-F854B4DFB593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1:37:37.804" v="2683" actId="20577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9T11:37:37.804" v="2683" actId="20577"/>
          <ac:spMkLst>
            <pc:docMk/>
            <pc:sldMk cId="1293658452" sldId="358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93658452" sldId="358"/>
            <ac:spMk id="3" creationId="{A94BDFB5-3154-6646-ADA3-4DD116E09CFD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445465213" sldId="359"/>
            <ac:spMk id="3" creationId="{2BE6D05A-0A6D-584C-9629-AB4BBCD5CD9B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7:14:11.736" v="2684" actId="207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98191079" sldId="360"/>
            <ac:spMk id="3" creationId="{CF73FC4F-3516-0E4B-BA2F-BDD289A31863}"/>
          </ac:spMkLst>
        </pc:spChg>
        <pc:spChg chg="mod">
          <ac:chgData name="Long B Nguyen" userId="f59fb8f3-a021-417a-8bc1-65c8d471c621" providerId="ADAL" clId="{8A4B0ED0-F44B-9E45-9C40-AF9BE57AB4D6}" dt="2021-10-29T17:14:11.736" v="2684" actId="20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3191-A823-3A4C-BAE2-BFE2B900BE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8857-6B54-F642-8EB5-D2F187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DDC-075C-4A4D-A54B-95D98B8D478A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794-F06E-FD4C-A124-E975800EFC4E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BA0-BAEC-B84C-9495-6C34748904F6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0F8-8645-EA46-9425-DBABAFD1112F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B6D-1830-6645-B8A8-B1EA68162AEB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30CD-8874-1849-8C07-31C574BD0F00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F1E-F5EC-8A4E-89B7-DCE834C81DCA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AD96-FF74-1C4D-B421-2B1A1D78B7A3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68F-8F3D-A243-BF92-BEC91234D28D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CF79-FEE6-5147-B1B6-0510538F2C2F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DFB-467B-F842-B523-CB6956E2725F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BF30-A8B2-7F48-95AD-DD4EBFBBC815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D80-286B-7D4B-BDDC-EEC46EE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 We have seen this before with strings!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290830" y="4126230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takes on values: 0,1,2,3,4.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DB27-B047-B544-A4AA-DBF37C7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CA33-F168-BE47-A64C-ABE769B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ABB21-F718-ED45-8BB9-F854B4D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is a much simpler way to create this list using list comprehensions.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E4D21-F215-0E4A-ACED-B8D7B1D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</a:t>
            </a:r>
            <a:r>
              <a:rPr lang="en-US"/>
              <a:t>list comprehensions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Its main use is to create a new list from a given list.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DFB5-3154-6646-ADA3-4DD116E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8188F-36CC-954F-A5B6-7B67C02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E1A8-2E71-3848-A997-E1A5FD0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8823F-43C5-E341-AD35-A3E747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E029-D8EC-C744-94FC-18D8AAE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C0E3-B420-F844-9F9F-E8E0AA1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498B4-2671-F84E-A06A-E815497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380B-A37A-7341-959F-5497D32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572F7-329A-B64C-A7A6-F00AEE4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2689"/>
              </p:ext>
            </p:extLst>
          </p:nvPr>
        </p:nvGraphicFramePr>
        <p:xfrm>
          <a:off x="564883" y="2033726"/>
          <a:ext cx="8293100" cy="30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pop(index=-1)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6BCC-B97F-1446-928A-0D2EDB4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872CB-9045-CB4E-845B-0669530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48946-B2D8-1D47-AE6B-414BE18F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34218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818104"/>
            <a:ext cx="8821271" cy="4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Ask the user to enter a list of numbers </a:t>
            </a:r>
            <a:r>
              <a:rPr lang="en-US" b="1" dirty="0"/>
              <a:t>of any length</a:t>
            </a:r>
            <a:r>
              <a:rPr lang="en-US" dirty="0"/>
              <a:t> separated by spaces. Generate a list containing those numbers. The split() function can be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"Enter list of numbers separated by spaces: "</a:t>
            </a:r>
            <a:r>
              <a:rPr lang="en-US" sz="2000" dirty="0">
                <a:latin typeface="INCONSOLATA" panose="020B0609030003000000" pitchFamily="49" charset="77"/>
              </a:rPr>
              <a:t>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Enter list of numbers separated by spaces: 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['4', '6', '1', '23']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Note that the list above is a list of strings! We like this to be a list of integers.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D05A-0A6D-584C-9629-AB4BBCD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From the previous example, we can change each string in the list by manually casting it to an integer.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for 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 in range(</a:t>
            </a:r>
            <a:r>
              <a:rPr lang="en-US" sz="2000" dirty="0" err="1">
                <a:latin typeface="INCONSOLATA" panose="020B0609030003000000" pitchFamily="49" charset="77"/>
              </a:rPr>
              <a:t>len</a:t>
            </a:r>
            <a:r>
              <a:rPr lang="en-US" sz="2000" dirty="0">
                <a:latin typeface="INCONSOLATA" panose="020B0609030003000000" pitchFamily="49" charset="77"/>
              </a:rPr>
              <a:t>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	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 = int(num[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])		</a:t>
            </a:r>
            <a:r>
              <a:rPr lang="en-US" sz="2000" dirty="0">
                <a:solidFill>
                  <a:schemeClr val="accent1"/>
                </a:solidFill>
                <a:latin typeface="INCONSOLATA" panose="020B0609030003000000" pitchFamily="49" charset="77"/>
              </a:rPr>
              <a:t># cast string to integer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[4, 6, 1, 23]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further simplify the code above using list comprehensions!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below can used in many of the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Teams problems for this lecture.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[int(x) for x in 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input()</a:t>
            </a:r>
            <a:r>
              <a:rPr lang="en-US" sz="2000" dirty="0">
                <a:latin typeface="INCONSOLATA" panose="020B0609030003000000" pitchFamily="49" charset="77"/>
              </a:rPr>
              <a:t>.split()]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A38B3-21FF-4A47-8803-168BFAF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</a:t>
            </a:r>
            <a:r>
              <a:rPr lang="en-US" b="1">
                <a:latin typeface="Inconsolata" panose="020B0609030003000000" pitchFamily="49" charset="77"/>
              </a:rPr>
              <a:t>comprehension.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700A7-D1AC-AD43-8C1D-E59396E5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A3CFA-6396-F949-A695-9BC50BF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B85C7-EDFB-314B-AAFB-5D3F83D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08401-9D4E-9745-843F-CEFD42B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33657-5640-2F44-83C9-0C61B9D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E68D9-AEA4-C24B-AD3E-683E24F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saw in the previous lecture that we can slice a string by specifying a start-index and stop-index, and the result is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also works with lists!(As well as many important data structures in Python)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my_list[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the list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1, 6, 2]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[10,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1, 6, 2]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[2, 6, 1, -2, 10]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0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5248</TotalTime>
  <Words>2598</Words>
  <Application>Microsoft Macintosh PowerPoint</Application>
  <PresentationFormat>On-screen Show (16:10)</PresentationFormat>
  <Paragraphs>369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Lists can contain different types of objects</vt:lpstr>
      <vt:lpstr>Modifying a List</vt:lpstr>
      <vt:lpstr>Slicing</vt:lpstr>
      <vt:lpstr>List Slicing</vt:lpstr>
      <vt:lpstr>Traversing a list</vt:lpstr>
      <vt:lpstr>Modifying a list</vt:lpstr>
      <vt:lpstr>Modifying a list</vt:lpstr>
      <vt:lpstr>Creating a list</vt:lpstr>
      <vt:lpstr>Creating a list with list comprehensions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Create a list from user inputs</vt:lpstr>
      <vt:lpstr>Create a list from user inputs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2019-10-10T17:14:34Z</cp:lastPrinted>
  <dcterms:created xsi:type="dcterms:W3CDTF">2019-05-29T16:38:51Z</dcterms:created>
  <dcterms:modified xsi:type="dcterms:W3CDTF">2022-11-15T16:45:03Z</dcterms:modified>
</cp:coreProperties>
</file>