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302" r:id="rId20"/>
    <p:sldId id="306" r:id="rId21"/>
    <p:sldId id="307" r:id="rId22"/>
    <p:sldId id="284" r:id="rId23"/>
    <p:sldId id="317" r:id="rId24"/>
    <p:sldId id="333" r:id="rId25"/>
    <p:sldId id="318" r:id="rId26"/>
    <p:sldId id="316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9AFC9-BCC1-A047-B695-0A8B229AD33C}" v="416" dt="2020-11-02T17:25:0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61"/>
    <p:restoredTop sz="93692"/>
  </p:normalViewPr>
  <p:slideViewPr>
    <p:cSldViewPr snapToGrid="0" snapToObjects="1">
      <p:cViewPr varScale="1">
        <p:scale>
          <a:sx n="131" d="100"/>
          <a:sy n="13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Direct Loops: For Loops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print("*", end="")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40" y="233563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input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print(sum(5))   # 1+2+3+4+5=15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15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292305" y="4324643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95" y="301656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96" y="985543"/>
            <a:ext cx="8246278" cy="459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count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if n %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== 0:  #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		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</a:t>
            </a:r>
            <a:r>
              <a:rPr lang="en-US" b="1" dirty="0" err="1"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latin typeface="Inconsolata Medium" panose="020B0609030003000000" pitchFamily="49" charset="77"/>
              </a:rPr>
              <a:t>(10))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4  					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4 factors of 10={1,2,5,10}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Continue on next page.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  <a:blipFill>
                <a:blip r:embed="rId2"/>
                <a:stretch>
                  <a:fillRect l="-787" t="-1425" b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497"/>
            <a:ext cx="7053542" cy="683886"/>
          </a:xfrm>
        </p:spPr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343555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Write the main function and calls the three above functions with different input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6" y="123497"/>
            <a:ext cx="7053542" cy="683886"/>
          </a:xfrm>
        </p:spPr>
        <p:txBody>
          <a:bodyPr/>
          <a:lstStyle/>
          <a:p>
            <a:r>
              <a:rPr lang="en-US" dirty="0"/>
              <a:t>Lab 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6" y="807383"/>
            <a:ext cx="8372737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4351</TotalTime>
  <Words>1840</Words>
  <Application>Microsoft Macintosh PowerPoint</Application>
  <PresentationFormat>On-screen Show (16:10)</PresentationFormat>
  <Paragraphs>242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UbuntuMono</vt:lpstr>
      <vt:lpstr>Arial</vt:lpstr>
      <vt:lpstr>Cambria Math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Nested Loops</vt:lpstr>
      <vt:lpstr>Nested Loops Example 1</vt:lpstr>
      <vt:lpstr>Nested Loops Example 2</vt:lpstr>
      <vt:lpstr>For Loop in Movies and TV-Shows</vt:lpstr>
      <vt:lpstr>Lab 1 </vt:lpstr>
      <vt:lpstr>Lab 2 </vt:lpstr>
      <vt:lpstr>Lab 3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2020-11-02T17:25:36Z</dcterms:modified>
</cp:coreProperties>
</file>