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2"/>
  </p:notes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10" r:id="rId9"/>
    <p:sldId id="276" r:id="rId10"/>
    <p:sldId id="361" r:id="rId11"/>
    <p:sldId id="349" r:id="rId12"/>
    <p:sldId id="354" r:id="rId13"/>
    <p:sldId id="357" r:id="rId14"/>
    <p:sldId id="355" r:id="rId15"/>
    <p:sldId id="358" r:id="rId16"/>
    <p:sldId id="350" r:id="rId17"/>
    <p:sldId id="331" r:id="rId18"/>
    <p:sldId id="347" r:id="rId19"/>
    <p:sldId id="348" r:id="rId20"/>
    <p:sldId id="353" r:id="rId21"/>
    <p:sldId id="351" r:id="rId22"/>
    <p:sldId id="352" r:id="rId23"/>
    <p:sldId id="300" r:id="rId24"/>
    <p:sldId id="332" r:id="rId25"/>
    <p:sldId id="337" r:id="rId26"/>
    <p:sldId id="359" r:id="rId27"/>
    <p:sldId id="360" r:id="rId28"/>
    <p:sldId id="341" r:id="rId29"/>
    <p:sldId id="346" r:id="rId30"/>
    <p:sldId id="284" r:id="rId3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03971-DD15-2143-9B79-D6BD0DA6B18E}" v="327" dt="2022-09-30T13:34:44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5680"/>
  </p:normalViewPr>
  <p:slideViewPr>
    <p:cSldViewPr snapToGrid="0" snapToObjects="1">
      <p:cViewPr varScale="1">
        <p:scale>
          <a:sx n="124" d="100"/>
          <a:sy n="124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7T15:28:59.513" v="873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7T15:28:59.513" v="873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7T15:01:07.043" v="50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7T15:28:59.513" v="873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E8D3279B-BE7F-DC4A-8AF1-4A9A7D6CF1FB}" dt="2020-12-17T15:01:03.692" v="500" actId="20577"/>
        <pc:sldMkLst>
          <pc:docMk/>
          <pc:sldMk cId="3549579413" sldId="346"/>
        </pc:sldMkLst>
        <pc:spChg chg="mod">
          <ac:chgData name="Long B Nguyen" userId="f59fb8f3-a021-417a-8bc1-65c8d471c621" providerId="ADAL" clId="{E8D3279B-BE7F-DC4A-8AF1-4A9A7D6CF1FB}" dt="2020-12-17T15:01:03.692" v="500" actId="20577"/>
          <ac:spMkLst>
            <pc:docMk/>
            <pc:sldMk cId="3549579413" sldId="34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C2DBDEAB-F9E9-2A4E-837A-14AD33E68FC8}"/>
    <pc:docChg chg="addSld modSld">
      <pc:chgData name="Long B Nguyen" userId="f59fb8f3-a021-417a-8bc1-65c8d471c621" providerId="ADAL" clId="{C2DBDEAB-F9E9-2A4E-837A-14AD33E68FC8}" dt="2021-01-05T13:50:39.900" v="26" actId="20577"/>
      <pc:docMkLst>
        <pc:docMk/>
      </pc:docMkLst>
      <pc:sldChg chg="modSp add mod">
        <pc:chgData name="Long B Nguyen" userId="f59fb8f3-a021-417a-8bc1-65c8d471c621" providerId="ADAL" clId="{C2DBDEAB-F9E9-2A4E-837A-14AD33E68FC8}" dt="2021-01-05T13:50:39.900" v="26" actId="20577"/>
        <pc:sldMkLst>
          <pc:docMk/>
          <pc:sldMk cId="291122115" sldId="352"/>
        </pc:sldMkLst>
        <pc:spChg chg="mod">
          <ac:chgData name="Long B Nguyen" userId="f59fb8f3-a021-417a-8bc1-65c8d471c621" providerId="ADAL" clId="{C2DBDEAB-F9E9-2A4E-837A-14AD33E68FC8}" dt="2021-01-05T13:50:26.486" v="1" actId="1076"/>
          <ac:spMkLst>
            <pc:docMk/>
            <pc:sldMk cId="291122115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C2DBDEAB-F9E9-2A4E-837A-14AD33E68FC8}" dt="2021-01-05T13:50:39.900" v="26" actId="20577"/>
          <ac:spMkLst>
            <pc:docMk/>
            <pc:sldMk cId="291122115" sldId="35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4D565438-72D8-7342-B7D9-79686A2899D7}"/>
    <pc:docChg chg="addSld delSld modSld">
      <pc:chgData name="Long B Nguyen" userId="f59fb8f3-a021-417a-8bc1-65c8d471c621" providerId="ADAL" clId="{4D565438-72D8-7342-B7D9-79686A2899D7}" dt="2021-06-05T15:24:20.423" v="390"/>
      <pc:docMkLst>
        <pc:docMk/>
      </pc:docMkLst>
      <pc:sldChg chg="modSp mod">
        <pc:chgData name="Long B Nguyen" userId="f59fb8f3-a021-417a-8bc1-65c8d471c621" providerId="ADAL" clId="{4D565438-72D8-7342-B7D9-79686A2899D7}" dt="2021-06-05T03:51:14.693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D565438-72D8-7342-B7D9-79686A2899D7}" dt="2021-06-05T03:51:14.693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4D565438-72D8-7342-B7D9-79686A2899D7}" dt="2021-06-05T03:52:52.775" v="192" actId="20577"/>
        <pc:sldMkLst>
          <pc:docMk/>
          <pc:sldMk cId="131840209" sldId="286"/>
        </pc:sldMkLst>
        <pc:spChg chg="mod">
          <ac:chgData name="Long B Nguyen" userId="f59fb8f3-a021-417a-8bc1-65c8d471c621" providerId="ADAL" clId="{4D565438-72D8-7342-B7D9-79686A2899D7}" dt="2021-06-05T03:52:52.775" v="192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D565438-72D8-7342-B7D9-79686A2899D7}" dt="2021-06-05T15:24:20.423" v="390"/>
        <pc:sldMkLst>
          <pc:docMk/>
          <pc:sldMk cId="2259044443" sldId="300"/>
        </pc:sldMkLst>
        <pc:graphicFrameChg chg="mod modGraphic">
          <ac:chgData name="Long B Nguyen" userId="f59fb8f3-a021-417a-8bc1-65c8d471c621" providerId="ADAL" clId="{4D565438-72D8-7342-B7D9-79686A2899D7}" dt="2021-06-05T15:24:20.423" v="390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 modAnim">
        <pc:chgData name="Long B Nguyen" userId="f59fb8f3-a021-417a-8bc1-65c8d471c621" providerId="ADAL" clId="{4D565438-72D8-7342-B7D9-79686A2899D7}" dt="2021-06-05T15:21:33.001" v="379" actId="207"/>
        <pc:sldMkLst>
          <pc:docMk/>
          <pc:sldMk cId="2211977495" sldId="337"/>
        </pc:sldMkLst>
        <pc:spChg chg="mod">
          <ac:chgData name="Long B Nguyen" userId="f59fb8f3-a021-417a-8bc1-65c8d471c621" providerId="ADAL" clId="{4D565438-72D8-7342-B7D9-79686A2899D7}" dt="2021-06-05T15:19:26.350" v="195" actId="1076"/>
          <ac:spMkLst>
            <pc:docMk/>
            <pc:sldMk cId="22119774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21:33.001" v="379" actId="207"/>
          <ac:spMkLst>
            <pc:docMk/>
            <pc:sldMk cId="2211977495" sldId="3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4D565438-72D8-7342-B7D9-79686A2899D7}" dt="2021-06-05T15:22:30.914" v="381" actId="2696"/>
        <pc:sldMkLst>
          <pc:docMk/>
          <pc:sldMk cId="2945958577" sldId="338"/>
        </pc:sldMkLst>
        <pc:spChg chg="mod">
          <ac:chgData name="Long B Nguyen" userId="f59fb8f3-a021-417a-8bc1-65c8d471c621" providerId="ADAL" clId="{4D565438-72D8-7342-B7D9-79686A2899D7}" dt="2021-06-05T15:21:44.133" v="380" actId="1076"/>
          <ac:spMkLst>
            <pc:docMk/>
            <pc:sldMk cId="2945958577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19:16.249" v="194" actId="1076"/>
          <ac:spMkLst>
            <pc:docMk/>
            <pc:sldMk cId="2945958577" sldId="338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4D503971-DD15-2143-9B79-D6BD0DA6B18E}"/>
    <pc:docChg chg="custSel addSld delSld modSld">
      <pc:chgData name="Long Nguyen" userId="f59fb8f3-a021-417a-8bc1-65c8d471c621" providerId="ADAL" clId="{4D503971-DD15-2143-9B79-D6BD0DA6B18E}" dt="2022-09-30T13:34:44.286" v="339" actId="20577"/>
      <pc:docMkLst>
        <pc:docMk/>
      </pc:docMkLst>
      <pc:sldChg chg="modSp add modAnim">
        <pc:chgData name="Long Nguyen" userId="f59fb8f3-a021-417a-8bc1-65c8d471c621" providerId="ADAL" clId="{4D503971-DD15-2143-9B79-D6BD0DA6B18E}" dt="2022-09-30T13:20:01.381" v="243" actId="20577"/>
        <pc:sldMkLst>
          <pc:docMk/>
          <pc:sldMk cId="1114720448" sldId="276"/>
        </pc:sldMkLst>
        <pc:spChg chg="mod">
          <ac:chgData name="Long Nguyen" userId="f59fb8f3-a021-417a-8bc1-65c8d471c621" providerId="ADAL" clId="{4D503971-DD15-2143-9B79-D6BD0DA6B18E}" dt="2022-09-30T13:20:01.381" v="243" actId="20577"/>
          <ac:spMkLst>
            <pc:docMk/>
            <pc:sldMk cId="1114720448" sldId="276"/>
            <ac:spMk id="9" creationId="{E3B2E017-30B2-884B-A113-B419A2ED51AD}"/>
          </ac:spMkLst>
        </pc:spChg>
      </pc:sldChg>
      <pc:sldChg chg="add del">
        <pc:chgData name="Long Nguyen" userId="f59fb8f3-a021-417a-8bc1-65c8d471c621" providerId="ADAL" clId="{4D503971-DD15-2143-9B79-D6BD0DA6B18E}" dt="2022-09-30T13:17:56.958" v="9" actId="2696"/>
        <pc:sldMkLst>
          <pc:docMk/>
          <pc:sldMk cId="99755680" sldId="291"/>
        </pc:sldMkLst>
      </pc:sldChg>
      <pc:sldChg chg="add del">
        <pc:chgData name="Long Nguyen" userId="f59fb8f3-a021-417a-8bc1-65c8d471c621" providerId="ADAL" clId="{4D503971-DD15-2143-9B79-D6BD0DA6B18E}" dt="2022-09-30T13:22:48.327" v="297" actId="2696"/>
        <pc:sldMkLst>
          <pc:docMk/>
          <pc:sldMk cId="2221515130" sldId="302"/>
        </pc:sldMkLst>
      </pc:sldChg>
      <pc:sldChg chg="add del">
        <pc:chgData name="Long Nguyen" userId="f59fb8f3-a021-417a-8bc1-65c8d471c621" providerId="ADAL" clId="{4D503971-DD15-2143-9B79-D6BD0DA6B18E}" dt="2022-09-30T13:22:50.849" v="298" actId="2696"/>
        <pc:sldMkLst>
          <pc:docMk/>
          <pc:sldMk cId="4209926949" sldId="311"/>
        </pc:sldMkLst>
      </pc:sldChg>
      <pc:sldChg chg="add del">
        <pc:chgData name="Long Nguyen" userId="f59fb8f3-a021-417a-8bc1-65c8d471c621" providerId="ADAL" clId="{4D503971-DD15-2143-9B79-D6BD0DA6B18E}" dt="2022-09-30T13:22:52.204" v="299" actId="2696"/>
        <pc:sldMkLst>
          <pc:docMk/>
          <pc:sldMk cId="1628785944" sldId="336"/>
        </pc:sldMkLst>
      </pc:sldChg>
      <pc:sldChg chg="modSp mod">
        <pc:chgData name="Long Nguyen" userId="f59fb8f3-a021-417a-8bc1-65c8d471c621" providerId="ADAL" clId="{4D503971-DD15-2143-9B79-D6BD0DA6B18E}" dt="2022-09-30T13:11:26.505" v="5" actId="27636"/>
        <pc:sldMkLst>
          <pc:docMk/>
          <pc:sldMk cId="3892704054" sldId="347"/>
        </pc:sldMkLst>
        <pc:spChg chg="mod">
          <ac:chgData name="Long Nguyen" userId="f59fb8f3-a021-417a-8bc1-65c8d471c621" providerId="ADAL" clId="{4D503971-DD15-2143-9B79-D6BD0DA6B18E}" dt="2022-09-30T13:11:26.505" v="5" actId="27636"/>
          <ac:spMkLst>
            <pc:docMk/>
            <pc:sldMk cId="3892704054" sldId="34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09" v="6" actId="27636"/>
        <pc:sldMkLst>
          <pc:docMk/>
          <pc:sldMk cId="2710176601" sldId="348"/>
        </pc:sldMkLst>
        <pc:spChg chg="mod">
          <ac:chgData name="Long Nguyen" userId="f59fb8f3-a021-417a-8bc1-65c8d471c621" providerId="ADAL" clId="{4D503971-DD15-2143-9B79-D6BD0DA6B18E}" dt="2022-09-30T13:11:26.509" v="6" actId="27636"/>
          <ac:spMkLst>
            <pc:docMk/>
            <pc:sldMk cId="2710176601" sldId="348"/>
            <ac:spMk id="9" creationId="{E3B2E017-30B2-884B-A113-B419A2ED51AD}"/>
          </ac:spMkLst>
        </pc:spChg>
      </pc:sldChg>
      <pc:sldChg chg="modSp">
        <pc:chgData name="Long Nguyen" userId="f59fb8f3-a021-417a-8bc1-65c8d471c621" providerId="ADAL" clId="{4D503971-DD15-2143-9B79-D6BD0DA6B18E}" dt="2022-09-30T13:34:44.286" v="339" actId="20577"/>
        <pc:sldMkLst>
          <pc:docMk/>
          <pc:sldMk cId="3729583877" sldId="349"/>
        </pc:sldMkLst>
        <pc:spChg chg="mod">
          <ac:chgData name="Long Nguyen" userId="f59fb8f3-a021-417a-8bc1-65c8d471c621" providerId="ADAL" clId="{4D503971-DD15-2143-9B79-D6BD0DA6B18E}" dt="2022-09-30T13:34:44.286" v="339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20" v="7" actId="27636"/>
        <pc:sldMkLst>
          <pc:docMk/>
          <pc:sldMk cId="4017324179" sldId="351"/>
        </pc:sldMkLst>
        <pc:spChg chg="mod">
          <ac:chgData name="Long Nguyen" userId="f59fb8f3-a021-417a-8bc1-65c8d471c621" providerId="ADAL" clId="{4D503971-DD15-2143-9B79-D6BD0DA6B18E}" dt="2022-09-30T13:11:26.520" v="7" actId="27636"/>
          <ac:spMkLst>
            <pc:docMk/>
            <pc:sldMk cId="4017324179" sldId="351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25" v="8" actId="27636"/>
        <pc:sldMkLst>
          <pc:docMk/>
          <pc:sldMk cId="4281858866" sldId="352"/>
        </pc:sldMkLst>
        <pc:spChg chg="mod">
          <ac:chgData name="Long Nguyen" userId="f59fb8f3-a021-417a-8bc1-65c8d471c621" providerId="ADAL" clId="{4D503971-DD15-2143-9B79-D6BD0DA6B18E}" dt="2022-09-30T13:11:26.525" v="8" actId="27636"/>
          <ac:spMkLst>
            <pc:docMk/>
            <pc:sldMk cId="4281858866" sldId="35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59" v="1" actId="27636"/>
        <pc:sldMkLst>
          <pc:docMk/>
          <pc:sldMk cId="2687856344" sldId="354"/>
        </pc:sldMkLst>
        <pc:spChg chg="mod">
          <ac:chgData name="Long Nguyen" userId="f59fb8f3-a021-417a-8bc1-65c8d471c621" providerId="ADAL" clId="{4D503971-DD15-2143-9B79-D6BD0DA6B18E}" dt="2022-09-30T13:11:26.459" v="1" actId="27636"/>
          <ac:spMkLst>
            <pc:docMk/>
            <pc:sldMk cId="2687856344" sldId="354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79" v="3" actId="27636"/>
        <pc:sldMkLst>
          <pc:docMk/>
          <pc:sldMk cId="1702508325" sldId="355"/>
        </pc:sldMkLst>
        <pc:spChg chg="mod">
          <ac:chgData name="Long Nguyen" userId="f59fb8f3-a021-417a-8bc1-65c8d471c621" providerId="ADAL" clId="{4D503971-DD15-2143-9B79-D6BD0DA6B18E}" dt="2022-09-30T13:11:26.479" v="3" actId="27636"/>
          <ac:spMkLst>
            <pc:docMk/>
            <pc:sldMk cId="1702508325" sldId="355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71" v="2" actId="27636"/>
        <pc:sldMkLst>
          <pc:docMk/>
          <pc:sldMk cId="172231082" sldId="357"/>
        </pc:sldMkLst>
        <pc:spChg chg="mod">
          <ac:chgData name="Long Nguyen" userId="f59fb8f3-a021-417a-8bc1-65c8d471c621" providerId="ADAL" clId="{4D503971-DD15-2143-9B79-D6BD0DA6B18E}" dt="2022-09-30T13:11:26.471" v="2" actId="27636"/>
          <ac:spMkLst>
            <pc:docMk/>
            <pc:sldMk cId="172231082" sldId="35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92" v="4" actId="27636"/>
        <pc:sldMkLst>
          <pc:docMk/>
          <pc:sldMk cId="1293658452" sldId="358"/>
        </pc:sldMkLst>
        <pc:spChg chg="mod">
          <ac:chgData name="Long Nguyen" userId="f59fb8f3-a021-417a-8bc1-65c8d471c621" providerId="ADAL" clId="{4D503971-DD15-2143-9B79-D6BD0DA6B18E}" dt="2022-09-30T13:11:26.492" v="4" actId="27636"/>
          <ac:spMkLst>
            <pc:docMk/>
            <pc:sldMk cId="1293658452" sldId="358"/>
            <ac:spMk id="9" creationId="{E3B2E017-30B2-884B-A113-B419A2ED51AD}"/>
          </ac:spMkLst>
        </pc:spChg>
      </pc:sldChg>
      <pc:sldChg chg="modSp add mod">
        <pc:chgData name="Long Nguyen" userId="f59fb8f3-a021-417a-8bc1-65c8d471c621" providerId="ADAL" clId="{4D503971-DD15-2143-9B79-D6BD0DA6B18E}" dt="2022-09-30T13:22:32.557" v="296" actId="20577"/>
        <pc:sldMkLst>
          <pc:docMk/>
          <pc:sldMk cId="4250405753" sldId="361"/>
        </pc:sldMkLst>
        <pc:spChg chg="mod">
          <ac:chgData name="Long Nguyen" userId="f59fb8f3-a021-417a-8bc1-65c8d471c621" providerId="ADAL" clId="{4D503971-DD15-2143-9B79-D6BD0DA6B18E}" dt="2022-09-30T13:22:32.557" v="296" actId="20577"/>
          <ac:spMkLst>
            <pc:docMk/>
            <pc:sldMk cId="4250405753" sldId="36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7279A8A5-2AEE-8349-A56F-AA85D50C2543}"/>
    <pc:docChg chg="undo custSel addSld delSld modSld">
      <pc:chgData name="Long B Nguyen" userId="f59fb8f3-a021-417a-8bc1-65c8d471c621" providerId="ADAL" clId="{7279A8A5-2AEE-8349-A56F-AA85D50C2543}" dt="2021-06-05T03:47:47.906" v="3276" actId="20577"/>
      <pc:docMkLst>
        <pc:docMk/>
      </pc:docMkLst>
      <pc:sldChg chg="modSp mod modAnim">
        <pc:chgData name="Long B Nguyen" userId="f59fb8f3-a021-417a-8bc1-65c8d471c621" providerId="ADAL" clId="{7279A8A5-2AEE-8349-A56F-AA85D50C2543}" dt="2021-06-04T17:50:45.874" v="9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279A8A5-2AEE-8349-A56F-AA85D50C2543}" dt="2021-06-04T17:50:45.874" v="9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15889227" sldId="266"/>
        </pc:sldMkLst>
      </pc:sldChg>
      <pc:sldChg chg="modSp modAnim">
        <pc:chgData name="Long B Nguyen" userId="f59fb8f3-a021-417a-8bc1-65c8d471c621" providerId="ADAL" clId="{7279A8A5-2AEE-8349-A56F-AA85D50C2543}" dt="2021-06-04T18:04:10.026" v="184" actId="20577"/>
        <pc:sldMkLst>
          <pc:docMk/>
          <pc:sldMk cId="1313115290" sldId="287"/>
        </pc:sldMkLst>
        <pc:spChg chg="mod">
          <ac:chgData name="Long B Nguyen" userId="f59fb8f3-a021-417a-8bc1-65c8d471c621" providerId="ADAL" clId="{7279A8A5-2AEE-8349-A56F-AA85D50C2543}" dt="2021-06-04T18:04:10.026" v="184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552642527" sldId="288"/>
        </pc:sldMkLst>
      </pc:sldChg>
      <pc:sldChg chg="modSp mod">
        <pc:chgData name="Long B Nguyen" userId="f59fb8f3-a021-417a-8bc1-65c8d471c621" providerId="ADAL" clId="{7279A8A5-2AEE-8349-A56F-AA85D50C2543}" dt="2021-06-05T03:16:05.949" v="1646" actId="1076"/>
        <pc:sldMkLst>
          <pc:docMk/>
          <pc:sldMk cId="2259044443" sldId="300"/>
        </pc:sldMkLst>
        <pc:spChg chg="mod">
          <ac:chgData name="Long B Nguyen" userId="f59fb8f3-a021-417a-8bc1-65c8d471c621" providerId="ADAL" clId="{7279A8A5-2AEE-8349-A56F-AA85D50C2543}" dt="2021-06-04T17:51:51.671" v="97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16:01.263" v="1645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7279A8A5-2AEE-8349-A56F-AA85D50C2543}" dt="2021-06-05T03:16:05.949" v="1646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del">
        <pc:chgData name="Long B Nguyen" userId="f59fb8f3-a021-417a-8bc1-65c8d471c621" providerId="ADAL" clId="{7279A8A5-2AEE-8349-A56F-AA85D50C2543}" dt="2021-06-04T18:14:27.293" v="521" actId="2696"/>
        <pc:sldMkLst>
          <pc:docMk/>
          <pc:sldMk cId="2979282" sldId="306"/>
        </pc:sldMkLst>
        <pc:spChg chg="mod">
          <ac:chgData name="Long B Nguyen" userId="f59fb8f3-a021-417a-8bc1-65c8d471c621" providerId="ADAL" clId="{7279A8A5-2AEE-8349-A56F-AA85D50C2543}" dt="2021-06-04T18:13:05.152" v="517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2816034367" sldId="307"/>
        </pc:sldMkLst>
      </pc:sldChg>
      <pc:sldChg chg="modSp mod modAnim">
        <pc:chgData name="Long B Nguyen" userId="f59fb8f3-a021-417a-8bc1-65c8d471c621" providerId="ADAL" clId="{7279A8A5-2AEE-8349-A56F-AA85D50C2543}" dt="2021-06-04T18:05:35.124" v="276" actId="1076"/>
        <pc:sldMkLst>
          <pc:docMk/>
          <pc:sldMk cId="3647198221" sldId="308"/>
        </pc:sldMkLst>
        <pc:spChg chg="mod">
          <ac:chgData name="Long B Nguyen" userId="f59fb8f3-a021-417a-8bc1-65c8d471c621" providerId="ADAL" clId="{7279A8A5-2AEE-8349-A56F-AA85D50C2543}" dt="2021-06-04T18:05:32.857" v="275" actId="20577"/>
          <ac:spMkLst>
            <pc:docMk/>
            <pc:sldMk cId="3647198221" sldId="308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5:35.124" v="276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3130680389" sldId="309"/>
        </pc:sldMkLst>
      </pc:sldChg>
      <pc:sldChg chg="modSp mod modAnim">
        <pc:chgData name="Long B Nguyen" userId="f59fb8f3-a021-417a-8bc1-65c8d471c621" providerId="ADAL" clId="{7279A8A5-2AEE-8349-A56F-AA85D50C2543}" dt="2021-06-04T23:50:36.165" v="559" actId="20577"/>
        <pc:sldMkLst>
          <pc:docMk/>
          <pc:sldMk cId="3718152399" sldId="310"/>
        </pc:sldMkLst>
        <pc:spChg chg="mod">
          <ac:chgData name="Long B Nguyen" userId="f59fb8f3-a021-417a-8bc1-65c8d471c621" providerId="ADAL" clId="{7279A8A5-2AEE-8349-A56F-AA85D50C2543}" dt="2021-06-04T23:50:36.165" v="559" actId="20577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8:58.720" v="421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del">
        <pc:chgData name="Long B Nguyen" userId="f59fb8f3-a021-417a-8bc1-65c8d471c621" providerId="ADAL" clId="{7279A8A5-2AEE-8349-A56F-AA85D50C2543}" dt="2021-06-04T18:12:01.510" v="515" actId="2696"/>
        <pc:sldMkLst>
          <pc:docMk/>
          <pc:sldMk cId="908349489" sldId="315"/>
        </pc:sldMkLst>
      </pc:sldChg>
      <pc:sldChg chg="modSp del mod">
        <pc:chgData name="Long B Nguyen" userId="f59fb8f3-a021-417a-8bc1-65c8d471c621" providerId="ADAL" clId="{7279A8A5-2AEE-8349-A56F-AA85D50C2543}" dt="2021-06-04T18:13:53.196" v="519" actId="2696"/>
        <pc:sldMkLst>
          <pc:docMk/>
          <pc:sldMk cId="1974827690" sldId="319"/>
        </pc:sldMkLst>
        <pc:spChg chg="mod">
          <ac:chgData name="Long B Nguyen" userId="f59fb8f3-a021-417a-8bc1-65c8d471c621" providerId="ADAL" clId="{7279A8A5-2AEE-8349-A56F-AA85D50C2543}" dt="2021-06-04T18:12:43.353" v="516" actId="14100"/>
          <ac:spMkLst>
            <pc:docMk/>
            <pc:sldMk cId="1974827690" sldId="31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2404797560" sldId="321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866882917" sldId="322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3883735123" sldId="324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97464883" sldId="325"/>
        </pc:sldMkLst>
      </pc:sldChg>
      <pc:sldChg chg="modSp modAnim">
        <pc:chgData name="Long B Nguyen" userId="f59fb8f3-a021-417a-8bc1-65c8d471c621" providerId="ADAL" clId="{7279A8A5-2AEE-8349-A56F-AA85D50C2543}" dt="2021-06-04T18:08:49.259" v="420" actId="20577"/>
        <pc:sldMkLst>
          <pc:docMk/>
          <pc:sldMk cId="2224964763" sldId="326"/>
        </pc:sldMkLst>
        <pc:spChg chg="mod">
          <ac:chgData name="Long B Nguyen" userId="f59fb8f3-a021-417a-8bc1-65c8d471c621" providerId="ADAL" clId="{7279A8A5-2AEE-8349-A56F-AA85D50C2543}" dt="2021-06-04T18:08:49.259" v="420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7279A8A5-2AEE-8349-A56F-AA85D50C2543}" dt="2021-06-04T18:06:46.747" v="343" actId="1076"/>
        <pc:sldMkLst>
          <pc:docMk/>
          <pc:sldMk cId="725508398" sldId="327"/>
        </pc:sldMkLst>
        <pc:spChg chg="mod">
          <ac:chgData name="Long B Nguyen" userId="f59fb8f3-a021-417a-8bc1-65c8d471c621" providerId="ADAL" clId="{7279A8A5-2AEE-8349-A56F-AA85D50C2543}" dt="2021-06-04T18:06:44.710" v="341" actId="20577"/>
          <ac:spMkLst>
            <pc:docMk/>
            <pc:sldMk cId="725508398" sldId="327"/>
            <ac:spMk id="9" creationId="{E3B2E017-30B2-884B-A113-B419A2ED51AD}"/>
          </ac:spMkLst>
        </pc:spChg>
        <pc:picChg chg="add mod">
          <ac:chgData name="Long B Nguyen" userId="f59fb8f3-a021-417a-8bc1-65c8d471c621" providerId="ADAL" clId="{7279A8A5-2AEE-8349-A56F-AA85D50C2543}" dt="2021-06-04T18:06:46.747" v="343" actId="1076"/>
          <ac:picMkLst>
            <pc:docMk/>
            <pc:sldMk cId="725508398" sldId="327"/>
            <ac:picMk id="4" creationId="{3FBDC7CC-417A-BA40-9869-3D5C905BEB42}"/>
          </ac:picMkLst>
        </pc:picChg>
      </pc:sldChg>
      <pc:sldChg chg="del">
        <pc:chgData name="Long B Nguyen" userId="f59fb8f3-a021-417a-8bc1-65c8d471c621" providerId="ADAL" clId="{7279A8A5-2AEE-8349-A56F-AA85D50C2543}" dt="2021-06-04T18:11:56.081" v="514" actId="2696"/>
        <pc:sldMkLst>
          <pc:docMk/>
          <pc:sldMk cId="771839009" sldId="329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1160750792" sldId="330"/>
        </pc:sldMkLst>
      </pc:sldChg>
      <pc:sldChg chg="modSp add mod modAnim">
        <pc:chgData name="Long B Nguyen" userId="f59fb8f3-a021-417a-8bc1-65c8d471c621" providerId="ADAL" clId="{7279A8A5-2AEE-8349-A56F-AA85D50C2543}" dt="2021-06-05T00:12:31.095" v="1212" actId="20577"/>
        <pc:sldMkLst>
          <pc:docMk/>
          <pc:sldMk cId="3976972109" sldId="331"/>
        </pc:sldMkLst>
        <pc:spChg chg="mod">
          <ac:chgData name="Long B Nguyen" userId="f59fb8f3-a021-417a-8bc1-65c8d471c621" providerId="ADAL" clId="{7279A8A5-2AEE-8349-A56F-AA85D50C2543}" dt="2021-06-05T00:12:31.095" v="1212" actId="20577"/>
          <ac:spMkLst>
            <pc:docMk/>
            <pc:sldMk cId="39769721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0:05:57.082" v="1005" actId="20577"/>
          <ac:spMkLst>
            <pc:docMk/>
            <pc:sldMk cId="3976972109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7279A8A5-2AEE-8349-A56F-AA85D50C2543}" dt="2021-06-05T03:41:21.867" v="2760" actId="20577"/>
        <pc:sldMkLst>
          <pc:docMk/>
          <pc:sldMk cId="121458461" sldId="332"/>
        </pc:sldMkLst>
        <pc:spChg chg="mod">
          <ac:chgData name="Long B Nguyen" userId="f59fb8f3-a021-417a-8bc1-65c8d471c621" providerId="ADAL" clId="{7279A8A5-2AEE-8349-A56F-AA85D50C2543}" dt="2021-06-04T17:51:57.175" v="98" actId="1076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1:21.867" v="2760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3377374440" sldId="333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297630579" sldId="334"/>
        </pc:sldMkLst>
      </pc:sldChg>
      <pc:sldChg chg="del">
        <pc:chgData name="Long B Nguyen" userId="f59fb8f3-a021-417a-8bc1-65c8d471c621" providerId="ADAL" clId="{7279A8A5-2AEE-8349-A56F-AA85D50C2543}" dt="2021-06-04T17:54:02.645" v="102" actId="2696"/>
        <pc:sldMkLst>
          <pc:docMk/>
          <pc:sldMk cId="3679420171" sldId="335"/>
        </pc:sldMkLst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4200601291" sldId="336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3893998552" sldId="337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1222806230" sldId="338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2049074062" sldId="339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3520320687" sldId="340"/>
        </pc:sldMkLst>
      </pc:sldChg>
      <pc:sldChg chg="modSp mod">
        <pc:chgData name="Long B Nguyen" userId="f59fb8f3-a021-417a-8bc1-65c8d471c621" providerId="ADAL" clId="{7279A8A5-2AEE-8349-A56F-AA85D50C2543}" dt="2021-06-05T03:37:38.417" v="2733" actId="1076"/>
        <pc:sldMkLst>
          <pc:docMk/>
          <pc:sldMk cId="2050208201" sldId="341"/>
        </pc:sldMkLst>
        <pc:spChg chg="mod">
          <ac:chgData name="Long B Nguyen" userId="f59fb8f3-a021-417a-8bc1-65c8d471c621" providerId="ADAL" clId="{7279A8A5-2AEE-8349-A56F-AA85D50C2543}" dt="2021-06-05T03:37:38.417" v="2733" actId="1076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7:36.201" v="2732" actId="14100"/>
          <ac:spMkLst>
            <pc:docMk/>
            <pc:sldMk cId="2050208201" sldId="34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5T03:22:01.855" v="1647" actId="2696"/>
        <pc:sldMkLst>
          <pc:docMk/>
          <pc:sldMk cId="2433533531" sldId="342"/>
        </pc:sldMkLst>
      </pc:sldChg>
      <pc:sldChg chg="del">
        <pc:chgData name="Long B Nguyen" userId="f59fb8f3-a021-417a-8bc1-65c8d471c621" providerId="ADAL" clId="{7279A8A5-2AEE-8349-A56F-AA85D50C2543}" dt="2021-06-05T03:22:02.557" v="1648" actId="2696"/>
        <pc:sldMkLst>
          <pc:docMk/>
          <pc:sldMk cId="2916621840" sldId="343"/>
        </pc:sldMkLst>
      </pc:sldChg>
      <pc:sldChg chg="del">
        <pc:chgData name="Long B Nguyen" userId="f59fb8f3-a021-417a-8bc1-65c8d471c621" providerId="ADAL" clId="{7279A8A5-2AEE-8349-A56F-AA85D50C2543}" dt="2021-06-05T03:24:41.453" v="1736" actId="2696"/>
        <pc:sldMkLst>
          <pc:docMk/>
          <pc:sldMk cId="422445672" sldId="344"/>
        </pc:sldMkLst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355424310" sldId="345"/>
        </pc:sldMkLst>
      </pc:sldChg>
      <pc:sldChg chg="modSp add mod modAnim">
        <pc:chgData name="Long B Nguyen" userId="f59fb8f3-a021-417a-8bc1-65c8d471c621" providerId="ADAL" clId="{7279A8A5-2AEE-8349-A56F-AA85D50C2543}" dt="2021-06-05T03:36:48.753" v="2724" actId="20577"/>
        <pc:sldMkLst>
          <pc:docMk/>
          <pc:sldMk cId="3892704054" sldId="347"/>
        </pc:sldMkLst>
        <pc:spChg chg="mod">
          <ac:chgData name="Long B Nguyen" userId="f59fb8f3-a021-417a-8bc1-65c8d471c621" providerId="ADAL" clId="{7279A8A5-2AEE-8349-A56F-AA85D50C2543}" dt="2021-06-05T00:12:43.452" v="1230" actId="20577"/>
          <ac:spMkLst>
            <pc:docMk/>
            <pc:sldMk cId="389270405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8.753" v="2724" actId="20577"/>
          <ac:spMkLst>
            <pc:docMk/>
            <pc:sldMk cId="3892704054" sldId="34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55.420" v="2730" actId="20577"/>
        <pc:sldMkLst>
          <pc:docMk/>
          <pc:sldMk cId="2710176601" sldId="348"/>
        </pc:sldMkLst>
        <pc:spChg chg="mod">
          <ac:chgData name="Long B Nguyen" userId="f59fb8f3-a021-417a-8bc1-65c8d471c621" providerId="ADAL" clId="{7279A8A5-2AEE-8349-A56F-AA85D50C2543}" dt="2021-06-05T00:13:06.526" v="1241" actId="20577"/>
          <ac:spMkLst>
            <pc:docMk/>
            <pc:sldMk cId="2710176601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55.420" v="2730" actId="20577"/>
          <ac:spMkLst>
            <pc:docMk/>
            <pc:sldMk cId="2710176601" sldId="348"/>
            <ac:spMk id="9" creationId="{E3B2E017-30B2-884B-A113-B419A2ED51AD}"/>
          </ac:spMkLst>
        </pc:spChg>
      </pc:sldChg>
      <pc:sldChg chg="modSp new del mod">
        <pc:chgData name="Long B Nguyen" userId="f59fb8f3-a021-417a-8bc1-65c8d471c621" providerId="ADAL" clId="{7279A8A5-2AEE-8349-A56F-AA85D50C2543}" dt="2021-06-05T02:47:20.317" v="1342" actId="2696"/>
        <pc:sldMkLst>
          <pc:docMk/>
          <pc:sldMk cId="1099653188" sldId="349"/>
        </pc:sldMkLst>
        <pc:spChg chg="mod">
          <ac:chgData name="Long B Nguyen" userId="f59fb8f3-a021-417a-8bc1-65c8d471c621" providerId="ADAL" clId="{7279A8A5-2AEE-8349-A56F-AA85D50C2543}" dt="2021-06-05T00:17:41.819" v="1285" actId="20577"/>
          <ac:spMkLst>
            <pc:docMk/>
            <pc:sldMk cId="1099653188" sldId="349"/>
            <ac:spMk id="3" creationId="{D361E55F-9526-5C46-B407-68723D32D67A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2:49:30.014" v="1635" actId="20577"/>
        <pc:sldMkLst>
          <pc:docMk/>
          <pc:sldMk cId="3729583877" sldId="349"/>
        </pc:sldMkLst>
        <pc:spChg chg="mod">
          <ac:chgData name="Long B Nguyen" userId="f59fb8f3-a021-417a-8bc1-65c8d471c621" providerId="ADAL" clId="{7279A8A5-2AEE-8349-A56F-AA85D50C2543}" dt="2021-06-05T02:47:30.248" v="1360" actId="20577"/>
          <ac:spMkLst>
            <pc:docMk/>
            <pc:sldMk cId="3729583877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2:49:30.014" v="1635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7279A8A5-2AEE-8349-A56F-AA85D50C2543}" dt="2021-06-05T03:28:06.159" v="2139" actId="20577"/>
        <pc:sldMkLst>
          <pc:docMk/>
          <pc:sldMk cId="791465431" sldId="350"/>
        </pc:sldMkLst>
        <pc:spChg chg="mod">
          <ac:chgData name="Long B Nguyen" userId="f59fb8f3-a021-417a-8bc1-65c8d471c621" providerId="ADAL" clId="{7279A8A5-2AEE-8349-A56F-AA85D50C2543}" dt="2021-06-05T03:25:36.716" v="1763" actId="20577"/>
          <ac:spMkLst>
            <pc:docMk/>
            <pc:sldMk cId="791465431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28:06.159" v="2139" actId="20577"/>
          <ac:spMkLst>
            <pc:docMk/>
            <pc:sldMk cId="791465431" sldId="350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7279A8A5-2AEE-8349-A56F-AA85D50C2543}" dt="2021-06-05T03:33:06.899" v="2511" actId="20577"/>
        <pc:sldMkLst>
          <pc:docMk/>
          <pc:sldMk cId="4017324179" sldId="351"/>
        </pc:sldMkLst>
        <pc:spChg chg="mod">
          <ac:chgData name="Long B Nguyen" userId="f59fb8f3-a021-417a-8bc1-65c8d471c621" providerId="ADAL" clId="{7279A8A5-2AEE-8349-A56F-AA85D50C2543}" dt="2021-06-05T03:28:48.845" v="2159" actId="20577"/>
          <ac:spMkLst>
            <pc:docMk/>
            <pc:sldMk cId="4017324179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7279A8A5-2AEE-8349-A56F-AA85D50C2543}" dt="2021-06-05T03:33:06.899" v="2511" actId="20577"/>
          <ac:spMkLst>
            <pc:docMk/>
            <pc:sldMk cId="4017324179" sldId="351"/>
            <ac:spMk id="3" creationId="{D153B6FA-682D-9E41-9C1C-7C6215883E2A}"/>
          </ac:spMkLst>
        </pc:spChg>
        <pc:spChg chg="mod">
          <ac:chgData name="Long B Nguyen" userId="f59fb8f3-a021-417a-8bc1-65c8d471c621" providerId="ADAL" clId="{7279A8A5-2AEE-8349-A56F-AA85D50C2543}" dt="2021-06-05T03:31:38.485" v="2387" actId="20577"/>
          <ac:spMkLst>
            <pc:docMk/>
            <pc:sldMk cId="4017324179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91122115" sldId="352"/>
        </pc:sldMkLst>
      </pc:sldChg>
      <pc:sldChg chg="addSp delSp modSp add mod modAnim">
        <pc:chgData name="Long B Nguyen" userId="f59fb8f3-a021-417a-8bc1-65c8d471c621" providerId="ADAL" clId="{7279A8A5-2AEE-8349-A56F-AA85D50C2543}" dt="2021-06-05T03:34:36.513" v="2620"/>
        <pc:sldMkLst>
          <pc:docMk/>
          <pc:sldMk cId="4281858866" sldId="352"/>
        </pc:sldMkLst>
        <pc:spChg chg="add del mod">
          <ac:chgData name="Long B Nguyen" userId="f59fb8f3-a021-417a-8bc1-65c8d471c621" providerId="ADAL" clId="{7279A8A5-2AEE-8349-A56F-AA85D50C2543}" dt="2021-06-05T03:34:36.513" v="2620"/>
          <ac:spMkLst>
            <pc:docMk/>
            <pc:sldMk cId="4281858866" sldId="352"/>
            <ac:spMk id="4" creationId="{053CE48B-7221-4646-8AA6-DBAEAFD92B6F}"/>
          </ac:spMkLst>
        </pc:spChg>
        <pc:spChg chg="mod">
          <ac:chgData name="Long B Nguyen" userId="f59fb8f3-a021-417a-8bc1-65c8d471c621" providerId="ADAL" clId="{7279A8A5-2AEE-8349-A56F-AA85D50C2543}" dt="2021-06-05T03:34:08.601" v="2618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42.698" v="2718" actId="20577"/>
        <pc:sldMkLst>
          <pc:docMk/>
          <pc:sldMk cId="2319331468" sldId="353"/>
        </pc:sldMkLst>
        <pc:spChg chg="mod">
          <ac:chgData name="Long B Nguyen" userId="f59fb8f3-a021-417a-8bc1-65c8d471c621" providerId="ADAL" clId="{7279A8A5-2AEE-8349-A56F-AA85D50C2543}" dt="2021-06-05T03:36:03.129" v="2640" actId="20577"/>
          <ac:spMkLst>
            <pc:docMk/>
            <pc:sldMk cId="2319331468" sldId="353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2.698" v="2718" actId="20577"/>
          <ac:spMkLst>
            <pc:docMk/>
            <pc:sldMk cId="2319331468" sldId="35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47:18.172" v="3209" actId="14100"/>
        <pc:sldMkLst>
          <pc:docMk/>
          <pc:sldMk cId="2687856344" sldId="354"/>
        </pc:sldMkLst>
        <pc:spChg chg="mod">
          <ac:chgData name="Long B Nguyen" userId="f59fb8f3-a021-417a-8bc1-65c8d471c621" providerId="ADAL" clId="{7279A8A5-2AEE-8349-A56F-AA85D50C2543}" dt="2021-06-05T03:47:11.167" v="3207" actId="1076"/>
          <ac:spMkLst>
            <pc:docMk/>
            <pc:sldMk cId="2687856344" sldId="354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7:18.172" v="3209" actId="14100"/>
          <ac:spMkLst>
            <pc:docMk/>
            <pc:sldMk cId="2687856344" sldId="35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7279A8A5-2AEE-8349-A56F-AA85D50C2543}" dt="2021-06-05T03:42:07.553" v="2762" actId="2696"/>
        <pc:sldMkLst>
          <pc:docMk/>
          <pc:sldMk cId="3216578157" sldId="354"/>
        </pc:sldMkLst>
      </pc:sldChg>
      <pc:sldChg chg="modSp add modAnim">
        <pc:chgData name="Long B Nguyen" userId="f59fb8f3-a021-417a-8bc1-65c8d471c621" providerId="ADAL" clId="{7279A8A5-2AEE-8349-A56F-AA85D50C2543}" dt="2021-06-05T03:47:47.906" v="3276" actId="20577"/>
        <pc:sldMkLst>
          <pc:docMk/>
          <pc:sldMk cId="1702508325" sldId="355"/>
        </pc:sldMkLst>
        <pc:spChg chg="mod">
          <ac:chgData name="Long B Nguyen" userId="f59fb8f3-a021-417a-8bc1-65c8d471c621" providerId="ADAL" clId="{7279A8A5-2AEE-8349-A56F-AA85D50C2543}" dt="2021-06-05T03:47:47.906" v="3276" actId="20577"/>
          <ac:spMkLst>
            <pc:docMk/>
            <pc:sldMk cId="1702508325" sldId="3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8A4B0ED0-F44B-9E45-9C40-AF9BE57AB4D6}"/>
    <pc:docChg chg="custSel addSld delSld modSld">
      <pc:chgData name="Long B Nguyen" userId="f59fb8f3-a021-417a-8bc1-65c8d471c621" providerId="ADAL" clId="{8A4B0ED0-F44B-9E45-9C40-AF9BE57AB4D6}" dt="2021-10-29T17:14:11.736" v="2684" actId="207"/>
      <pc:docMkLst>
        <pc:docMk/>
      </pc:docMkLst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47104139" sldId="25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47104139" sldId="256"/>
            <ac:spMk id="5" creationId="{64277D80-286B-7D4B-BDDC-EEC46EEFB52E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278045358" sldId="25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8045358" sldId="257"/>
            <ac:spMk id="3" creationId="{AE6B85C7-EDFB-314B-AAFB-5D3F83DD4C1F}"/>
          </ac:spMkLst>
        </pc:spChg>
        <pc:spChg chg="mod">
          <ac:chgData name="Long B Nguyen" userId="f59fb8f3-a021-417a-8bc1-65c8d471c621" providerId="ADAL" clId="{8A4B0ED0-F44B-9E45-9C40-AF9BE57AB4D6}" dt="2021-10-22T12:45:37.211" v="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438711869" sldId="28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438711869" sldId="284"/>
            <ac:spMk id="3" creationId="{A47A3CFA-6396-F949-A695-9BC50BFA07A1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840209" sldId="28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840209" sldId="286"/>
            <ac:spMk id="3" creationId="{AB4498B4-2671-F84E-A06A-E8154979A877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3115290" sldId="28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3115290" sldId="287"/>
            <ac:spMk id="3" creationId="{52148BEF-A6B2-C642-BA93-CF6C60791163}"/>
          </ac:spMkLst>
        </pc:spChg>
      </pc:sldChg>
      <pc:sldChg chg="addSp modSp mod">
        <pc:chgData name="Long B Nguyen" userId="f59fb8f3-a021-417a-8bc1-65c8d471c621" providerId="ADAL" clId="{8A4B0ED0-F44B-9E45-9C40-AF9BE57AB4D6}" dt="2021-10-26T14:47:12.067" v="2521" actId="20577"/>
        <pc:sldMkLst>
          <pc:docMk/>
          <pc:sldMk cId="2259044443" sldId="30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59044443" sldId="300"/>
            <ac:spMk id="4" creationId="{3FB26BCC-B97F-1446-928A-0D2EDB4FEB01}"/>
          </ac:spMkLst>
        </pc:spChg>
        <pc:graphicFrameChg chg="modGraphic">
          <ac:chgData name="Long B Nguyen" userId="f59fb8f3-a021-417a-8bc1-65c8d471c621" providerId="ADAL" clId="{8A4B0ED0-F44B-9E45-9C40-AF9BE57AB4D6}" dt="2021-10-26T14:47:12.067" v="2521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647198221" sldId="30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647198221" sldId="308"/>
            <ac:spMk id="3" creationId="{14008401-9D4E-9745-843F-CEFD42BBE477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718152399" sldId="31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18152399" sldId="310"/>
            <ac:spMk id="4" creationId="{01FE68D9-AEA4-C24B-AD3E-683E24FCBE29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224964763" sldId="32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24964763" sldId="326"/>
            <ac:spMk id="3" creationId="{9BA33657-5640-2F44-83C9-0C61B9D25B60}"/>
          </ac:spMkLst>
        </pc:spChg>
      </pc:sldChg>
      <pc:sldChg chg="addSp modSp modAnim">
        <pc:chgData name="Long B Nguyen" userId="f59fb8f3-a021-417a-8bc1-65c8d471c621" providerId="ADAL" clId="{8A4B0ED0-F44B-9E45-9C40-AF9BE57AB4D6}" dt="2021-10-28T12:24:09.792" v="2587" actId="20577"/>
        <pc:sldMkLst>
          <pc:docMk/>
          <pc:sldMk cId="725508398" sldId="32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25508398" sldId="327"/>
            <ac:spMk id="3" creationId="{1337AC18-9786-B641-BED6-8ADC73DA405F}"/>
          </ac:spMkLst>
        </pc:spChg>
        <pc:spChg chg="mod">
          <ac:chgData name="Long B Nguyen" userId="f59fb8f3-a021-417a-8bc1-65c8d471c621" providerId="ADAL" clId="{8A4B0ED0-F44B-9E45-9C40-AF9BE57AB4D6}" dt="2021-10-28T12:24:09.792" v="2587" actId="20577"/>
          <ac:spMkLst>
            <pc:docMk/>
            <pc:sldMk cId="725508398" sldId="32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976972109" sldId="33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976972109" sldId="331"/>
            <ac:spMk id="3" creationId="{2C73E1A8-2E71-3848-A997-E1A5FD0A04DD}"/>
          </ac:spMkLst>
        </pc:spChg>
      </pc:sldChg>
      <pc:sldChg chg="addSp modSp mod">
        <pc:chgData name="Long B Nguyen" userId="f59fb8f3-a021-417a-8bc1-65c8d471c621" providerId="ADAL" clId="{8A4B0ED0-F44B-9E45-9C40-AF9BE57AB4D6}" dt="2021-10-26T14:43:31.294" v="2515"/>
        <pc:sldMkLst>
          <pc:docMk/>
          <pc:sldMk cId="121458461" sldId="33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1458461" sldId="332"/>
            <ac:spMk id="3" creationId="{7DB872CB-9045-CB4E-845B-0669530DF051}"/>
          </ac:spMkLst>
        </pc:spChg>
        <pc:spChg chg="mod">
          <ac:chgData name="Long B Nguyen" userId="f59fb8f3-a021-417a-8bc1-65c8d471c621" providerId="ADAL" clId="{8A4B0ED0-F44B-9E45-9C40-AF9BE57AB4D6}" dt="2021-10-22T12:54:14.911" v="35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7:28:17.847" v="2673" actId="20577"/>
        <pc:sldMkLst>
          <pc:docMk/>
          <pc:sldMk cId="2211977495" sldId="33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11977495" sldId="337"/>
            <ac:spMk id="3" creationId="{F8E48946-B2D8-1D47-AE6B-414BE18F389E}"/>
          </ac:spMkLst>
        </pc:spChg>
        <pc:spChg chg="mod">
          <ac:chgData name="Long B Nguyen" userId="f59fb8f3-a021-417a-8bc1-65c8d471c621" providerId="ADAL" clId="{8A4B0ED0-F44B-9E45-9C40-AF9BE57AB4D6}" dt="2021-10-28T17:28:17.847" v="2673" actId="20577"/>
          <ac:spMkLst>
            <pc:docMk/>
            <pc:sldMk cId="2211977495" sldId="33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050208201" sldId="34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50208201" sldId="341"/>
            <ac:spMk id="3" creationId="{ED2A38B3-21FF-4A47-8803-168BFAF0955E}"/>
          </ac:spMkLst>
        </pc:spChg>
      </pc:sldChg>
      <pc:sldChg chg="addSp modSp mod">
        <pc:chgData name="Long B Nguyen" userId="f59fb8f3-a021-417a-8bc1-65c8d471c621" providerId="ADAL" clId="{8A4B0ED0-F44B-9E45-9C40-AF9BE57AB4D6}" dt="2021-10-26T14:50:03.236" v="2529" actId="20577"/>
        <pc:sldMkLst>
          <pc:docMk/>
          <pc:sldMk cId="3549579413" sldId="34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549579413" sldId="346"/>
            <ac:spMk id="3" creationId="{39D700A7-D1AC-AD43-8C1D-E59396E5DFAA}"/>
          </ac:spMkLst>
        </pc:spChg>
        <pc:spChg chg="mod">
          <ac:chgData name="Long B Nguyen" userId="f59fb8f3-a021-417a-8bc1-65c8d471c621" providerId="ADAL" clId="{8A4B0ED0-F44B-9E45-9C40-AF9BE57AB4D6}" dt="2021-10-26T14:50:03.236" v="2529" actId="20577"/>
          <ac:spMkLst>
            <pc:docMk/>
            <pc:sldMk cId="3549579413" sldId="346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892704054" sldId="34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892704054" sldId="347"/>
            <ac:spMk id="3" creationId="{BC18823F-43C5-E341-AD35-A3E74702E1A0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710176601" sldId="34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10176601" sldId="348"/>
            <ac:spMk id="3" creationId="{DA1BE029-D8EC-C744-94FC-18D8AAE45507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3:26.691" v="2560" actId="1076"/>
        <pc:sldMkLst>
          <pc:docMk/>
          <pc:sldMk cId="3729583877" sldId="349"/>
        </pc:sldMkLst>
        <pc:spChg chg="add mod">
          <ac:chgData name="Long B Nguyen" userId="f59fb8f3-a021-417a-8bc1-65c8d471c621" providerId="ADAL" clId="{8A4B0ED0-F44B-9E45-9C40-AF9BE57AB4D6}" dt="2021-10-22T12:48:29.611" v="78" actId="1076"/>
          <ac:spMkLst>
            <pc:docMk/>
            <pc:sldMk cId="3729583877" sldId="349"/>
            <ac:spMk id="3" creationId="{C77A5CB3-B148-5340-A0A6-33CA45A5ECF0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29583877" sldId="349"/>
            <ac:spMk id="4" creationId="{0AFDDB27-B047-B544-A4AA-DBF37C708643}"/>
          </ac:spMkLst>
        </pc:spChg>
        <pc:spChg chg="add mod">
          <ac:chgData name="Long B Nguyen" userId="f59fb8f3-a021-417a-8bc1-65c8d471c621" providerId="ADAL" clId="{8A4B0ED0-F44B-9E45-9C40-AF9BE57AB4D6}" dt="2021-10-28T12:23:26.691" v="2560" actId="1076"/>
          <ac:spMkLst>
            <pc:docMk/>
            <pc:sldMk cId="3729583877" sldId="349"/>
            <ac:spMk id="5" creationId="{2F3F9120-5C92-854C-9256-BD21C8AA9871}"/>
          </ac:spMkLst>
        </pc:spChg>
        <pc:spChg chg="mod">
          <ac:chgData name="Long B Nguyen" userId="f59fb8f3-a021-417a-8bc1-65c8d471c621" providerId="ADAL" clId="{8A4B0ED0-F44B-9E45-9C40-AF9BE57AB4D6}" dt="2021-10-22T12:47:29.842" v="29"/>
          <ac:spMkLst>
            <pc:docMk/>
            <pc:sldMk cId="3729583877" sldId="349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791465431" sldId="35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91465431" sldId="350"/>
            <ac:spMk id="3" creationId="{F0E8188F-36CC-954F-A5B6-7B67C02C9495}"/>
          </ac:spMkLst>
        </pc:spChg>
      </pc:sldChg>
      <pc:sldChg chg="addSp delSp modSp mod modAnim">
        <pc:chgData name="Long B Nguyen" userId="f59fb8f3-a021-417a-8bc1-65c8d471c621" providerId="ADAL" clId="{8A4B0ED0-F44B-9E45-9C40-AF9BE57AB4D6}" dt="2021-10-26T14:46:29.645" v="2518" actId="20577"/>
        <pc:sldMkLst>
          <pc:docMk/>
          <pc:sldMk cId="4017324179" sldId="351"/>
        </pc:sldMkLst>
        <pc:spChg chg="mod">
          <ac:chgData name="Long B Nguyen" userId="f59fb8f3-a021-417a-8bc1-65c8d471c621" providerId="ADAL" clId="{8A4B0ED0-F44B-9E45-9C40-AF9BE57AB4D6}" dt="2021-10-26T14:46:29.645" v="2518" actId="20577"/>
          <ac:spMkLst>
            <pc:docMk/>
            <pc:sldMk cId="4017324179" sldId="351"/>
            <ac:spMk id="3" creationId="{D153B6FA-682D-9E41-9C1C-7C6215883E2A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017324179" sldId="351"/>
            <ac:spMk id="4" creationId="{E73A380B-A37A-7341-959F-5497D326048C}"/>
          </ac:spMkLst>
        </pc:spChg>
        <pc:spChg chg="add del mod">
          <ac:chgData name="Long B Nguyen" userId="f59fb8f3-a021-417a-8bc1-65c8d471c621" providerId="ADAL" clId="{8A4B0ED0-F44B-9E45-9C40-AF9BE57AB4D6}" dt="2021-10-22T12:51:02.875" v="111"/>
          <ac:spMkLst>
            <pc:docMk/>
            <pc:sldMk cId="4017324179" sldId="351"/>
            <ac:spMk id="5" creationId="{25928EEE-3AB1-0D4D-88D2-A7C3EF8B31A9}"/>
          </ac:spMkLst>
        </pc:spChg>
        <pc:spChg chg="mod">
          <ac:chgData name="Long B Nguyen" userId="f59fb8f3-a021-417a-8bc1-65c8d471c621" providerId="ADAL" clId="{8A4B0ED0-F44B-9E45-9C40-AF9BE57AB4D6}" dt="2021-10-22T12:51:08.365" v="113"/>
          <ac:spMkLst>
            <pc:docMk/>
            <pc:sldMk cId="4017324179" sldId="351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81858866" sldId="35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81858866" sldId="352"/>
            <ac:spMk id="3" creationId="{343572F7-329A-B64C-A7A6-F00AEE4E9DA0}"/>
          </ac:spMkLst>
        </pc:spChg>
        <pc:spChg chg="mod">
          <ac:chgData name="Long B Nguyen" userId="f59fb8f3-a021-417a-8bc1-65c8d471c621" providerId="ADAL" clId="{8A4B0ED0-F44B-9E45-9C40-AF9BE57AB4D6}" dt="2021-10-22T12:52:11.067" v="263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319331468" sldId="353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319331468" sldId="353"/>
            <ac:spMk id="3" creationId="{72B7C0E3-B420-F844-9F9F-E8E0AA1EB7B5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687856344" sldId="35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687856344" sldId="354"/>
            <ac:spMk id="3" creationId="{A1E0CA33-F168-BE47-A64C-ABE769BF76DC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6:03.838" v="2670" actId="2711"/>
        <pc:sldMkLst>
          <pc:docMk/>
          <pc:sldMk cId="1702508325" sldId="355"/>
        </pc:sldMkLst>
        <pc:spChg chg="mod">
          <ac:chgData name="Long B Nguyen" userId="f59fb8f3-a021-417a-8bc1-65c8d471c621" providerId="ADAL" clId="{8A4B0ED0-F44B-9E45-9C40-AF9BE57AB4D6}" dt="2021-10-22T13:11:21.355" v="684" actId="20577"/>
          <ac:spMkLst>
            <pc:docMk/>
            <pc:sldMk cId="1702508325" sldId="3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02508325" sldId="355"/>
            <ac:spMk id="3" creationId="{524E4D21-F215-0E4A-ACED-B8D7B1DA1692}"/>
          </ac:spMkLst>
        </pc:spChg>
        <pc:spChg chg="mod">
          <ac:chgData name="Long B Nguyen" userId="f59fb8f3-a021-417a-8bc1-65c8d471c621" providerId="ADAL" clId="{8A4B0ED0-F44B-9E45-9C40-AF9BE57AB4D6}" dt="2021-10-28T12:26:03.838" v="2670" actId="2711"/>
          <ac:spMkLst>
            <pc:docMk/>
            <pc:sldMk cId="1702508325" sldId="35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8A4B0ED0-F44B-9E45-9C40-AF9BE57AB4D6}" dt="2021-10-22T13:20:51.207" v="1079" actId="2696"/>
        <pc:sldMkLst>
          <pc:docMk/>
          <pc:sldMk cId="3559104057" sldId="356"/>
        </pc:sldMkLst>
      </pc:sldChg>
      <pc:sldChg chg="addSp modSp add mod">
        <pc:chgData name="Long B Nguyen" userId="f59fb8f3-a021-417a-8bc1-65c8d471c621" providerId="ADAL" clId="{8A4B0ED0-F44B-9E45-9C40-AF9BE57AB4D6}" dt="2021-10-26T14:43:31.294" v="2515"/>
        <pc:sldMkLst>
          <pc:docMk/>
          <pc:sldMk cId="172231082" sldId="357"/>
        </pc:sldMkLst>
        <pc:spChg chg="mod">
          <ac:chgData name="Long B Nguyen" userId="f59fb8f3-a021-417a-8bc1-65c8d471c621" providerId="ADAL" clId="{8A4B0ED0-F44B-9E45-9C40-AF9BE57AB4D6}" dt="2021-10-22T13:11:16.524" v="666" actId="20577"/>
          <ac:spMkLst>
            <pc:docMk/>
            <pc:sldMk cId="172231082" sldId="357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2231082" sldId="357"/>
            <ac:spMk id="3" creationId="{275ABB21-F718-ED45-8BB9-F854B4DFB593}"/>
          </ac:spMkLst>
        </pc:spChg>
      </pc:sldChg>
      <pc:sldChg chg="modSp add del mod">
        <pc:chgData name="Long B Nguyen" userId="f59fb8f3-a021-417a-8bc1-65c8d471c621" providerId="ADAL" clId="{8A4B0ED0-F44B-9E45-9C40-AF9BE57AB4D6}" dt="2021-10-22T13:11:09.919" v="648" actId="2696"/>
        <pc:sldMkLst>
          <pc:docMk/>
          <pc:sldMk cId="2478956223" sldId="357"/>
        </pc:sldMkLst>
        <pc:spChg chg="mod">
          <ac:chgData name="Long B Nguyen" userId="f59fb8f3-a021-417a-8bc1-65c8d471c621" providerId="ADAL" clId="{8A4B0ED0-F44B-9E45-9C40-AF9BE57AB4D6}" dt="2021-10-22T13:07:39.967" v="461" actId="20577"/>
          <ac:spMkLst>
            <pc:docMk/>
            <pc:sldMk cId="2478956223" sldId="357"/>
            <ac:spMk id="2" creationId="{AA3A228F-61D0-D949-A5E7-F83756230BF8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9T11:37:37.804" v="2683" actId="20577"/>
        <pc:sldMkLst>
          <pc:docMk/>
          <pc:sldMk cId="1293658452" sldId="358"/>
        </pc:sldMkLst>
        <pc:spChg chg="mod">
          <ac:chgData name="Long B Nguyen" userId="f59fb8f3-a021-417a-8bc1-65c8d471c621" providerId="ADAL" clId="{8A4B0ED0-F44B-9E45-9C40-AF9BE57AB4D6}" dt="2021-10-29T11:37:37.804" v="2683" actId="20577"/>
          <ac:spMkLst>
            <pc:docMk/>
            <pc:sldMk cId="1293658452" sldId="358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93658452" sldId="358"/>
            <ac:spMk id="3" creationId="{A94BDFB5-3154-6646-ADA3-4DD116E09CFD}"/>
          </ac:spMkLst>
        </pc:spChg>
        <pc:spChg chg="mod">
          <ac:chgData name="Long B Nguyen" userId="f59fb8f3-a021-417a-8bc1-65c8d471c621" providerId="ADAL" clId="{8A4B0ED0-F44B-9E45-9C40-AF9BE57AB4D6}" dt="2021-10-26T13:06:27.574" v="1209" actId="20577"/>
          <ac:spMkLst>
            <pc:docMk/>
            <pc:sldMk cId="1293658452" sldId="358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6T14:43:31.294" v="2515"/>
        <pc:sldMkLst>
          <pc:docMk/>
          <pc:sldMk cId="3445465213" sldId="359"/>
        </pc:sldMkLst>
        <pc:spChg chg="mod">
          <ac:chgData name="Long B Nguyen" userId="f59fb8f3-a021-417a-8bc1-65c8d471c621" providerId="ADAL" clId="{8A4B0ED0-F44B-9E45-9C40-AF9BE57AB4D6}" dt="2021-10-26T13:42:31.844" v="1245" actId="1076"/>
          <ac:spMkLst>
            <pc:docMk/>
            <pc:sldMk cId="3445465213" sldId="359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445465213" sldId="359"/>
            <ac:spMk id="3" creationId="{2BE6D05A-0A6D-584C-9629-AB4BBCD5CD9B}"/>
          </ac:spMkLst>
        </pc:spChg>
        <pc:spChg chg="mod">
          <ac:chgData name="Long B Nguyen" userId="f59fb8f3-a021-417a-8bc1-65c8d471c621" providerId="ADAL" clId="{8A4B0ED0-F44B-9E45-9C40-AF9BE57AB4D6}" dt="2021-10-26T14:17:10.198" v="1724" actId="207"/>
          <ac:spMkLst>
            <pc:docMk/>
            <pc:sldMk cId="3445465213" sldId="359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9T17:14:11.736" v="2684" actId="207"/>
        <pc:sldMkLst>
          <pc:docMk/>
          <pc:sldMk cId="2098191079" sldId="360"/>
        </pc:sldMkLst>
        <pc:spChg chg="mod">
          <ac:chgData name="Long B Nguyen" userId="f59fb8f3-a021-417a-8bc1-65c8d471c621" providerId="ADAL" clId="{8A4B0ED0-F44B-9E45-9C40-AF9BE57AB4D6}" dt="2021-10-26T14:26:24.372" v="2492" actId="1076"/>
          <ac:spMkLst>
            <pc:docMk/>
            <pc:sldMk cId="2098191079" sldId="360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98191079" sldId="360"/>
            <ac:spMk id="3" creationId="{CF73FC4F-3516-0E4B-BA2F-BDD289A31863}"/>
          </ac:spMkLst>
        </pc:spChg>
        <pc:spChg chg="mod">
          <ac:chgData name="Long B Nguyen" userId="f59fb8f3-a021-417a-8bc1-65c8d471c621" providerId="ADAL" clId="{8A4B0ED0-F44B-9E45-9C40-AF9BE57AB4D6}" dt="2021-10-29T17:14:11.736" v="2684" actId="207"/>
          <ac:spMkLst>
            <pc:docMk/>
            <pc:sldMk cId="2098191079" sldId="360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8A4B0ED0-F44B-9E45-9C40-AF9BE57AB4D6}" dt="2021-10-26T14:25:01.069" v="2340" actId="2696"/>
        <pc:sldMkLst>
          <pc:docMk/>
          <pc:sldMk cId="2527198172" sldId="361"/>
        </pc:sldMkLst>
        <pc:spChg chg="mod">
          <ac:chgData name="Long B Nguyen" userId="f59fb8f3-a021-417a-8bc1-65c8d471c621" providerId="ADAL" clId="{8A4B0ED0-F44B-9E45-9C40-AF9BE57AB4D6}" dt="2021-10-26T14:24:07.429" v="2339" actId="20577"/>
          <ac:spMkLst>
            <pc:docMk/>
            <pc:sldMk cId="2527198172" sldId="361"/>
            <ac:spMk id="9" creationId="{E3B2E017-30B2-884B-A113-B419A2ED5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A3191-A823-3A4C-BAE2-BFE2B900BE07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68857-6B54-F642-8EB5-D2F1879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DDC-075C-4A4D-A54B-95D98B8D478A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794-F06E-FD4C-A124-E975800EFC4E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BA0-BAEC-B84C-9495-6C34748904F6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00F8-8645-EA46-9425-DBABAFD1112F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B6D-1830-6645-B8A8-B1EA68162AEB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30CD-8874-1849-8C07-31C574BD0F00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1F1E-F5EC-8A4E-89B7-DCE834C81DCA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AD96-FF74-1C4D-B421-2B1A1D78B7A3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68F-8F3D-A243-BF92-BEC91234D28D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CF79-FEE6-5147-B1B6-0510538F2C2F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DFB-467B-F842-B523-CB6956E2725F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BF30-A8B2-7F48-95AD-DD4EBFBBC815}" type="datetime1">
              <a:rPr lang="en-US" smtClean="0"/>
              <a:t>9/30/22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77D80-286B-7D4B-BDDC-EEC46EEF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" y="112801"/>
            <a:ext cx="7053542" cy="683886"/>
          </a:xfrm>
        </p:spPr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84" y="796687"/>
            <a:ext cx="8344289" cy="4715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[-2,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[10, -2,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[-2, 1, 6, 2]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# </a:t>
            </a:r>
            <a:r>
              <a:rPr lang="en-US" b="1" dirty="0">
                <a:latin typeface="Inconsolata" panose="020B0609030003000000" pitchFamily="49" charset="77"/>
              </a:rPr>
              <a:t>[1, 3]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[1, 2, 3, 4, 5]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[5, 4, 3, 2, 1]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05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Traversing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11201"/>
            <a:ext cx="9080797" cy="50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traverse through a list using a for loop.  We have seen this before with strings! There are two options: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for each loop: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loop using indices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A5CB3-B148-5340-A0A6-33CA45A5ECF0}"/>
              </a:ext>
            </a:extLst>
          </p:cNvPr>
          <p:cNvSpPr txBox="1"/>
          <p:nvPr/>
        </p:nvSpPr>
        <p:spPr>
          <a:xfrm>
            <a:off x="3671254" y="1911902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F9120-5C92-854C-9256-BD21C8AA9871}"/>
              </a:ext>
            </a:extLst>
          </p:cNvPr>
          <p:cNvSpPr txBox="1"/>
          <p:nvPr/>
        </p:nvSpPr>
        <p:spPr>
          <a:xfrm>
            <a:off x="4290830" y="4126230"/>
            <a:ext cx="3079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index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takes on values: 0,1,2,3,4.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DB27-B047-B544-A4AA-DBF37C70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64337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652429"/>
            <a:ext cx="8855034" cy="49982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Consider the following code that is intended to change all even numbers in a list to 0.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x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[24, 3, 34, 6, -5, 4]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Note: The list is unchanged? Why? How can we fix it?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0CA33-F168-BE47-A64C-ABE769BF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code to change all even numbers in a list to 0. Compare the following code to the previous slide.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3, 0, 0, -5, 0]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ABB21-F718-ED45-8BB9-F854B4DF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Creating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you want to create a list containing the first five perfect squares, then you can complete these steps in three lines of code: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print(squares)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1, 4, 9, 16]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is a much simpler way to create this list using list comprehensions.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E4D21-F215-0E4A-ACED-B8D7B1DA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2" y="134008"/>
            <a:ext cx="8709062" cy="719432"/>
          </a:xfrm>
        </p:spPr>
        <p:txBody>
          <a:bodyPr/>
          <a:lstStyle/>
          <a:p>
            <a:r>
              <a:rPr lang="en-US" dirty="0"/>
              <a:t>Creating a list with </a:t>
            </a:r>
            <a:r>
              <a:rPr lang="en-US"/>
              <a:t>list comprehensions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List comprehensions is a way to create a list in Python that is concise and elegant. Its main use is to create a new list from a given list.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Instead of: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Do this: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one line!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List comprehensions allow you to use a conditional.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 if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% 2 == 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latin typeface="INCONSOLATA" panose="020B0609030003000000" pitchFamily="49" charset="77"/>
              </a:rPr>
              <a:t>)   # [0, 4, 16]</a:t>
            </a:r>
          </a:p>
          <a:p>
            <a:pPr marL="0" indent="0">
              <a:buNone/>
            </a:pPr>
            <a:endParaRPr lang="en-US" b="1" dirty="0">
              <a:solidFill>
                <a:schemeClr val="accent5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BDFB5-3154-6646-ADA3-4DD116E0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5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Algorithms to know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algorithms are useful. Know how to implement these algorithms!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sum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average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maximum/minimum of a list of numbers.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E8188F-36CC-954F-A5B6-7B67C02C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5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Given a list, find the sum of its elements. We can do this by traversing through the list using a for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s += x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Whenever we have a piece of code that accomplish a useful task, we should put it in a function.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3E1A8-2E71-3848-A997-E1A5FD0A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sum.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sum(lst2)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8823F-43C5-E341-AD35-A3E74702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Average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average.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average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average(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3.5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E029-D8EC-C744-94FC-18D8AAE4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List indexing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Traversing and modifying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Summing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Maximum/Minimum of a list</a:t>
            </a:r>
          </a:p>
          <a:p>
            <a:pPr marL="457200" indent="-457200">
              <a:buAutoNum type="arabicParenR"/>
            </a:pPr>
            <a:r>
              <a:rPr lang="en-US" sz="2000">
                <a:latin typeface="Gill Sans MT" panose="020B0502020104020203" pitchFamily="34" charset="77"/>
              </a:rPr>
              <a:t>List Methods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498B4-2671-F84E-A06A-E8154979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the sum of all even numbers in the list.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x % 2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7C0E3-B420-F844-9F9F-E8E0AA1E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nonempty list of numbers as a parameter and returns its maximum value. Does the code below work?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-5, -12, 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 INCORRECT!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B6FA-682D-9E41-9C1C-7C6215883E2A}"/>
              </a:ext>
            </a:extLst>
          </p:cNvPr>
          <p:cNvSpPr txBox="1"/>
          <p:nvPr/>
        </p:nvSpPr>
        <p:spPr>
          <a:xfrm>
            <a:off x="4744720" y="4209117"/>
            <a:ext cx="413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No! What if the list contains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only negative </a:t>
            </a:r>
            <a:r>
              <a:rPr lang="en-US" sz="2000" dirty="0" err="1">
                <a:solidFill>
                  <a:srgbClr val="FF0000"/>
                </a:solidFill>
              </a:rPr>
              <a:t>numbers?This</a:t>
            </a:r>
            <a:r>
              <a:rPr lang="en-US" sz="2000" dirty="0">
                <a:solidFill>
                  <a:srgbClr val="FF0000"/>
                </a:solidFill>
              </a:rPr>
              <a:t> function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returns 0 which is not even in the list!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A380B-A37A-7341-959F-5497D326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implementation of maximum. </a:t>
            </a:r>
            <a:r>
              <a:rPr lang="en-US" dirty="0"/>
              <a:t>The minimum function is similar.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[0]	# the first value is maximum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		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until a bigger value shows up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572F7-329A-B64C-A7A6-F00AEE4E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" y="8173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6" y="721339"/>
            <a:ext cx="8950897" cy="49936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242689"/>
              </p:ext>
            </p:extLst>
          </p:nvPr>
        </p:nvGraphicFramePr>
        <p:xfrm>
          <a:off x="564883" y="2033726"/>
          <a:ext cx="8293100" cy="307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pop(index=-1)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= 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splits a string into a list.  A separator can be specified. The default separator is any whitespace. 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347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26BCC-B97F-1446-928A-0D2EDB4F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4" y="151688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4" y="835574"/>
            <a:ext cx="8651442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-4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ok to not store popped value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print(L)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872CB-9045-CB4E-845B-0669530D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2" y="13421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7749"/>
            <a:ext cx="9144000" cy="4873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split() method splits a string into a list.  A separator can be specified. The default separator is any whitespace.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list_fruits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greeting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hi,I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Mike,I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greeting.split</a:t>
            </a:r>
            <a:r>
              <a:rPr lang="en-US" b="1">
                <a:solidFill>
                  <a:srgbClr val="000087"/>
                </a:solidFill>
                <a:latin typeface="INCONSOLATA" panose="020B0609030003000000" pitchFamily="49" charset="77"/>
              </a:rPr>
              <a:t>(",")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greet_lst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“4 24 12”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[‘4’, ‘24’, ‘12’], these are still strings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48946-B2D8-1D47-AE6B-414BE18F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34218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4" y="818104"/>
            <a:ext cx="8821271" cy="4762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Ask the user to enter a list of numbers </a:t>
            </a:r>
            <a:r>
              <a:rPr lang="en-US" b="1" dirty="0"/>
              <a:t>of any length</a:t>
            </a:r>
            <a:r>
              <a:rPr lang="en-US" dirty="0"/>
              <a:t> separated by spaces. Generate a list containing those numbers. The split() function can be used 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</a:t>
            </a:r>
            <a:r>
              <a:rPr lang="en-US" sz="2000" dirty="0">
                <a:solidFill>
                  <a:srgbClr val="FF0000"/>
                </a:solidFill>
                <a:latin typeface="INCONSOLATA" panose="020B0609030003000000" pitchFamily="49" charset="77"/>
              </a:rPr>
              <a:t>"Enter list of numbers separated by spaces: "</a:t>
            </a:r>
            <a:r>
              <a:rPr lang="en-US" sz="2000" dirty="0">
                <a:latin typeface="INCONSOLATA" panose="020B0609030003000000" pitchFamily="49" charset="77"/>
              </a:rPr>
              <a:t>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Enter list of numbers separated by spaces: 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['4', '6', '1', '23']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77"/>
              </a:rPr>
              <a:t>Note that the list above is a list of strings! We like this to be a list of integers.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E6D05A-0A6D-584C-9629-AB4BBCD5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From the previous example, we can change each string in the list by manually casting it to an integer.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for 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 in range(</a:t>
            </a:r>
            <a:r>
              <a:rPr lang="en-US" sz="2000" dirty="0" err="1">
                <a:latin typeface="INCONSOLATA" panose="020B0609030003000000" pitchFamily="49" charset="77"/>
              </a:rPr>
              <a:t>len</a:t>
            </a:r>
            <a:r>
              <a:rPr lang="en-US" sz="2000" dirty="0">
                <a:latin typeface="INCONSOLATA" panose="020B0609030003000000" pitchFamily="49" charset="77"/>
              </a:rPr>
              <a:t>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	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 = int(num[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])		</a:t>
            </a:r>
            <a:r>
              <a:rPr lang="en-US" sz="2000" dirty="0">
                <a:solidFill>
                  <a:schemeClr val="accent1"/>
                </a:solidFill>
                <a:latin typeface="INCONSOLATA" panose="020B0609030003000000" pitchFamily="49" charset="77"/>
              </a:rPr>
              <a:t># cast string to integer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[4, 6, 1, 23]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further simplify the code above using list comprehensions!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This code below can used in many of the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 Teams problems for this lecture.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[int(x) for x in </a:t>
            </a:r>
            <a:r>
              <a:rPr lang="en-US" sz="2000" dirty="0">
                <a:solidFill>
                  <a:srgbClr val="FF0000"/>
                </a:solidFill>
                <a:latin typeface="INCONSOLATA" panose="020B0609030003000000" pitchFamily="49" charset="77"/>
              </a:rPr>
              <a:t>input()</a:t>
            </a:r>
            <a:r>
              <a:rPr lang="en-US" sz="2000" dirty="0">
                <a:latin typeface="INCONSOLATA" panose="020B0609030003000000" pitchFamily="49" charset="77"/>
              </a:rPr>
              <a:t>.split()]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9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" y="84791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9" y="829637"/>
            <a:ext cx="8360645" cy="488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Create this list and assign it to a variable [3,41,62,87,101, 88]. Use a for loop to compute the sum. Print out the sum.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odd numbers from the list above. 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values located at even indices.(Use the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() function).</a:t>
            </a:r>
          </a:p>
          <a:p>
            <a:pPr marL="457200" indent="-457200">
              <a:buAutoNum type="arabicParenR"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A38B3-21FF-4A47-8803-168BFAF0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29" y="145751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926758"/>
            <a:ext cx="8226654" cy="47882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lists.</a:t>
            </a:r>
            <a:endParaRPr lang="en-US" b="1" dirty="0">
              <a:latin typeface="Inconsolata" panose="020B0609030003000000" pitchFamily="49" charset="77"/>
            </a:endParaRP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[2,4,6,8,10,…,20]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[1,8,27,64,125]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[0.5,1.0,1.5,2.0,2.5,3.0]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['1','2','3','4','5']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[1,3,5,7,9,…,99]. Must use condition in the list </a:t>
            </a:r>
            <a:r>
              <a:rPr lang="en-US" b="1">
                <a:latin typeface="Inconsolata" panose="020B0609030003000000" pitchFamily="49" charset="77"/>
              </a:rPr>
              <a:t>comprehension.</a:t>
            </a: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700A7-D1AC-AD43-8C1D-E59396E5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7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 We will discuss these in the next few lectures. Here's a broad overview: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</a:t>
            </a:r>
          </a:p>
          <a:p>
            <a:pPr marL="0" indent="0">
              <a:buNone/>
            </a:pPr>
            <a:r>
              <a:rPr lang="en-US" dirty="0"/>
              <a:t>String is a flat sequence which holds item of one type(characters).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lecture.</a:t>
            </a: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B85C7-EDFB-314B-AAFB-5D3F83DD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7A3CFA-6396-F949-A695-9BC50BFA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4,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() also works with strings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append to the end of the list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print(L) </a:t>
            </a: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48BEF-A6B2-C642-BA93-CF6C607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]) 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index out of bounds error.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1563313"/>
            <a:ext cx="3684796" cy="10939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08401-9D4E-9745-843F-CEFD42BB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30" y="195178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30" y="879065"/>
            <a:ext cx="8845502" cy="454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11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7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Out of bounds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BDC7CC-417A-BA40-9869-3D5C905BE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554" y="1493644"/>
            <a:ext cx="3684796" cy="10939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37AC18-9786-B641-BED6-8ADC73DA4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two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[-2, 3, 5]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][0])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][1])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][2])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33657-5640-2F44-83C9-0C61B9D2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Indexing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5, 7, 11]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-4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-4, 7, 11]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87" y="1520815"/>
            <a:ext cx="3684796" cy="10939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E68D9-AEA4-C24B-AD3E-683E24FC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saw in the previous lecture that we can slice a string by specifying a start-index and stop-index, and the result is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also works with lists!(As well as many important data structures in Python)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my_list[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the list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5246</TotalTime>
  <Words>2651</Words>
  <Application>Microsoft Macintosh PowerPoint</Application>
  <PresentationFormat>On-screen Show (16:10)</PresentationFormat>
  <Paragraphs>379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Gill Sans MT</vt:lpstr>
      <vt:lpstr>Inconsolata</vt:lpstr>
      <vt:lpstr>Inconsolata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Modifying a List</vt:lpstr>
      <vt:lpstr>Slicing</vt:lpstr>
      <vt:lpstr>List Slicing</vt:lpstr>
      <vt:lpstr>Traversing a list</vt:lpstr>
      <vt:lpstr>Modifying a list</vt:lpstr>
      <vt:lpstr>Modifying a list</vt:lpstr>
      <vt:lpstr>Creating a list</vt:lpstr>
      <vt:lpstr>Creating a list with list comprehensions</vt:lpstr>
      <vt:lpstr>Algorithms to know</vt:lpstr>
      <vt:lpstr>Sum of a list</vt:lpstr>
      <vt:lpstr>Sum Function</vt:lpstr>
      <vt:lpstr>Average Function</vt:lpstr>
      <vt:lpstr>Conditional Summing</vt:lpstr>
      <vt:lpstr>Find Maximum Function</vt:lpstr>
      <vt:lpstr>Find Maximum Function</vt:lpstr>
      <vt:lpstr>List Methods</vt:lpstr>
      <vt:lpstr>List Methods</vt:lpstr>
      <vt:lpstr>split()</vt:lpstr>
      <vt:lpstr>Create a list from user inputs</vt:lpstr>
      <vt:lpstr>Create a list from user inputs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cp:lastPrinted>2019-10-10T17:14:34Z</cp:lastPrinted>
  <dcterms:created xsi:type="dcterms:W3CDTF">2019-05-29T16:38:51Z</dcterms:created>
  <dcterms:modified xsi:type="dcterms:W3CDTF">2022-09-30T13:34:50Z</dcterms:modified>
</cp:coreProperties>
</file>