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0"/>
  </p:notesMasterIdLst>
  <p:sldIdLst>
    <p:sldId id="555" r:id="rId2"/>
    <p:sldId id="574" r:id="rId3"/>
    <p:sldId id="326" r:id="rId4"/>
    <p:sldId id="573" r:id="rId5"/>
    <p:sldId id="427" r:id="rId6"/>
    <p:sldId id="327" r:id="rId7"/>
    <p:sldId id="568" r:id="rId8"/>
    <p:sldId id="565" r:id="rId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FD058-D505-904E-8E22-CB1366FC9E94}" v="250" dt="2021-02-03T02:58:41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590"/>
  </p:normalViewPr>
  <p:slideViewPr>
    <p:cSldViewPr snapToGrid="0" snapToObjects="1">
      <p:cViewPr varScale="1">
        <p:scale>
          <a:sx n="124" d="100"/>
          <a:sy n="12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2/2/21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D436C4-7A9A-2848-B225-D92524CE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4FE9B-5CBE-B943-A56E-B2FB6006CFDF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266F5E-AC5D-A444-A495-C83BD5E13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923E51D-FB1E-0B41-8BB2-C74EA5D5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CB1F3B6-B08C-624E-A962-C9F4A4A72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14BE09-5F71-504D-86DF-5AD6D20252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7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6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Keyboard and Mouse 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19" y="203608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>
              <a:defRPr/>
            </a:pPr>
            <a:r>
              <a:rPr lang="en-US" dirty="0"/>
              <a:t>def </a:t>
            </a:r>
            <a:r>
              <a:rPr lang="en-US" dirty="0" err="1"/>
              <a:t>on_key_press</a:t>
            </a:r>
            <a:r>
              <a:rPr lang="en-US" dirty="0"/>
              <a:t>(self, key):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19" y="904875"/>
            <a:ext cx="8426840" cy="41116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 run continuously until they are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temporarily halt, Processing then jumps execution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loops. 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 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70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1B8378A-87DA-334E-8507-C3BDD734C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569" y="196242"/>
            <a:ext cx="6683765" cy="48574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C98508-EC6E-F94D-858B-398C313B33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2569" y="942975"/>
            <a:ext cx="8445890" cy="4772025"/>
          </a:xfrm>
        </p:spPr>
        <p:txBody>
          <a:bodyPr/>
          <a:lstStyle/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key):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""" Called automatically whenever a key is released. """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if key == LEFT: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LEFT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key == 'a':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'a'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…</a:t>
            </a: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4232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6700" y="653143"/>
            <a:ext cx="8877300" cy="506185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only detects the latest key.  Thus, if we want to move a character right and up at the same time,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6F544-7070-C546-B66F-B5D2D7D912C2}"/>
              </a:ext>
            </a:extLst>
          </p:cNvPr>
          <p:cNvSpPr txBox="1">
            <a:spLocks noChangeArrowheads="1"/>
          </p:cNvSpPr>
          <p:nvPr/>
        </p:nvSpPr>
        <p:spPr>
          <a:xfrm>
            <a:off x="182569" y="196242"/>
            <a:ext cx="6683765" cy="485748"/>
          </a:xfrm>
          <a:prstGeom prst="rect">
            <a:avLst/>
          </a:prstGeom>
        </p:spPr>
        <p:txBody>
          <a:bodyPr vert="horz" lIns="0" tIns="45720" rIns="0" bIns="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5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1836" y="652463"/>
            <a:ext cx="8962164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on_update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method. 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on_key_press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key):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if key == RIGHT: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self.player.change_x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on_key_release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key):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if key == RIGHT: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self.player.change_x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81836" y="9738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40455181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29567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771525"/>
            <a:ext cx="8474465" cy="465086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pressed. Similarly for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1280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mouseY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mouseY</a:t>
            </a:r>
            <a:r>
              <a:rPr lang="en-US" altLang="en-US" sz="1700" dirty="0">
                <a:ea typeface="ＭＳ Ｐゴシック" panose="020B0600070205080204" pitchFamily="34" charset="-128"/>
              </a:rPr>
              <a:t> are variables that keep track of the position of the mouse. </a:t>
            </a:r>
          </a:p>
          <a:p>
            <a:pPr marL="0" indent="0">
              <a:buNone/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What does the following simple program do?</a:t>
            </a: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6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 ellipse(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100, 100)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087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Control Sprite with Keyboard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Modify the previous "List of Sprite Objects" lab to allow for controlling the tank with keyboard inputs.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Implement both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on_key_press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on_key_release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to respond to arrow keys: UP, DOWN, LEFT, RIGHT.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Each of the keys should move the tank in that direction. If two keys are pressed, for example, UP and RIGHT, the tank should move in the </a:t>
            </a:r>
            <a:r>
              <a:rPr lang="en-US" altLang="en-US" sz="2167">
                <a:latin typeface="Gill Sans MT" panose="020B0502020104020203" pitchFamily="34" charset="77"/>
                <a:ea typeface="ＭＳ Ｐゴシック" panose="020B0600070205080204" pitchFamily="34" charset="-128"/>
              </a:rPr>
              <a:t>diagonal direction.</a:t>
            </a: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4746</TotalTime>
  <Words>728</Words>
  <Application>Microsoft Macintosh PowerPoint</Application>
  <PresentationFormat>On-screen Show (16:10)</PresentationFormat>
  <Paragraphs>89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INCONSOLATA</vt:lpstr>
      <vt:lpstr>Tahoma</vt:lpstr>
      <vt:lpstr>Times New Roman</vt:lpstr>
      <vt:lpstr>Office Theme</vt:lpstr>
      <vt:lpstr>Introduction to Processing</vt:lpstr>
      <vt:lpstr>def on_key_press(self, key):</vt:lpstr>
      <vt:lpstr>on_key_press</vt:lpstr>
      <vt:lpstr>PowerPoint Presentation</vt:lpstr>
      <vt:lpstr>PowerPoint Presentation</vt:lpstr>
      <vt:lpstr>Processing: Mouse Events</vt:lpstr>
      <vt:lpstr>mouseX, mouseY</vt:lpstr>
      <vt:lpstr>Control Sprite with Keyboard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2021-02-03T03:58:28Z</dcterms:modified>
</cp:coreProperties>
</file>