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351" dt="2021-10-07T11:44:43.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0" d="100"/>
          <a:sy n="120"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11:44:43.682" v="2757"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7T00:47:17.703" v="2011" actId="2057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23:50:03.124" v="1139" actId="20577"/>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00:46:31.498" v="2009"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sldChg>
      <pc:sldChg chg="addSp modSp">
        <pc:chgData name="Long B Nguyen" userId="f59fb8f3-a021-417a-8bc1-65c8d471c621" providerId="ADAL" clId="{7CF42801-12ED-E04E-AC69-6FCBFB1E8006}" dt="2021-10-06T11:28:25.245" v="450"/>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Anim">
        <pc:chgData name="Long B Nguyen" userId="f59fb8f3-a021-417a-8bc1-65c8d471c621" providerId="ADAL" clId="{7CF42801-12ED-E04E-AC69-6FCBFB1E8006}" dt="2021-10-06T11:28:25.245" v="450"/>
        <pc:sldMkLst>
          <pc:docMk/>
          <pc:sldMk cId="1811896604" sldId="417"/>
        </pc:sldMkLst>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pc:chgData name="Long B Nguyen" userId="f59fb8f3-a021-417a-8bc1-65c8d471c621" providerId="ADAL" clId="{7CF42801-12ED-E04E-AC69-6FCBFB1E8006}" dt="2021-10-06T23:50:20.631" v="1153" actId="20577"/>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pc:chgData name="Long B Nguyen" userId="f59fb8f3-a021-417a-8bc1-65c8d471c621" providerId="ADAL" clId="{7CF42801-12ED-E04E-AC69-6FCBFB1E8006}" dt="2021-10-07T00:08:54.719" v="1503" actId="2057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00:08:54.719" v="1503" actId="2057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00:36:32.647" v="1995" actId="207"/>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sldChg>
      <pc:sldChg chg="modSp add mod modAnim">
        <pc:chgData name="Long B Nguyen" userId="f59fb8f3-a021-417a-8bc1-65c8d471c621" providerId="ADAL" clId="{7CF42801-12ED-E04E-AC69-6FCBFB1E8006}" dt="2021-10-07T11:44:43.682" v="2757"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1:44:43.682" v="2757" actId="20577"/>
          <ac:spMkLst>
            <pc:docMk/>
            <pc:sldMk cId="3438132956" sldId="428"/>
            <ac:spMk id="9" creationId="{E3B2E017-30B2-884B-A113-B419A2ED51AD}"/>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7" y="817895"/>
            <a:ext cx="8725851" cy="4763097"/>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a:t>
            </a:r>
            <a:r>
              <a:rPr lang="en-US" b="1">
                <a:solidFill>
                  <a:srgbClr val="00B050"/>
                </a:solidFill>
                <a:latin typeface="Inconsolata" panose="020B0609030003000000" pitchFamily="49" charset="77"/>
              </a:rPr>
              <a:t>for example:</a:t>
            </a:r>
            <a:endParaRPr lang="en-US" b="1" dirty="0">
              <a:solidFill>
                <a:srgbClr val="00B050"/>
              </a:solidFill>
              <a:latin typeface="Inconsolata" panose="020B0609030003000000" pitchFamily="49" charset="77"/>
            </a:endParaRP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We will see later why this is useful later when we use Python libraries with complex functions.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a:solidFill>
                  <a:srgbClr val="3C9FF2"/>
                </a:solidFill>
                <a:latin typeface="Inconsolata" panose="020B0609030003000000" pitchFamily="49" charset="77"/>
              </a:rPr>
              <a:t>func2</a:t>
            </a:r>
            <a:r>
              <a:rPr lang="en-US" sz="1600" b="1">
                <a:solidFill>
                  <a:srgbClr val="000000"/>
                </a:solidFill>
                <a:latin typeface="Inconsolata" panose="020B0609030003000000" pitchFamily="49" charset="77"/>
              </a:rPr>
              <a:t>():  </a:t>
            </a:r>
            <a:endParaRPr lang="en-US" sz="1600" b="1" dirty="0">
              <a:solidFill>
                <a:srgbClr val="000000"/>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3673</TotalTime>
  <Words>3720</Words>
  <Application>Microsoft Macintosh PowerPoint</Application>
  <PresentationFormat>On-screen Show (16:10)</PresentationFormat>
  <Paragraphs>543</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2021-10-07T11:44:46Z</dcterms:modified>
</cp:coreProperties>
</file>