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286" r:id="rId3"/>
    <p:sldId id="325" r:id="rId4"/>
    <p:sldId id="347" r:id="rId5"/>
    <p:sldId id="350" r:id="rId6"/>
    <p:sldId id="349" r:id="rId7"/>
    <p:sldId id="351" r:id="rId8"/>
    <p:sldId id="550" r:id="rId9"/>
    <p:sldId id="551" r:id="rId10"/>
    <p:sldId id="549" r:id="rId11"/>
    <p:sldId id="346" r:id="rId12"/>
    <p:sldId id="327" r:id="rId13"/>
    <p:sldId id="322" r:id="rId14"/>
    <p:sldId id="329" r:id="rId15"/>
    <p:sldId id="330" r:id="rId16"/>
    <p:sldId id="328" r:id="rId17"/>
    <p:sldId id="337" r:id="rId18"/>
    <p:sldId id="338" r:id="rId19"/>
    <p:sldId id="343" r:id="rId20"/>
    <p:sldId id="344" r:id="rId21"/>
    <p:sldId id="345" r:id="rId22"/>
    <p:sldId id="546" r:id="rId23"/>
    <p:sldId id="284" r:id="rId24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06C150-98F3-4A4D-8F45-209642EE4ECC}" v="161" dt="2019-11-19T14:38:01.5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9"/>
    <p:restoredTop sz="93692"/>
  </p:normalViewPr>
  <p:slideViewPr>
    <p:cSldViewPr snapToGrid="0" snapToObjects="1">
      <p:cViewPr varScale="1">
        <p:scale>
          <a:sx n="149" d="100"/>
          <a:sy n="149" d="100"/>
        </p:scale>
        <p:origin x="5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59CB9C7B-CBC7-E549-B176-97F9C29CB310}"/>
    <pc:docChg chg="undo custSel addSld delSld modSld">
      <pc:chgData name="Long B Nguyen" userId="f59fb8f3-a021-417a-8bc1-65c8d471c621" providerId="ADAL" clId="{59CB9C7B-CBC7-E549-B176-97F9C29CB310}" dt="2019-11-10T13:15:55.805" v="6596" actId="1076"/>
      <pc:docMkLst>
        <pc:docMk/>
      </pc:docMkLst>
      <pc:sldChg chg="modSp">
        <pc:chgData name="Long B Nguyen" userId="f59fb8f3-a021-417a-8bc1-65c8d471c621" providerId="ADAL" clId="{59CB9C7B-CBC7-E549-B176-97F9C29CB310}" dt="2019-11-09T20:23:53.886" v="2709" actId="20577"/>
        <pc:sldMkLst>
          <pc:docMk/>
          <pc:sldMk cId="4247104139" sldId="256"/>
        </pc:sldMkLst>
        <pc:spChg chg="mod">
          <ac:chgData name="Long B Nguyen" userId="f59fb8f3-a021-417a-8bc1-65c8d471c621" providerId="ADAL" clId="{59CB9C7B-CBC7-E549-B176-97F9C29CB310}" dt="2019-11-09T20:23:53.886" v="2709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addSp modSp">
        <pc:chgData name="Long B Nguyen" userId="f59fb8f3-a021-417a-8bc1-65c8d471c621" providerId="ADAL" clId="{59CB9C7B-CBC7-E549-B176-97F9C29CB310}" dt="2019-11-09T20:32:28.048" v="3234" actId="1038"/>
        <pc:sldMkLst>
          <pc:docMk/>
          <pc:sldMk cId="4152429118" sldId="322"/>
        </pc:sldMkLst>
        <pc:spChg chg="add mod">
          <ac:chgData name="Long B Nguyen" userId="f59fb8f3-a021-417a-8bc1-65c8d471c621" providerId="ADAL" clId="{59CB9C7B-CBC7-E549-B176-97F9C29CB310}" dt="2019-11-09T20:29:23.785" v="2942" actId="20577"/>
          <ac:spMkLst>
            <pc:docMk/>
            <pc:sldMk cId="4152429118" sldId="322"/>
            <ac:spMk id="4" creationId="{70EEB9B0-9A64-434C-B9B2-E059EA235812}"/>
          </ac:spMkLst>
        </pc:spChg>
        <pc:spChg chg="add mod">
          <ac:chgData name="Long B Nguyen" userId="f59fb8f3-a021-417a-8bc1-65c8d471c621" providerId="ADAL" clId="{59CB9C7B-CBC7-E549-B176-97F9C29CB310}" dt="2019-11-09T20:31:16.343" v="3140" actId="20577"/>
          <ac:spMkLst>
            <pc:docMk/>
            <pc:sldMk cId="4152429118" sldId="322"/>
            <ac:spMk id="10" creationId="{098ED39A-6DBB-A745-94C7-761E0EE2E4F7}"/>
          </ac:spMkLst>
        </pc:spChg>
        <pc:spChg chg="add mod">
          <ac:chgData name="Long B Nguyen" userId="f59fb8f3-a021-417a-8bc1-65c8d471c621" providerId="ADAL" clId="{59CB9C7B-CBC7-E549-B176-97F9C29CB310}" dt="2019-11-09T20:32:28.048" v="3234" actId="1038"/>
          <ac:spMkLst>
            <pc:docMk/>
            <pc:sldMk cId="4152429118" sldId="322"/>
            <ac:spMk id="11" creationId="{88971DD1-8C1E-5C40-8F91-E33E197A579B}"/>
          </ac:spMkLst>
        </pc:spChg>
        <pc:cxnChg chg="add mod">
          <ac:chgData name="Long B Nguyen" userId="f59fb8f3-a021-417a-8bc1-65c8d471c621" providerId="ADAL" clId="{59CB9C7B-CBC7-E549-B176-97F9C29CB310}" dt="2019-11-09T20:29:49.769" v="2944" actId="14100"/>
          <ac:cxnSpMkLst>
            <pc:docMk/>
            <pc:sldMk cId="4152429118" sldId="322"/>
            <ac:cxnSpMk id="5" creationId="{C0F053D8-D9D4-B543-9CE6-1230D5D324CF}"/>
          </ac:cxnSpMkLst>
        </pc:cxnChg>
        <pc:cxnChg chg="add mod">
          <ac:chgData name="Long B Nguyen" userId="f59fb8f3-a021-417a-8bc1-65c8d471c621" providerId="ADAL" clId="{59CB9C7B-CBC7-E549-B176-97F9C29CB310}" dt="2019-11-09T20:29:57.521" v="2946" actId="14100"/>
          <ac:cxnSpMkLst>
            <pc:docMk/>
            <pc:sldMk cId="4152429118" sldId="322"/>
            <ac:cxnSpMk id="6" creationId="{18C9508F-DF8F-E442-B39C-04CF5C258FC7}"/>
          </ac:cxnSpMkLst>
        </pc:cxnChg>
        <pc:cxnChg chg="add mod">
          <ac:chgData name="Long B Nguyen" userId="f59fb8f3-a021-417a-8bc1-65c8d471c621" providerId="ADAL" clId="{59CB9C7B-CBC7-E549-B176-97F9C29CB310}" dt="2019-11-09T20:32:18.852" v="3223" actId="14100"/>
          <ac:cxnSpMkLst>
            <pc:docMk/>
            <pc:sldMk cId="4152429118" sldId="322"/>
            <ac:cxnSpMk id="12" creationId="{9EA03E58-597C-D146-BD73-BEA495752B15}"/>
          </ac:cxnSpMkLst>
        </pc:cxnChg>
      </pc:sldChg>
      <pc:sldChg chg="modSp">
        <pc:chgData name="Long B Nguyen" userId="f59fb8f3-a021-417a-8bc1-65c8d471c621" providerId="ADAL" clId="{59CB9C7B-CBC7-E549-B176-97F9C29CB310}" dt="2019-11-10T12:41:06.967" v="6302" actId="113"/>
        <pc:sldMkLst>
          <pc:docMk/>
          <pc:sldMk cId="743112525" sldId="325"/>
        </pc:sldMkLst>
        <pc:spChg chg="mod">
          <ac:chgData name="Long B Nguyen" userId="f59fb8f3-a021-417a-8bc1-65c8d471c621" providerId="ADAL" clId="{59CB9C7B-CBC7-E549-B176-97F9C29CB310}" dt="2019-11-10T12:41:06.967" v="6302" actId="113"/>
          <ac:spMkLst>
            <pc:docMk/>
            <pc:sldMk cId="743112525" sldId="325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59CB9C7B-CBC7-E549-B176-97F9C29CB310}" dt="2019-11-10T02:26:08.799" v="5285" actId="207"/>
        <pc:sldMkLst>
          <pc:docMk/>
          <pc:sldMk cId="85032573" sldId="327"/>
        </pc:sldMkLst>
        <pc:spChg chg="add mod">
          <ac:chgData name="Long B Nguyen" userId="f59fb8f3-a021-417a-8bc1-65c8d471c621" providerId="ADAL" clId="{59CB9C7B-CBC7-E549-B176-97F9C29CB310}" dt="2019-11-10T02:26:08.799" v="5285" actId="207"/>
          <ac:spMkLst>
            <pc:docMk/>
            <pc:sldMk cId="85032573" sldId="327"/>
            <ac:spMk id="12" creationId="{59DD179C-AB41-4749-B753-CBBB8EDE6E43}"/>
          </ac:spMkLst>
        </pc:spChg>
        <pc:spChg chg="mod">
          <ac:chgData name="Long B Nguyen" userId="f59fb8f3-a021-417a-8bc1-65c8d471c621" providerId="ADAL" clId="{59CB9C7B-CBC7-E549-B176-97F9C29CB310}" dt="2019-11-10T02:25:52.067" v="5282" actId="1037"/>
          <ac:spMkLst>
            <pc:docMk/>
            <pc:sldMk cId="85032573" sldId="327"/>
            <ac:spMk id="15" creationId="{785021ED-C20D-0141-8AF2-FBA30E60D3E6}"/>
          </ac:spMkLst>
        </pc:spChg>
        <pc:spChg chg="mod">
          <ac:chgData name="Long B Nguyen" userId="f59fb8f3-a021-417a-8bc1-65c8d471c621" providerId="ADAL" clId="{59CB9C7B-CBC7-E549-B176-97F9C29CB310}" dt="2019-11-10T02:25:52.067" v="5282" actId="1037"/>
          <ac:spMkLst>
            <pc:docMk/>
            <pc:sldMk cId="85032573" sldId="327"/>
            <ac:spMk id="16" creationId="{2C3068F1-27B1-8745-AC00-F5D5109130CF}"/>
          </ac:spMkLst>
        </pc:spChg>
        <pc:spChg chg="mod">
          <ac:chgData name="Long B Nguyen" userId="f59fb8f3-a021-417a-8bc1-65c8d471c621" providerId="ADAL" clId="{59CB9C7B-CBC7-E549-B176-97F9C29CB310}" dt="2019-11-10T02:25:52.067" v="5282" actId="1037"/>
          <ac:spMkLst>
            <pc:docMk/>
            <pc:sldMk cId="85032573" sldId="327"/>
            <ac:spMk id="17" creationId="{D46C9440-C8DE-4345-870A-6F939A7C6E77}"/>
          </ac:spMkLst>
        </pc:spChg>
        <pc:graphicFrameChg chg="mod">
          <ac:chgData name="Long B Nguyen" userId="f59fb8f3-a021-417a-8bc1-65c8d471c621" providerId="ADAL" clId="{59CB9C7B-CBC7-E549-B176-97F9C29CB310}" dt="2019-11-10T02:25:52.067" v="5282" actId="1037"/>
          <ac:graphicFrameMkLst>
            <pc:docMk/>
            <pc:sldMk cId="85032573" sldId="327"/>
            <ac:graphicFrameMk id="3" creationId="{9AFC970E-3FBA-F843-9AA5-DEA44EAA51C8}"/>
          </ac:graphicFrameMkLst>
        </pc:graphicFrameChg>
        <pc:graphicFrameChg chg="mod">
          <ac:chgData name="Long B Nguyen" userId="f59fb8f3-a021-417a-8bc1-65c8d471c621" providerId="ADAL" clId="{59CB9C7B-CBC7-E549-B176-97F9C29CB310}" dt="2019-11-10T02:25:52.067" v="5282" actId="1037"/>
          <ac:graphicFrameMkLst>
            <pc:docMk/>
            <pc:sldMk cId="85032573" sldId="327"/>
            <ac:graphicFrameMk id="5" creationId="{A202C015-BB96-FC4D-B798-E01CEEDE818A}"/>
          </ac:graphicFrameMkLst>
        </pc:graphicFrameChg>
        <pc:graphicFrameChg chg="mod">
          <ac:chgData name="Long B Nguyen" userId="f59fb8f3-a021-417a-8bc1-65c8d471c621" providerId="ADAL" clId="{59CB9C7B-CBC7-E549-B176-97F9C29CB310}" dt="2019-11-10T02:25:52.067" v="5282" actId="1037"/>
          <ac:graphicFrameMkLst>
            <pc:docMk/>
            <pc:sldMk cId="85032573" sldId="327"/>
            <ac:graphicFrameMk id="6" creationId="{CD4D97C6-774B-044C-9810-2CE615865126}"/>
          </ac:graphicFrameMkLst>
        </pc:graphicFrameChg>
        <pc:cxnChg chg="mod">
          <ac:chgData name="Long B Nguyen" userId="f59fb8f3-a021-417a-8bc1-65c8d471c621" providerId="ADAL" clId="{59CB9C7B-CBC7-E549-B176-97F9C29CB310}" dt="2019-11-10T02:25:52.067" v="5282" actId="1037"/>
          <ac:cxnSpMkLst>
            <pc:docMk/>
            <pc:sldMk cId="85032573" sldId="327"/>
            <ac:cxnSpMk id="7" creationId="{0957043E-1F8C-8543-A3F1-31C9D596FC1F}"/>
          </ac:cxnSpMkLst>
        </pc:cxnChg>
        <pc:cxnChg chg="mod">
          <ac:chgData name="Long B Nguyen" userId="f59fb8f3-a021-417a-8bc1-65c8d471c621" providerId="ADAL" clId="{59CB9C7B-CBC7-E549-B176-97F9C29CB310}" dt="2019-11-10T02:25:52.067" v="5282" actId="1037"/>
          <ac:cxnSpMkLst>
            <pc:docMk/>
            <pc:sldMk cId="85032573" sldId="327"/>
            <ac:cxnSpMk id="11" creationId="{EF130512-CDDF-C947-9F4C-970628FD5926}"/>
          </ac:cxnSpMkLst>
        </pc:cxnChg>
      </pc:sldChg>
      <pc:sldChg chg="modSp">
        <pc:chgData name="Long B Nguyen" userId="f59fb8f3-a021-417a-8bc1-65c8d471c621" providerId="ADAL" clId="{59CB9C7B-CBC7-E549-B176-97F9C29CB310}" dt="2019-11-07T01:46:31.709" v="2444" actId="20577"/>
        <pc:sldMkLst>
          <pc:docMk/>
          <pc:sldMk cId="3699191075" sldId="329"/>
        </pc:sldMkLst>
        <pc:spChg chg="mod">
          <ac:chgData name="Long B Nguyen" userId="f59fb8f3-a021-417a-8bc1-65c8d471c621" providerId="ADAL" clId="{59CB9C7B-CBC7-E549-B176-97F9C29CB310}" dt="2019-11-07T01:46:31.709" v="2444" actId="20577"/>
          <ac:spMkLst>
            <pc:docMk/>
            <pc:sldMk cId="3699191075" sldId="329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9CB9C7B-CBC7-E549-B176-97F9C29CB310}" dt="2019-11-09T20:34:16.390" v="3304" actId="20577"/>
        <pc:sldMkLst>
          <pc:docMk/>
          <pc:sldMk cId="3972787296" sldId="330"/>
        </pc:sldMkLst>
        <pc:spChg chg="mod">
          <ac:chgData name="Long B Nguyen" userId="f59fb8f3-a021-417a-8bc1-65c8d471c621" providerId="ADAL" clId="{59CB9C7B-CBC7-E549-B176-97F9C29CB310}" dt="2019-11-06T17:42:51.526" v="2012" actId="20577"/>
          <ac:spMkLst>
            <pc:docMk/>
            <pc:sldMk cId="3972787296" sldId="330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09T20:34:16.390" v="3304" actId="20577"/>
          <ac:spMkLst>
            <pc:docMk/>
            <pc:sldMk cId="3972787296" sldId="33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07T00:49:21.006" v="2412" actId="20577"/>
        <pc:sldMkLst>
          <pc:docMk/>
          <pc:sldMk cId="2850981198" sldId="337"/>
        </pc:sldMkLst>
        <pc:spChg chg="mod">
          <ac:chgData name="Long B Nguyen" userId="f59fb8f3-a021-417a-8bc1-65c8d471c621" providerId="ADAL" clId="{59CB9C7B-CBC7-E549-B176-97F9C29CB310}" dt="2019-11-07T00:34:58.171" v="2056" actId="20577"/>
          <ac:spMkLst>
            <pc:docMk/>
            <pc:sldMk cId="2850981198" sldId="33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07T00:49:21.006" v="2412" actId="20577"/>
          <ac:spMkLst>
            <pc:docMk/>
            <pc:sldMk cId="2850981198" sldId="33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07T01:53:50.331" v="2706" actId="255"/>
        <pc:sldMkLst>
          <pc:docMk/>
          <pc:sldMk cId="2162220401" sldId="338"/>
        </pc:sldMkLst>
        <pc:spChg chg="mod">
          <ac:chgData name="Long B Nguyen" userId="f59fb8f3-a021-417a-8bc1-65c8d471c621" providerId="ADAL" clId="{59CB9C7B-CBC7-E549-B176-97F9C29CB310}" dt="2019-11-07T01:53:50.331" v="2706" actId="255"/>
          <ac:spMkLst>
            <pc:docMk/>
            <pc:sldMk cId="2162220401" sldId="33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0T12:18:00.879" v="5865" actId="255"/>
        <pc:sldMkLst>
          <pc:docMk/>
          <pc:sldMk cId="1191437278" sldId="343"/>
        </pc:sldMkLst>
        <pc:spChg chg="mod">
          <ac:chgData name="Long B Nguyen" userId="f59fb8f3-a021-417a-8bc1-65c8d471c621" providerId="ADAL" clId="{59CB9C7B-CBC7-E549-B176-97F9C29CB310}" dt="2019-11-10T12:01:16.817" v="5297" actId="20577"/>
          <ac:spMkLst>
            <pc:docMk/>
            <pc:sldMk cId="1191437278" sldId="343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0T12:18:00.879" v="5865" actId="255"/>
          <ac:spMkLst>
            <pc:docMk/>
            <pc:sldMk cId="1191437278" sldId="34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59CB9C7B-CBC7-E549-B176-97F9C29CB310}" dt="2019-11-10T13:11:27.412" v="6581" actId="5793"/>
        <pc:sldMkLst>
          <pc:docMk/>
          <pc:sldMk cId="4162743568" sldId="344"/>
        </pc:sldMkLst>
        <pc:spChg chg="mod">
          <ac:chgData name="Long B Nguyen" userId="f59fb8f3-a021-417a-8bc1-65c8d471c621" providerId="ADAL" clId="{59CB9C7B-CBC7-E549-B176-97F9C29CB310}" dt="2019-11-10T13:11:27.412" v="6581" actId="5793"/>
          <ac:spMkLst>
            <pc:docMk/>
            <pc:sldMk cId="4162743568" sldId="344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59CB9C7B-CBC7-E549-B176-97F9C29CB310}" dt="2019-11-10T13:12:16.917" v="6593" actId="20577"/>
        <pc:sldMkLst>
          <pc:docMk/>
          <pc:sldMk cId="3683010979" sldId="345"/>
        </pc:sldMkLst>
        <pc:spChg chg="mod">
          <ac:chgData name="Long B Nguyen" userId="f59fb8f3-a021-417a-8bc1-65c8d471c621" providerId="ADAL" clId="{59CB9C7B-CBC7-E549-B176-97F9C29CB310}" dt="2019-11-10T13:12:16.917" v="6593" actId="20577"/>
          <ac:spMkLst>
            <pc:docMk/>
            <pc:sldMk cId="3683010979" sldId="345"/>
            <ac:spMk id="2" creationId="{AA3A228F-61D0-D949-A5E7-F83756230BF8}"/>
          </ac:spMkLst>
        </pc:spChg>
      </pc:sldChg>
    </pc:docChg>
  </pc:docChgLst>
  <pc:docChgLst>
    <pc:chgData name="Long B Nguyen" userId="f59fb8f3-a021-417a-8bc1-65c8d471c621" providerId="ADAL" clId="{359527BD-9D28-FA41-9B76-D4C412CACD55}"/>
  </pc:docChgLst>
  <pc:docChgLst>
    <pc:chgData name="Long B Nguyen" userId="f59fb8f3-a021-417a-8bc1-65c8d471c621" providerId="ADAL" clId="{D93B77CE-F394-FC41-B6D8-2FD1D9E1B7A2}"/>
  </pc:docChgLst>
  <pc:docChgLst>
    <pc:chgData name="Long B Nguyen" userId="f59fb8f3-a021-417a-8bc1-65c8d471c621" providerId="ADAL" clId="{069311B8-5E56-E24D-993B-38D0A9C45058}"/>
  </pc:docChgLst>
  <pc:docChgLst>
    <pc:chgData name="Long B Nguyen" userId="f59fb8f3-a021-417a-8bc1-65c8d471c621" providerId="ADAL" clId="{6CD83B71-C243-244B-B302-DE2E82069201}"/>
  </pc:docChgLst>
  <pc:docChgLst>
    <pc:chgData name="Long B Nguyen" userId="f59fb8f3-a021-417a-8bc1-65c8d471c621" providerId="ADAL" clId="{7CBD4C01-BEFF-0849-BF53-33422C5BC0A3}"/>
  </pc:docChgLst>
  <pc:docChgLst>
    <pc:chgData name="Long B Nguyen" userId="f59fb8f3-a021-417a-8bc1-65c8d471c621" providerId="ADAL" clId="{9106C150-98F3-4A4D-8F45-209642EE4ECC}"/>
    <pc:docChg chg="custSel addSld delSld modSld">
      <pc:chgData name="Long B Nguyen" userId="f59fb8f3-a021-417a-8bc1-65c8d471c621" providerId="ADAL" clId="{9106C150-98F3-4A4D-8F45-209642EE4ECC}" dt="2019-11-19T14:43:52.958" v="3334" actId="20577"/>
      <pc:docMkLst>
        <pc:docMk/>
      </pc:docMkLst>
      <pc:sldChg chg="modSp">
        <pc:chgData name="Long B Nguyen" userId="f59fb8f3-a021-417a-8bc1-65c8d471c621" providerId="ADAL" clId="{9106C150-98F3-4A4D-8F45-209642EE4ECC}" dt="2019-11-19T13:56:58.375" v="1535" actId="14100"/>
        <pc:sldMkLst>
          <pc:docMk/>
          <pc:sldMk cId="4247104139" sldId="256"/>
        </pc:sldMkLst>
        <pc:spChg chg="mod">
          <ac:chgData name="Long B Nguyen" userId="f59fb8f3-a021-417a-8bc1-65c8d471c621" providerId="ADAL" clId="{9106C150-98F3-4A4D-8F45-209642EE4ECC}" dt="2019-11-19T13:56:58.375" v="1535" actId="14100"/>
          <ac:spMkLst>
            <pc:docMk/>
            <pc:sldMk cId="4247104139" sldId="256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9106C150-98F3-4A4D-8F45-209642EE4ECC}" dt="2019-11-19T12:53:54.626" v="25" actId="2696"/>
        <pc:sldMkLst>
          <pc:docMk/>
          <pc:sldMk cId="278045358" sldId="257"/>
        </pc:sldMkLst>
      </pc:sldChg>
      <pc:sldChg chg="modSp">
        <pc:chgData name="Long B Nguyen" userId="f59fb8f3-a021-417a-8bc1-65c8d471c621" providerId="ADAL" clId="{9106C150-98F3-4A4D-8F45-209642EE4ECC}" dt="2019-11-19T13:57:14.817" v="1588" actId="20577"/>
        <pc:sldMkLst>
          <pc:docMk/>
          <pc:sldMk cId="131840209" sldId="286"/>
        </pc:sldMkLst>
        <pc:spChg chg="mod">
          <ac:chgData name="Long B Nguyen" userId="f59fb8f3-a021-417a-8bc1-65c8d471c621" providerId="ADAL" clId="{9106C150-98F3-4A4D-8F45-209642EE4ECC}" dt="2019-11-19T13:57:14.817" v="158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9106C150-98F3-4A4D-8F45-209642EE4ECC}" dt="2019-11-19T12:53:55.462" v="26" actId="2696"/>
        <pc:sldMkLst>
          <pc:docMk/>
          <pc:sldMk cId="140649567" sldId="320"/>
        </pc:sldMkLst>
      </pc:sldChg>
      <pc:sldChg chg="del">
        <pc:chgData name="Long B Nguyen" userId="f59fb8f3-a021-417a-8bc1-65c8d471c621" providerId="ADAL" clId="{9106C150-98F3-4A4D-8F45-209642EE4ECC}" dt="2019-11-19T12:53:54.598" v="15" actId="2696"/>
        <pc:sldMkLst>
          <pc:docMk/>
          <pc:sldMk cId="3036972376" sldId="321"/>
        </pc:sldMkLst>
      </pc:sldChg>
      <pc:sldChg chg="del">
        <pc:chgData name="Long B Nguyen" userId="f59fb8f3-a021-417a-8bc1-65c8d471c621" providerId="ADAL" clId="{9106C150-98F3-4A4D-8F45-209642EE4ECC}" dt="2019-11-19T12:53:54.615" v="20" actId="2696"/>
        <pc:sldMkLst>
          <pc:docMk/>
          <pc:sldMk cId="3329169435" sldId="324"/>
        </pc:sldMkLst>
      </pc:sldChg>
      <pc:sldChg chg="modSp">
        <pc:chgData name="Long B Nguyen" userId="f59fb8f3-a021-417a-8bc1-65c8d471c621" providerId="ADAL" clId="{9106C150-98F3-4A4D-8F45-209642EE4ECC}" dt="2019-11-19T13:06:06.570" v="211" actId="20577"/>
        <pc:sldMkLst>
          <pc:docMk/>
          <pc:sldMk cId="743112525" sldId="325"/>
        </pc:sldMkLst>
        <pc:spChg chg="mod">
          <ac:chgData name="Long B Nguyen" userId="f59fb8f3-a021-417a-8bc1-65c8d471c621" providerId="ADAL" clId="{9106C150-98F3-4A4D-8F45-209642EE4ECC}" dt="2019-11-19T12:59:02.324" v="58" actId="20577"/>
          <ac:spMkLst>
            <pc:docMk/>
            <pc:sldMk cId="743112525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9106C150-98F3-4A4D-8F45-209642EE4ECC}" dt="2019-11-19T13:06:06.570" v="211" actId="20577"/>
          <ac:spMkLst>
            <pc:docMk/>
            <pc:sldMk cId="743112525" sldId="325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9106C150-98F3-4A4D-8F45-209642EE4ECC}" dt="2019-11-19T12:53:54.595" v="14" actId="2696"/>
        <pc:sldMkLst>
          <pc:docMk/>
          <pc:sldMk cId="1403592009" sldId="331"/>
        </pc:sldMkLst>
      </pc:sldChg>
      <pc:sldChg chg="del">
        <pc:chgData name="Long B Nguyen" userId="f59fb8f3-a021-417a-8bc1-65c8d471c621" providerId="ADAL" clId="{9106C150-98F3-4A4D-8F45-209642EE4ECC}" dt="2019-11-19T12:53:54.604" v="17" actId="2696"/>
        <pc:sldMkLst>
          <pc:docMk/>
          <pc:sldMk cId="1776526477" sldId="332"/>
        </pc:sldMkLst>
      </pc:sldChg>
      <pc:sldChg chg="del">
        <pc:chgData name="Long B Nguyen" userId="f59fb8f3-a021-417a-8bc1-65c8d471c621" providerId="ADAL" clId="{9106C150-98F3-4A4D-8F45-209642EE4ECC}" dt="2019-11-19T12:53:54.612" v="19" actId="2696"/>
        <pc:sldMkLst>
          <pc:docMk/>
          <pc:sldMk cId="3768911574" sldId="333"/>
        </pc:sldMkLst>
      </pc:sldChg>
      <pc:sldChg chg="del">
        <pc:chgData name="Long B Nguyen" userId="f59fb8f3-a021-417a-8bc1-65c8d471c621" providerId="ADAL" clId="{9106C150-98F3-4A4D-8F45-209642EE4ECC}" dt="2019-11-19T12:53:54.591" v="13" actId="2696"/>
        <pc:sldMkLst>
          <pc:docMk/>
          <pc:sldMk cId="1520390356" sldId="334"/>
        </pc:sldMkLst>
      </pc:sldChg>
      <pc:sldChg chg="del">
        <pc:chgData name="Long B Nguyen" userId="f59fb8f3-a021-417a-8bc1-65c8d471c621" providerId="ADAL" clId="{9106C150-98F3-4A4D-8F45-209642EE4ECC}" dt="2019-11-19T12:53:54.607" v="18" actId="2696"/>
        <pc:sldMkLst>
          <pc:docMk/>
          <pc:sldMk cId="1370301937" sldId="335"/>
        </pc:sldMkLst>
      </pc:sldChg>
      <pc:sldChg chg="del">
        <pc:chgData name="Long B Nguyen" userId="f59fb8f3-a021-417a-8bc1-65c8d471c621" providerId="ADAL" clId="{9106C150-98F3-4A4D-8F45-209642EE4ECC}" dt="2019-11-19T12:53:54.601" v="16" actId="2696"/>
        <pc:sldMkLst>
          <pc:docMk/>
          <pc:sldMk cId="649473723" sldId="336"/>
        </pc:sldMkLst>
      </pc:sldChg>
      <pc:sldChg chg="del">
        <pc:chgData name="Long B Nguyen" userId="f59fb8f3-a021-417a-8bc1-65c8d471c621" providerId="ADAL" clId="{9106C150-98F3-4A4D-8F45-209642EE4ECC}" dt="2019-11-19T12:53:54.620" v="22" actId="2696"/>
        <pc:sldMkLst>
          <pc:docMk/>
          <pc:sldMk cId="2700872664" sldId="339"/>
        </pc:sldMkLst>
      </pc:sldChg>
      <pc:sldChg chg="del">
        <pc:chgData name="Long B Nguyen" userId="f59fb8f3-a021-417a-8bc1-65c8d471c621" providerId="ADAL" clId="{9106C150-98F3-4A4D-8F45-209642EE4ECC}" dt="2019-11-19T12:53:54.617" v="21" actId="2696"/>
        <pc:sldMkLst>
          <pc:docMk/>
          <pc:sldMk cId="2044636910" sldId="340"/>
        </pc:sldMkLst>
      </pc:sldChg>
      <pc:sldChg chg="del">
        <pc:chgData name="Long B Nguyen" userId="f59fb8f3-a021-417a-8bc1-65c8d471c621" providerId="ADAL" clId="{9106C150-98F3-4A4D-8F45-209642EE4ECC}" dt="2019-11-19T12:53:54.622" v="23" actId="2696"/>
        <pc:sldMkLst>
          <pc:docMk/>
          <pc:sldMk cId="2849583976" sldId="341"/>
        </pc:sldMkLst>
      </pc:sldChg>
      <pc:sldChg chg="del">
        <pc:chgData name="Long B Nguyen" userId="f59fb8f3-a021-417a-8bc1-65c8d471c621" providerId="ADAL" clId="{9106C150-98F3-4A4D-8F45-209642EE4ECC}" dt="2019-11-19T12:53:54.624" v="24" actId="2696"/>
        <pc:sldMkLst>
          <pc:docMk/>
          <pc:sldMk cId="1097937752" sldId="342"/>
        </pc:sldMkLst>
      </pc:sldChg>
      <pc:sldChg chg="modSp">
        <pc:chgData name="Long B Nguyen" userId="f59fb8f3-a021-417a-8bc1-65c8d471c621" providerId="ADAL" clId="{9106C150-98F3-4A4D-8F45-209642EE4ECC}" dt="2019-11-19T14:20:57.325" v="3011" actId="20577"/>
        <pc:sldMkLst>
          <pc:docMk/>
          <pc:sldMk cId="1191437278" sldId="343"/>
        </pc:sldMkLst>
        <pc:spChg chg="mod">
          <ac:chgData name="Long B Nguyen" userId="f59fb8f3-a021-417a-8bc1-65c8d471c621" providerId="ADAL" clId="{9106C150-98F3-4A4D-8F45-209642EE4ECC}" dt="2019-11-19T14:20:57.325" v="3011" actId="20577"/>
          <ac:spMkLst>
            <pc:docMk/>
            <pc:sldMk cId="1191437278" sldId="343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9106C150-98F3-4A4D-8F45-209642EE4ECC}" dt="2019-11-19T14:21:04.385" v="3013" actId="20577"/>
        <pc:sldMkLst>
          <pc:docMk/>
          <pc:sldMk cId="4162743568" sldId="344"/>
        </pc:sldMkLst>
        <pc:spChg chg="mod">
          <ac:chgData name="Long B Nguyen" userId="f59fb8f3-a021-417a-8bc1-65c8d471c621" providerId="ADAL" clId="{9106C150-98F3-4A4D-8F45-209642EE4ECC}" dt="2019-11-19T14:21:04.385" v="3013" actId="20577"/>
          <ac:spMkLst>
            <pc:docMk/>
            <pc:sldMk cId="4162743568" sldId="344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9106C150-98F3-4A4D-8F45-209642EE4ECC}" dt="2019-11-19T14:18:14.040" v="3005" actId="113"/>
        <pc:sldMkLst>
          <pc:docMk/>
          <pc:sldMk cId="3339012252" sldId="346"/>
        </pc:sldMkLst>
        <pc:spChg chg="mod">
          <ac:chgData name="Long B Nguyen" userId="f59fb8f3-a021-417a-8bc1-65c8d471c621" providerId="ADAL" clId="{9106C150-98F3-4A4D-8F45-209642EE4ECC}" dt="2019-11-19T14:18:14.040" v="3005" actId="113"/>
          <ac:spMkLst>
            <pc:docMk/>
            <pc:sldMk cId="3339012252" sldId="346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9106C150-98F3-4A4D-8F45-209642EE4ECC}" dt="2019-11-19T12:54:23.540" v="27" actId="2696"/>
        <pc:sldMkLst>
          <pc:docMk/>
          <pc:sldMk cId="3902868562" sldId="346"/>
        </pc:sldMkLst>
      </pc:sldChg>
      <pc:sldChg chg="modSp add">
        <pc:chgData name="Long B Nguyen" userId="f59fb8f3-a021-417a-8bc1-65c8d471c621" providerId="ADAL" clId="{9106C150-98F3-4A4D-8F45-209642EE4ECC}" dt="2019-11-19T13:49:00.711" v="756" actId="20577"/>
        <pc:sldMkLst>
          <pc:docMk/>
          <pc:sldMk cId="807003016" sldId="347"/>
        </pc:sldMkLst>
        <pc:spChg chg="mod">
          <ac:chgData name="Long B Nguyen" userId="f59fb8f3-a021-417a-8bc1-65c8d471c621" providerId="ADAL" clId="{9106C150-98F3-4A4D-8F45-209642EE4ECC}" dt="2019-11-19T13:49:00.711" v="756" actId="20577"/>
          <ac:spMkLst>
            <pc:docMk/>
            <pc:sldMk cId="807003016" sldId="347"/>
            <ac:spMk id="2" creationId="{AA3A228F-61D0-D949-A5E7-F83756230BF8}"/>
          </ac:spMkLst>
        </pc:spChg>
        <pc:spChg chg="mod">
          <ac:chgData name="Long B Nguyen" userId="f59fb8f3-a021-417a-8bc1-65c8d471c621" providerId="ADAL" clId="{9106C150-98F3-4A4D-8F45-209642EE4ECC}" dt="2019-11-19T13:48:55.184" v="747" actId="20577"/>
          <ac:spMkLst>
            <pc:docMk/>
            <pc:sldMk cId="807003016" sldId="347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9106C150-98F3-4A4D-8F45-209642EE4ECC}" dt="2019-11-19T13:58:42.832" v="1589" actId="2696"/>
        <pc:sldMkLst>
          <pc:docMk/>
          <pc:sldMk cId="1233243940" sldId="348"/>
        </pc:sldMkLst>
      </pc:sldChg>
      <pc:sldChg chg="modSp add">
        <pc:chgData name="Long B Nguyen" userId="f59fb8f3-a021-417a-8bc1-65c8d471c621" providerId="ADAL" clId="{9106C150-98F3-4A4D-8F45-209642EE4ECC}" dt="2019-11-19T13:55:27.894" v="1503" actId="113"/>
        <pc:sldMkLst>
          <pc:docMk/>
          <pc:sldMk cId="493433474" sldId="349"/>
        </pc:sldMkLst>
        <pc:spChg chg="mod">
          <ac:chgData name="Long B Nguyen" userId="f59fb8f3-a021-417a-8bc1-65c8d471c621" providerId="ADAL" clId="{9106C150-98F3-4A4D-8F45-209642EE4ECC}" dt="2019-11-19T13:53:55.978" v="1219" actId="20577"/>
          <ac:spMkLst>
            <pc:docMk/>
            <pc:sldMk cId="493433474" sldId="349"/>
            <ac:spMk id="2" creationId="{AA3A228F-61D0-D949-A5E7-F83756230BF8}"/>
          </ac:spMkLst>
        </pc:spChg>
        <pc:spChg chg="mod">
          <ac:chgData name="Long B Nguyen" userId="f59fb8f3-a021-417a-8bc1-65c8d471c621" providerId="ADAL" clId="{9106C150-98F3-4A4D-8F45-209642EE4ECC}" dt="2019-11-19T13:55:27.894" v="1503" actId="113"/>
          <ac:spMkLst>
            <pc:docMk/>
            <pc:sldMk cId="493433474" sldId="349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9106C150-98F3-4A4D-8F45-209642EE4ECC}" dt="2019-11-19T13:43:31.850" v="571" actId="2696"/>
        <pc:sldMkLst>
          <pc:docMk/>
          <pc:sldMk cId="176523368" sldId="350"/>
        </pc:sldMkLst>
      </pc:sldChg>
      <pc:sldChg chg="modSp add">
        <pc:chgData name="Long B Nguyen" userId="f59fb8f3-a021-417a-8bc1-65c8d471c621" providerId="ADAL" clId="{9106C150-98F3-4A4D-8F45-209642EE4ECC}" dt="2019-11-19T13:53:32.999" v="1184" actId="20577"/>
        <pc:sldMkLst>
          <pc:docMk/>
          <pc:sldMk cId="3259382353" sldId="350"/>
        </pc:sldMkLst>
        <pc:spChg chg="mod">
          <ac:chgData name="Long B Nguyen" userId="f59fb8f3-a021-417a-8bc1-65c8d471c621" providerId="ADAL" clId="{9106C150-98F3-4A4D-8F45-209642EE4ECC}" dt="2019-11-19T13:49:09.851" v="768" actId="20577"/>
          <ac:spMkLst>
            <pc:docMk/>
            <pc:sldMk cId="3259382353" sldId="350"/>
            <ac:spMk id="2" creationId="{AA3A228F-61D0-D949-A5E7-F83756230BF8}"/>
          </ac:spMkLst>
        </pc:spChg>
        <pc:spChg chg="mod">
          <ac:chgData name="Long B Nguyen" userId="f59fb8f3-a021-417a-8bc1-65c8d471c621" providerId="ADAL" clId="{9106C150-98F3-4A4D-8F45-209642EE4ECC}" dt="2019-11-19T13:53:32.999" v="1184" actId="20577"/>
          <ac:spMkLst>
            <pc:docMk/>
            <pc:sldMk cId="3259382353" sldId="350"/>
            <ac:spMk id="9" creationId="{E3B2E017-30B2-884B-A113-B419A2ED51AD}"/>
          </ac:spMkLst>
        </pc:spChg>
      </pc:sldChg>
      <pc:sldChg chg="addSp modSp add">
        <pc:chgData name="Long B Nguyen" userId="f59fb8f3-a021-417a-8bc1-65c8d471c621" providerId="ADAL" clId="{9106C150-98F3-4A4D-8F45-209642EE4ECC}" dt="2019-11-19T14:07:36.164" v="2330" actId="207"/>
        <pc:sldMkLst>
          <pc:docMk/>
          <pc:sldMk cId="51706110" sldId="351"/>
        </pc:sldMkLst>
        <pc:spChg chg="mod">
          <ac:chgData name="Long B Nguyen" userId="f59fb8f3-a021-417a-8bc1-65c8d471c621" providerId="ADAL" clId="{9106C150-98F3-4A4D-8F45-209642EE4ECC}" dt="2019-11-19T14:00:16.677" v="1649" actId="20577"/>
          <ac:spMkLst>
            <pc:docMk/>
            <pc:sldMk cId="51706110" sldId="351"/>
            <ac:spMk id="2" creationId="{AA3A228F-61D0-D949-A5E7-F83756230BF8}"/>
          </ac:spMkLst>
        </pc:spChg>
        <pc:spChg chg="add mod">
          <ac:chgData name="Long B Nguyen" userId="f59fb8f3-a021-417a-8bc1-65c8d471c621" providerId="ADAL" clId="{9106C150-98F3-4A4D-8F45-209642EE4ECC}" dt="2019-11-19T14:05:12.986" v="2079" actId="1076"/>
          <ac:spMkLst>
            <pc:docMk/>
            <pc:sldMk cId="51706110" sldId="351"/>
            <ac:spMk id="3" creationId="{CDA69158-3BB3-004C-82FE-8C590D7AB706}"/>
          </ac:spMkLst>
        </pc:spChg>
        <pc:spChg chg="mod">
          <ac:chgData name="Long B Nguyen" userId="f59fb8f3-a021-417a-8bc1-65c8d471c621" providerId="ADAL" clId="{9106C150-98F3-4A4D-8F45-209642EE4ECC}" dt="2019-11-19T14:07:36.164" v="2330" actId="207"/>
          <ac:spMkLst>
            <pc:docMk/>
            <pc:sldMk cId="51706110" sldId="351"/>
            <ac:spMk id="9" creationId="{E3B2E017-30B2-884B-A113-B419A2ED51AD}"/>
          </ac:spMkLst>
        </pc:spChg>
        <pc:cxnChg chg="add mod">
          <ac:chgData name="Long B Nguyen" userId="f59fb8f3-a021-417a-8bc1-65c8d471c621" providerId="ADAL" clId="{9106C150-98F3-4A4D-8F45-209642EE4ECC}" dt="2019-11-19T14:05:23.432" v="2082" actId="14100"/>
          <ac:cxnSpMkLst>
            <pc:docMk/>
            <pc:sldMk cId="51706110" sldId="351"/>
            <ac:cxnSpMk id="5" creationId="{708C73B4-C786-2F4E-BBC9-3E0B42DF2D6D}"/>
          </ac:cxnSpMkLst>
        </pc:cxnChg>
      </pc:sldChg>
      <pc:sldChg chg="modSp add">
        <pc:chgData name="Long B Nguyen" userId="f59fb8f3-a021-417a-8bc1-65c8d471c621" providerId="ADAL" clId="{9106C150-98F3-4A4D-8F45-209642EE4ECC}" dt="2019-11-19T14:43:52.958" v="3334" actId="20577"/>
        <pc:sldMkLst>
          <pc:docMk/>
          <pc:sldMk cId="1817244991" sldId="546"/>
        </pc:sldMkLst>
        <pc:spChg chg="mod">
          <ac:chgData name="Long B Nguyen" userId="f59fb8f3-a021-417a-8bc1-65c8d471c621" providerId="ADAL" clId="{9106C150-98F3-4A4D-8F45-209642EE4ECC}" dt="2019-11-19T14:43:52.958" v="3334" actId="20577"/>
          <ac:spMkLst>
            <pc:docMk/>
            <pc:sldMk cId="1817244991" sldId="546"/>
            <ac:spMk id="9" creationId="{E3B2E017-30B2-884B-A113-B419A2ED51AD}"/>
          </ac:spMkLst>
        </pc:spChg>
      </pc:sldChg>
      <pc:sldChg chg="addSp modSp add modAnim">
        <pc:chgData name="Long B Nguyen" userId="f59fb8f3-a021-417a-8bc1-65c8d471c621" providerId="ADAL" clId="{9106C150-98F3-4A4D-8F45-209642EE4ECC}" dt="2019-11-19T14:18:00.121" v="3004" actId="20577"/>
        <pc:sldMkLst>
          <pc:docMk/>
          <pc:sldMk cId="59807818" sldId="549"/>
        </pc:sldMkLst>
        <pc:spChg chg="mod">
          <ac:chgData name="Long B Nguyen" userId="f59fb8f3-a021-417a-8bc1-65c8d471c621" providerId="ADAL" clId="{9106C150-98F3-4A4D-8F45-209642EE4ECC}" dt="2019-11-19T14:17:11.753" v="2982" actId="1076"/>
          <ac:spMkLst>
            <pc:docMk/>
            <pc:sldMk cId="59807818" sldId="549"/>
            <ac:spMk id="2" creationId="{AA3A228F-61D0-D949-A5E7-F83756230BF8}"/>
          </ac:spMkLst>
        </pc:spChg>
        <pc:spChg chg="add mod">
          <ac:chgData name="Long B Nguyen" userId="f59fb8f3-a021-417a-8bc1-65c8d471c621" providerId="ADAL" clId="{9106C150-98F3-4A4D-8F45-209642EE4ECC}" dt="2019-11-19T14:18:00.121" v="3004" actId="20577"/>
          <ac:spMkLst>
            <pc:docMk/>
            <pc:sldMk cId="59807818" sldId="549"/>
            <ac:spMk id="4" creationId="{B37BF580-E12E-6C4A-AA02-8E45F56F03B0}"/>
          </ac:spMkLst>
        </pc:spChg>
        <pc:spChg chg="mod">
          <ac:chgData name="Long B Nguyen" userId="f59fb8f3-a021-417a-8bc1-65c8d471c621" providerId="ADAL" clId="{9106C150-98F3-4A4D-8F45-209642EE4ECC}" dt="2019-11-19T14:17:42.939" v="2995" actId="207"/>
          <ac:spMkLst>
            <pc:docMk/>
            <pc:sldMk cId="59807818" sldId="549"/>
            <ac:spMk id="9" creationId="{E3B2E017-30B2-884B-A113-B419A2ED51AD}"/>
          </ac:spMkLst>
        </pc:spChg>
        <pc:cxnChg chg="add mod">
          <ac:chgData name="Long B Nguyen" userId="f59fb8f3-a021-417a-8bc1-65c8d471c621" providerId="ADAL" clId="{9106C150-98F3-4A4D-8F45-209642EE4ECC}" dt="2019-11-19T14:17:57.545" v="2997" actId="1076"/>
          <ac:cxnSpMkLst>
            <pc:docMk/>
            <pc:sldMk cId="59807818" sldId="549"/>
            <ac:cxnSpMk id="5" creationId="{D66A335E-E69F-4541-8CAB-982F607A99E6}"/>
          </ac:cxnSpMkLst>
        </pc:cxnChg>
      </pc:sldChg>
      <pc:sldChg chg="addSp modSp add">
        <pc:chgData name="Long B Nguyen" userId="f59fb8f3-a021-417a-8bc1-65c8d471c621" providerId="ADAL" clId="{9106C150-98F3-4A4D-8F45-209642EE4ECC}" dt="2019-11-19T14:14:48.332" v="2827" actId="14100"/>
        <pc:sldMkLst>
          <pc:docMk/>
          <pc:sldMk cId="50571927" sldId="550"/>
        </pc:sldMkLst>
        <pc:spChg chg="mod">
          <ac:chgData name="Long B Nguyen" userId="f59fb8f3-a021-417a-8bc1-65c8d471c621" providerId="ADAL" clId="{9106C150-98F3-4A4D-8F45-209642EE4ECC}" dt="2019-11-19T14:05:39.914" v="2101" actId="20577"/>
          <ac:spMkLst>
            <pc:docMk/>
            <pc:sldMk cId="50571927" sldId="550"/>
            <ac:spMk id="2" creationId="{AA3A228F-61D0-D949-A5E7-F83756230BF8}"/>
          </ac:spMkLst>
        </pc:spChg>
        <pc:spChg chg="mod">
          <ac:chgData name="Long B Nguyen" userId="f59fb8f3-a021-417a-8bc1-65c8d471c621" providerId="ADAL" clId="{9106C150-98F3-4A4D-8F45-209642EE4ECC}" dt="2019-11-19T14:06:49.087" v="2302" actId="1076"/>
          <ac:spMkLst>
            <pc:docMk/>
            <pc:sldMk cId="50571927" sldId="550"/>
            <ac:spMk id="3" creationId="{CDA69158-3BB3-004C-82FE-8C590D7AB706}"/>
          </ac:spMkLst>
        </pc:spChg>
        <pc:spChg chg="add mod">
          <ac:chgData name="Long B Nguyen" userId="f59fb8f3-a021-417a-8bc1-65c8d471c621" providerId="ADAL" clId="{9106C150-98F3-4A4D-8F45-209642EE4ECC}" dt="2019-11-19T14:07:11.669" v="2327" actId="1076"/>
          <ac:spMkLst>
            <pc:docMk/>
            <pc:sldMk cId="50571927" sldId="550"/>
            <ac:spMk id="6" creationId="{447D7C5E-46AE-8C49-A6EF-91FE0E6E6D59}"/>
          </ac:spMkLst>
        </pc:spChg>
        <pc:spChg chg="mod">
          <ac:chgData name="Long B Nguyen" userId="f59fb8f3-a021-417a-8bc1-65c8d471c621" providerId="ADAL" clId="{9106C150-98F3-4A4D-8F45-209642EE4ECC}" dt="2019-11-19T14:14:37.499" v="2826" actId="20577"/>
          <ac:spMkLst>
            <pc:docMk/>
            <pc:sldMk cId="50571927" sldId="550"/>
            <ac:spMk id="9" creationId="{E3B2E017-30B2-884B-A113-B419A2ED51AD}"/>
          </ac:spMkLst>
        </pc:spChg>
        <pc:cxnChg chg="mod">
          <ac:chgData name="Long B Nguyen" userId="f59fb8f3-a021-417a-8bc1-65c8d471c621" providerId="ADAL" clId="{9106C150-98F3-4A4D-8F45-209642EE4ECC}" dt="2019-11-19T14:06:19.375" v="2195" actId="1035"/>
          <ac:cxnSpMkLst>
            <pc:docMk/>
            <pc:sldMk cId="50571927" sldId="550"/>
            <ac:cxnSpMk id="5" creationId="{708C73B4-C786-2F4E-BBC9-3E0B42DF2D6D}"/>
          </ac:cxnSpMkLst>
        </pc:cxnChg>
        <pc:cxnChg chg="add mod">
          <ac:chgData name="Long B Nguyen" userId="f59fb8f3-a021-417a-8bc1-65c8d471c621" providerId="ADAL" clId="{9106C150-98F3-4A4D-8F45-209642EE4ECC}" dt="2019-11-19T14:14:48.332" v="2827" actId="14100"/>
          <ac:cxnSpMkLst>
            <pc:docMk/>
            <pc:sldMk cId="50571927" sldId="550"/>
            <ac:cxnSpMk id="7" creationId="{34FDC6D2-E23C-9E4E-81AF-EC9328EA2BE1}"/>
          </ac:cxnSpMkLst>
        </pc:cxnChg>
      </pc:sldChg>
      <pc:sldChg chg="addSp delSp modSp add">
        <pc:chgData name="Long B Nguyen" userId="f59fb8f3-a021-417a-8bc1-65c8d471c621" providerId="ADAL" clId="{9106C150-98F3-4A4D-8F45-209642EE4ECC}" dt="2019-11-19T14:17:32.984" v="2994" actId="20577"/>
        <pc:sldMkLst>
          <pc:docMk/>
          <pc:sldMk cId="1864614644" sldId="551"/>
        </pc:sldMkLst>
        <pc:spChg chg="mod">
          <ac:chgData name="Long B Nguyen" userId="f59fb8f3-a021-417a-8bc1-65c8d471c621" providerId="ADAL" clId="{9106C150-98F3-4A4D-8F45-209642EE4ECC}" dt="2019-11-19T14:08:39.776" v="2427" actId="20577"/>
          <ac:spMkLst>
            <pc:docMk/>
            <pc:sldMk cId="1864614644" sldId="551"/>
            <ac:spMk id="2" creationId="{AA3A228F-61D0-D949-A5E7-F83756230BF8}"/>
          </ac:spMkLst>
        </pc:spChg>
        <pc:spChg chg="del">
          <ac:chgData name="Long B Nguyen" userId="f59fb8f3-a021-417a-8bc1-65c8d471c621" providerId="ADAL" clId="{9106C150-98F3-4A4D-8F45-209642EE4ECC}" dt="2019-11-19T14:09:29.967" v="2463" actId="478"/>
          <ac:spMkLst>
            <pc:docMk/>
            <pc:sldMk cId="1864614644" sldId="551"/>
            <ac:spMk id="3" creationId="{CDA69158-3BB3-004C-82FE-8C590D7AB706}"/>
          </ac:spMkLst>
        </pc:spChg>
        <pc:spChg chg="del">
          <ac:chgData name="Long B Nguyen" userId="f59fb8f3-a021-417a-8bc1-65c8d471c621" providerId="ADAL" clId="{9106C150-98F3-4A4D-8F45-209642EE4ECC}" dt="2019-11-19T14:09:28.517" v="2462" actId="478"/>
          <ac:spMkLst>
            <pc:docMk/>
            <pc:sldMk cId="1864614644" sldId="551"/>
            <ac:spMk id="6" creationId="{447D7C5E-46AE-8C49-A6EF-91FE0E6E6D59}"/>
          </ac:spMkLst>
        </pc:spChg>
        <pc:spChg chg="add mod">
          <ac:chgData name="Long B Nguyen" userId="f59fb8f3-a021-417a-8bc1-65c8d471c621" providerId="ADAL" clId="{9106C150-98F3-4A4D-8F45-209642EE4ECC}" dt="2019-11-19T14:15:07.619" v="2851" actId="20577"/>
          <ac:spMkLst>
            <pc:docMk/>
            <pc:sldMk cId="1864614644" sldId="551"/>
            <ac:spMk id="8" creationId="{633C27D0-FF78-584C-863B-108746C64695}"/>
          </ac:spMkLst>
        </pc:spChg>
        <pc:spChg chg="mod">
          <ac:chgData name="Long B Nguyen" userId="f59fb8f3-a021-417a-8bc1-65c8d471c621" providerId="ADAL" clId="{9106C150-98F3-4A4D-8F45-209642EE4ECC}" dt="2019-11-19T14:17:32.984" v="2994" actId="20577"/>
          <ac:spMkLst>
            <pc:docMk/>
            <pc:sldMk cId="1864614644" sldId="551"/>
            <ac:spMk id="9" creationId="{E3B2E017-30B2-884B-A113-B419A2ED51AD}"/>
          </ac:spMkLst>
        </pc:spChg>
        <pc:cxnChg chg="del">
          <ac:chgData name="Long B Nguyen" userId="f59fb8f3-a021-417a-8bc1-65c8d471c621" providerId="ADAL" clId="{9106C150-98F3-4A4D-8F45-209642EE4ECC}" dt="2019-11-19T14:09:31.514" v="2464" actId="478"/>
          <ac:cxnSpMkLst>
            <pc:docMk/>
            <pc:sldMk cId="1864614644" sldId="551"/>
            <ac:cxnSpMk id="5" creationId="{708C73B4-C786-2F4E-BBC9-3E0B42DF2D6D}"/>
          </ac:cxnSpMkLst>
        </pc:cxnChg>
        <pc:cxnChg chg="del">
          <ac:chgData name="Long B Nguyen" userId="f59fb8f3-a021-417a-8bc1-65c8d471c621" providerId="ADAL" clId="{9106C150-98F3-4A4D-8F45-209642EE4ECC}" dt="2019-11-19T14:09:26.650" v="2461" actId="478"/>
          <ac:cxnSpMkLst>
            <pc:docMk/>
            <pc:sldMk cId="1864614644" sldId="551"/>
            <ac:cxnSpMk id="7" creationId="{34FDC6D2-E23C-9E4E-81AF-EC9328EA2BE1}"/>
          </ac:cxnSpMkLst>
        </pc:cxnChg>
        <pc:cxnChg chg="add mod">
          <ac:chgData name="Long B Nguyen" userId="f59fb8f3-a021-417a-8bc1-65c8d471c621" providerId="ADAL" clId="{9106C150-98F3-4A4D-8F45-209642EE4ECC}" dt="2019-11-19T14:12:37.113" v="2809" actId="14100"/>
          <ac:cxnSpMkLst>
            <pc:docMk/>
            <pc:sldMk cId="1864614644" sldId="551"/>
            <ac:cxnSpMk id="10" creationId="{537BDC33-F43E-1C46-93C4-84D3D7AC160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4562" y="2553854"/>
            <a:ext cx="6395576" cy="100231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Encapsulation, Abstraction and Inheritance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318907"/>
            <a:ext cx="7053542" cy="535672"/>
          </a:xfrm>
        </p:spPr>
        <p:txBody>
          <a:bodyPr/>
          <a:lstStyle/>
          <a:p>
            <a:r>
              <a:rPr lang="en-US" dirty="0"/>
              <a:t>Mutator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854579"/>
            <a:ext cx="8051725" cy="48604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Mutator methods allow client-code outside the class to </a:t>
            </a:r>
            <a:r>
              <a:rPr lang="en-US" sz="2000" b="1" dirty="0"/>
              <a:t>modify/mutate</a:t>
            </a:r>
            <a:r>
              <a:rPr lang="en-US" sz="2000" dirty="0"/>
              <a:t> attributes. </a:t>
            </a:r>
          </a:p>
          <a:p>
            <a:pPr marL="0" indent="0">
              <a:buNone/>
            </a:pPr>
            <a:endParaRPr lang="en-US" sz="16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 math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Circle: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	def __</a:t>
            </a:r>
            <a:r>
              <a:rPr lang="en-US" sz="16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__(self, diameter)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		</a:t>
            </a:r>
            <a:r>
              <a:rPr lang="en-US" sz="1600" b="1" dirty="0" err="1">
                <a:latin typeface="Inconsolata Medium" panose="020B0609030003000000" pitchFamily="49" charset="77"/>
              </a:rPr>
              <a:t>self.diameter</a:t>
            </a:r>
            <a:r>
              <a:rPr lang="en-US" sz="1600" b="1" dirty="0">
                <a:latin typeface="Inconsolata Medium" panose="020B0609030003000000" pitchFamily="49" charset="77"/>
              </a:rPr>
              <a:t> = diameter</a:t>
            </a:r>
          </a:p>
          <a:p>
            <a:pPr marL="0" indent="0">
              <a:buNone/>
            </a:pPr>
            <a:r>
              <a:rPr lang="en-US" sz="1600" b="1" dirty="0">
                <a:latin typeface="Inconsolata Medium" panose="020B0609030003000000" pitchFamily="49" charset="77"/>
              </a:rPr>
              <a:t>		</a:t>
            </a:r>
            <a:r>
              <a:rPr lang="en-US" sz="1600" b="1" dirty="0" err="1">
                <a:latin typeface="Inconsolata Medium" panose="020B0609030003000000" pitchFamily="49" charset="77"/>
              </a:rPr>
              <a:t>self.circumference</a:t>
            </a:r>
            <a:r>
              <a:rPr lang="en-US" sz="1600" b="1" dirty="0">
                <a:latin typeface="Inconsolata Medium" panose="020B0609030003000000" pitchFamily="49" charset="77"/>
              </a:rPr>
              <a:t> = </a:t>
            </a:r>
            <a:r>
              <a:rPr lang="en-US" sz="1600" b="1" dirty="0" err="1">
                <a:latin typeface="Inconsolata Medium" panose="020B0609030003000000" pitchFamily="49" charset="77"/>
              </a:rPr>
              <a:t>math.pi</a:t>
            </a:r>
            <a:r>
              <a:rPr lang="en-US" sz="1600" b="1" dirty="0">
                <a:latin typeface="Inconsolata Medium" panose="020B0609030003000000" pitchFamily="49" charset="77"/>
              </a:rPr>
              <a:t> * </a:t>
            </a:r>
            <a:r>
              <a:rPr lang="en-US" sz="1600" b="1" dirty="0" err="1">
                <a:latin typeface="Inconsolata Medium" panose="020B0609030003000000" pitchFamily="49" charset="77"/>
              </a:rPr>
              <a:t>self.diameter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	def </a:t>
            </a:r>
            <a:r>
              <a:rPr lang="en-US" sz="16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get_diameter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(self):</a:t>
            </a:r>
          </a:p>
          <a:p>
            <a:pPr marL="0" indent="0">
              <a:buNone/>
            </a:pPr>
            <a:r>
              <a:rPr lang="en-US" sz="1600" b="1" dirty="0">
                <a:latin typeface="Inconsolata Medium" panose="020B0609030003000000" pitchFamily="49" charset="77"/>
              </a:rPr>
              <a:t>		return </a:t>
            </a:r>
            <a:r>
              <a:rPr lang="en-US" sz="1600" b="1" dirty="0" err="1">
                <a:latin typeface="Inconsolata Medium" panose="020B0609030003000000" pitchFamily="49" charset="77"/>
              </a:rPr>
              <a:t>self.diameter</a:t>
            </a:r>
            <a:endParaRPr lang="en-US" sz="16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	def </a:t>
            </a:r>
            <a:r>
              <a:rPr lang="en-US" sz="16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set_diameter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(self, </a:t>
            </a:r>
            <a:r>
              <a:rPr lang="en-US" sz="16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new_diameter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600" b="1" dirty="0">
                <a:latin typeface="Inconsolata Medium" panose="020B0609030003000000" pitchFamily="49" charset="77"/>
              </a:rPr>
              <a:t>		</a:t>
            </a:r>
            <a:r>
              <a:rPr lang="en-US" sz="1600" b="1" dirty="0" err="1">
                <a:solidFill>
                  <a:srgbClr val="FF0000"/>
                </a:solidFill>
                <a:latin typeface="Inconsolata Medium" panose="020B0609030003000000" pitchFamily="49" charset="77"/>
              </a:rPr>
              <a:t>self.diameter</a:t>
            </a:r>
            <a:r>
              <a:rPr lang="en-US" sz="16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 = </a:t>
            </a:r>
            <a:r>
              <a:rPr lang="en-US" sz="1600" b="1" dirty="0" err="1">
                <a:solidFill>
                  <a:srgbClr val="FF0000"/>
                </a:solidFill>
                <a:latin typeface="Inconsolata Medium" panose="020B0609030003000000" pitchFamily="49" charset="77"/>
              </a:rPr>
              <a:t>new_diameter</a:t>
            </a:r>
            <a:endParaRPr lang="en-US" sz="1600" b="1" dirty="0">
              <a:solidFill>
                <a:srgbClr val="FF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600" b="1" dirty="0" err="1">
                <a:solidFill>
                  <a:srgbClr val="FF0000"/>
                </a:solidFill>
                <a:latin typeface="Inconsolata Medium" panose="020B0609030003000000" pitchFamily="49" charset="77"/>
              </a:rPr>
              <a:t>self.circumference</a:t>
            </a:r>
            <a:r>
              <a:rPr lang="en-US" sz="16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 = </a:t>
            </a:r>
            <a:r>
              <a:rPr lang="en-US" sz="1600" b="1" dirty="0" err="1">
                <a:solidFill>
                  <a:srgbClr val="FF0000"/>
                </a:solidFill>
                <a:latin typeface="Inconsolata Medium" panose="020B0609030003000000" pitchFamily="49" charset="77"/>
              </a:rPr>
              <a:t>math.pi</a:t>
            </a:r>
            <a:r>
              <a:rPr lang="en-US" sz="16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 * </a:t>
            </a:r>
            <a:r>
              <a:rPr lang="en-US" sz="1600" b="1" dirty="0" err="1">
                <a:solidFill>
                  <a:srgbClr val="FF0000"/>
                </a:solidFill>
                <a:latin typeface="Inconsolata Medium" panose="020B0609030003000000" pitchFamily="49" charset="77"/>
              </a:rPr>
              <a:t>self.diameter</a:t>
            </a:r>
            <a:r>
              <a:rPr lang="en-US" sz="16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600" b="1" dirty="0">
              <a:latin typeface="Inconsolata Medium" panose="020B0609030003000000" pitchFamily="49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7BF580-E12E-6C4A-AA02-8E45F56F03B0}"/>
              </a:ext>
            </a:extLst>
          </p:cNvPr>
          <p:cNvSpPr txBox="1"/>
          <p:nvPr/>
        </p:nvSpPr>
        <p:spPr>
          <a:xfrm>
            <a:off x="6206257" y="4086257"/>
            <a:ext cx="193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mutator method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66A335E-E69F-4541-8CAB-982F607A99E6}"/>
              </a:ext>
            </a:extLst>
          </p:cNvPr>
          <p:cNvCxnSpPr>
            <a:cxnSpLocks/>
          </p:cNvCxnSpPr>
          <p:nvPr/>
        </p:nvCxnSpPr>
        <p:spPr>
          <a:xfrm flipH="1">
            <a:off x="5272755" y="4270923"/>
            <a:ext cx="8716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07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2517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Inheritance gives us the ability to create a new class based on an existing class.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Inheritance allows us to </a:t>
            </a:r>
            <a:r>
              <a:rPr lang="en-US" b="1" dirty="0"/>
              <a:t>reuse</a:t>
            </a:r>
            <a:r>
              <a:rPr lang="en-US" dirty="0"/>
              <a:t> the code from our existing class.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example, we can extend the Character class to another class: the Player class. The Character class is the </a:t>
            </a:r>
            <a:r>
              <a:rPr lang="en-US" b="1" dirty="0"/>
              <a:t>base class</a:t>
            </a:r>
            <a:r>
              <a:rPr lang="en-US" dirty="0"/>
              <a:t>, the </a:t>
            </a:r>
            <a:r>
              <a:rPr lang="en-US" b="1" dirty="0"/>
              <a:t>parent class </a:t>
            </a:r>
            <a:r>
              <a:rPr lang="en-US" dirty="0"/>
              <a:t>or the </a:t>
            </a:r>
            <a:r>
              <a:rPr lang="en-US" b="1" dirty="0"/>
              <a:t>superclass.</a:t>
            </a:r>
            <a:r>
              <a:rPr lang="en-US" dirty="0"/>
              <a:t> The Player class is a </a:t>
            </a:r>
            <a:r>
              <a:rPr lang="en-US" b="1" dirty="0"/>
              <a:t>subclass or child class </a:t>
            </a:r>
            <a:r>
              <a:rPr lang="en-US" dirty="0"/>
              <a:t>of Character.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can also create the Enemy class which also inherits from Character. </a:t>
            </a:r>
          </a:p>
        </p:txBody>
      </p:sp>
    </p:spTree>
    <p:extLst>
      <p:ext uri="{BB962C8B-B14F-4D97-AF65-F5344CB8AC3E}">
        <p14:creationId xmlns:p14="http://schemas.microsoft.com/office/powerpoint/2010/main" val="3339012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Class Diagram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9AFC970E-3FBA-F843-9AA5-DEA44EAA51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7128352"/>
              </p:ext>
            </p:extLst>
          </p:nvPr>
        </p:nvGraphicFramePr>
        <p:xfrm>
          <a:off x="1670184" y="1602856"/>
          <a:ext cx="1418184" cy="152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8184">
                  <a:extLst>
                    <a:ext uri="{9D8B030D-6E8A-4147-A177-3AD203B41FA5}">
                      <a16:colId xmlns:a16="http://schemas.microsoft.com/office/drawing/2014/main" val="2159819282"/>
                    </a:ext>
                  </a:extLst>
                </a:gridCol>
              </a:tblGrid>
              <a:tr h="207985"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14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name</a:t>
                      </a:r>
                    </a:p>
                    <a:p>
                      <a:r>
                        <a:rPr lang="en-US" sz="1600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x</a:t>
                      </a:r>
                    </a:p>
                    <a:p>
                      <a:r>
                        <a:rPr lang="en-US" sz="1600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010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move()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202153"/>
                  </a:ext>
                </a:extLst>
              </a:tr>
            </a:tbl>
          </a:graphicData>
        </a:graphic>
      </p:graphicFrame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02C015-BB96-FC4D-B798-E01CEEDE81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0566948"/>
              </p:ext>
            </p:extLst>
          </p:nvPr>
        </p:nvGraphicFramePr>
        <p:xfrm>
          <a:off x="603384" y="3918110"/>
          <a:ext cx="1418184" cy="706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8184">
                  <a:extLst>
                    <a:ext uri="{9D8B030D-6E8A-4147-A177-3AD203B41FA5}">
                      <a16:colId xmlns:a16="http://schemas.microsoft.com/office/drawing/2014/main" val="2159819282"/>
                    </a:ext>
                  </a:extLst>
                </a:gridCol>
              </a:tblGrid>
              <a:tr h="207985"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Player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14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lives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010091"/>
                  </a:ext>
                </a:extLst>
              </a:tr>
            </a:tbl>
          </a:graphicData>
        </a:graphic>
      </p:graphicFrame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D4D97C6-774B-044C-9810-2CE6158651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1579838"/>
              </p:ext>
            </p:extLst>
          </p:nvPr>
        </p:nvGraphicFramePr>
        <p:xfrm>
          <a:off x="2805302" y="3883611"/>
          <a:ext cx="192268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2680">
                  <a:extLst>
                    <a:ext uri="{9D8B030D-6E8A-4147-A177-3AD203B41FA5}">
                      <a16:colId xmlns:a16="http://schemas.microsoft.com/office/drawing/2014/main" val="21598192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Enemy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14547"/>
                  </a:ext>
                </a:extLst>
              </a:tr>
              <a:tr h="439838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move()</a:t>
                      </a:r>
                      <a:endParaRPr lang="en-US" sz="16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r>
                        <a:rPr lang="en-US" sz="16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shoot_player</a:t>
                      </a:r>
                      <a:r>
                        <a:rPr lang="en-US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(player)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202153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57043E-1F8C-8543-A3F1-31C9D596FC1F}"/>
              </a:ext>
            </a:extLst>
          </p:cNvPr>
          <p:cNvCxnSpPr>
            <a:cxnSpLocks/>
          </p:cNvCxnSpPr>
          <p:nvPr/>
        </p:nvCxnSpPr>
        <p:spPr>
          <a:xfrm flipV="1">
            <a:off x="1312476" y="3205652"/>
            <a:ext cx="584018" cy="6101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130512-CDDF-C947-9F4C-970628FD5926}"/>
              </a:ext>
            </a:extLst>
          </p:cNvPr>
          <p:cNvCxnSpPr>
            <a:cxnSpLocks/>
          </p:cNvCxnSpPr>
          <p:nvPr/>
        </p:nvCxnSpPr>
        <p:spPr>
          <a:xfrm flipH="1" flipV="1">
            <a:off x="2888671" y="3239987"/>
            <a:ext cx="546539" cy="5758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85021ED-C20D-0141-8AF2-FBA30E60D3E6}"/>
              </a:ext>
            </a:extLst>
          </p:cNvPr>
          <p:cNvSpPr txBox="1"/>
          <p:nvPr/>
        </p:nvSpPr>
        <p:spPr>
          <a:xfrm>
            <a:off x="3435210" y="1084497"/>
            <a:ext cx="11599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parent class</a:t>
            </a:r>
          </a:p>
          <a:p>
            <a:r>
              <a:rPr lang="en-US" sz="1600" dirty="0"/>
              <a:t>superclass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3068F1-27B1-8745-AC00-F5D5109130CF}"/>
              </a:ext>
            </a:extLst>
          </p:cNvPr>
          <p:cNvSpPr txBox="1"/>
          <p:nvPr/>
        </p:nvSpPr>
        <p:spPr>
          <a:xfrm>
            <a:off x="5007411" y="3686395"/>
            <a:ext cx="100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child class</a:t>
            </a:r>
          </a:p>
          <a:p>
            <a:r>
              <a:rPr lang="en-US" sz="1600" dirty="0"/>
              <a:t>subclass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6C9440-C8DE-4345-870A-6F939A7C6E77}"/>
              </a:ext>
            </a:extLst>
          </p:cNvPr>
          <p:cNvSpPr txBox="1"/>
          <p:nvPr/>
        </p:nvSpPr>
        <p:spPr>
          <a:xfrm>
            <a:off x="3088368" y="4776669"/>
            <a:ext cx="15238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override </a:t>
            </a:r>
          </a:p>
          <a:p>
            <a:r>
              <a:rPr lang="en-US" sz="1600" b="1" dirty="0"/>
              <a:t>move() from Character</a:t>
            </a:r>
          </a:p>
          <a:p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DD179C-AB41-4749-B753-CBBB8EDE6E43}"/>
              </a:ext>
            </a:extLst>
          </p:cNvPr>
          <p:cNvSpPr txBox="1"/>
          <p:nvPr/>
        </p:nvSpPr>
        <p:spPr>
          <a:xfrm>
            <a:off x="5007411" y="1732432"/>
            <a:ext cx="365972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The subclasses Player and Enemy inherit</a:t>
            </a:r>
          </a:p>
          <a:p>
            <a:r>
              <a:rPr lang="en-US" sz="1600" dirty="0">
                <a:solidFill>
                  <a:srgbClr val="FF0000"/>
                </a:solidFill>
              </a:rPr>
              <a:t>all of the variables and methods from</a:t>
            </a:r>
          </a:p>
          <a:p>
            <a:r>
              <a:rPr lang="en-US" sz="1600" dirty="0">
                <a:solidFill>
                  <a:srgbClr val="FF0000"/>
                </a:solidFill>
              </a:rPr>
              <a:t>the Character class. 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FF0000"/>
                </a:solidFill>
              </a:rPr>
              <a:t>In this way, the Character class's code can</a:t>
            </a:r>
          </a:p>
          <a:p>
            <a:r>
              <a:rPr lang="en-US" sz="1600" dirty="0">
                <a:solidFill>
                  <a:srgbClr val="FF0000"/>
                </a:solidFill>
              </a:rPr>
              <a:t>be reused and built upon.</a:t>
            </a:r>
          </a:p>
        </p:txBody>
      </p:sp>
    </p:spTree>
    <p:extLst>
      <p:ext uri="{BB962C8B-B14F-4D97-AF65-F5344CB8AC3E}">
        <p14:creationId xmlns:p14="http://schemas.microsoft.com/office/powerpoint/2010/main" val="85032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game.py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8483"/>
            <a:ext cx="8051725" cy="44041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 Medium" panose="020B0609030003000000" pitchFamily="49" charset="77"/>
              </a:rPr>
              <a:t>Character</a:t>
            </a:r>
            <a:r>
              <a:rPr lang="en-US" sz="1900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self, name, x, speed</a:t>
            </a:r>
            <a:r>
              <a:rPr lang="en-US" sz="1900" b="1" dirty="0">
                <a:latin typeface="Inconsolata Medium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self.name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name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self.x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x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self.speed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speed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move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</a:t>
            </a:r>
            <a:r>
              <a:rPr lang="en-US" sz="1900" b="1" dirty="0"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self.x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+=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self.speed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 Medium" panose="020B0609030003000000" pitchFamily="49" charset="77"/>
              </a:rPr>
              <a:t>Player(Character)</a:t>
            </a:r>
            <a:r>
              <a:rPr lang="en-US" sz="1900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self, name, x, speed, lives</a:t>
            </a:r>
            <a:r>
              <a:rPr lang="en-US" sz="1900" b="1" dirty="0">
                <a:latin typeface="Inconsolata Medium" panose="020B0609030003000000" pitchFamily="49" charset="77"/>
              </a:rPr>
              <a:t>): 	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	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super().__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__(name, x, speed)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self.lives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 = </a:t>
            </a:r>
            <a:r>
              <a:rPr lang="en-US" sz="1900" b="1" dirty="0">
                <a:latin typeface="Inconsolata Medium" panose="020B0609030003000000" pitchFamily="49" charset="77"/>
              </a:rPr>
              <a:t>lives</a:t>
            </a:r>
            <a:endParaRPr lang="en-US" sz="19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EEB9B0-9A64-434C-B9B2-E059EA235812}"/>
              </a:ext>
            </a:extLst>
          </p:cNvPr>
          <p:cNvSpPr txBox="1"/>
          <p:nvPr/>
        </p:nvSpPr>
        <p:spPr>
          <a:xfrm>
            <a:off x="4941974" y="3514710"/>
            <a:ext cx="4093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This calls the </a:t>
            </a:r>
            <a:r>
              <a:rPr lang="en-US" sz="1800" dirty="0" err="1">
                <a:solidFill>
                  <a:srgbClr val="FF0000"/>
                </a:solidFill>
              </a:rPr>
              <a:t>init</a:t>
            </a:r>
            <a:r>
              <a:rPr lang="en-US" sz="1800" dirty="0">
                <a:solidFill>
                  <a:srgbClr val="FF0000"/>
                </a:solidFill>
              </a:rPr>
              <a:t> method from the parent</a:t>
            </a:r>
          </a:p>
          <a:p>
            <a:r>
              <a:rPr lang="en-US" sz="1800" dirty="0">
                <a:solidFill>
                  <a:srgbClr val="FF0000"/>
                </a:solidFill>
              </a:rPr>
              <a:t>class to initialize its variables.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F053D8-D9D4-B543-9CE6-1230D5D324CF}"/>
              </a:ext>
            </a:extLst>
          </p:cNvPr>
          <p:cNvCxnSpPr>
            <a:cxnSpLocks/>
          </p:cNvCxnSpPr>
          <p:nvPr/>
        </p:nvCxnSpPr>
        <p:spPr>
          <a:xfrm flipH="1">
            <a:off x="3016665" y="4161041"/>
            <a:ext cx="2771343" cy="4878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8C9508F-DF8F-E442-B39C-04CF5C258FC7}"/>
              </a:ext>
            </a:extLst>
          </p:cNvPr>
          <p:cNvCxnSpPr>
            <a:cxnSpLocks/>
          </p:cNvCxnSpPr>
          <p:nvPr/>
        </p:nvCxnSpPr>
        <p:spPr>
          <a:xfrm flipH="1" flipV="1">
            <a:off x="3529414" y="2200291"/>
            <a:ext cx="2358638" cy="13144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98ED39A-6DBB-A745-94C7-761E0EE2E4F7}"/>
              </a:ext>
            </a:extLst>
          </p:cNvPr>
          <p:cNvSpPr txBox="1"/>
          <p:nvPr/>
        </p:nvSpPr>
        <p:spPr>
          <a:xfrm>
            <a:off x="4839997" y="1797244"/>
            <a:ext cx="44295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The Player class inherits all of the variables</a:t>
            </a:r>
          </a:p>
          <a:p>
            <a:r>
              <a:rPr lang="en-US" sz="1800" dirty="0">
                <a:solidFill>
                  <a:srgbClr val="FF0000"/>
                </a:solidFill>
              </a:rPr>
              <a:t>and methods from Character(name, x, speed,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move()).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However, it still needs to initialize them.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971DD1-8C1E-5C40-8F91-E33E197A579B}"/>
              </a:ext>
            </a:extLst>
          </p:cNvPr>
          <p:cNvSpPr txBox="1"/>
          <p:nvPr/>
        </p:nvSpPr>
        <p:spPr>
          <a:xfrm>
            <a:off x="5235325" y="4924807"/>
            <a:ext cx="36607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Player also needs to also initialize any</a:t>
            </a:r>
          </a:p>
          <a:p>
            <a:r>
              <a:rPr lang="en-US" sz="1800" dirty="0">
                <a:solidFill>
                  <a:srgbClr val="FF0000"/>
                </a:solidFill>
              </a:rPr>
              <a:t>new variables.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A03E58-597C-D146-BD73-BEA495752B15}"/>
              </a:ext>
            </a:extLst>
          </p:cNvPr>
          <p:cNvCxnSpPr>
            <a:cxnSpLocks/>
          </p:cNvCxnSpPr>
          <p:nvPr/>
        </p:nvCxnSpPr>
        <p:spPr>
          <a:xfrm flipH="1" flipV="1">
            <a:off x="4324172" y="5180368"/>
            <a:ext cx="834240" cy="6258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429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game.py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8483"/>
            <a:ext cx="8051725" cy="44041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 Medium" panose="020B0609030003000000" pitchFamily="49" charset="77"/>
              </a:rPr>
              <a:t>Enemy(Character)</a:t>
            </a:r>
            <a:r>
              <a:rPr lang="en-US" sz="1900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self, name, x, speed</a:t>
            </a:r>
            <a:r>
              <a:rPr lang="en-US" sz="1900" b="1" dirty="0">
                <a:latin typeface="Inconsolata Medium" panose="020B0609030003000000" pitchFamily="49" charset="77"/>
              </a:rPr>
              <a:t>): 	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	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super().__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__(name, x, speed)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move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</a:t>
            </a:r>
            <a:r>
              <a:rPr lang="en-US" sz="1900" b="1" dirty="0"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# implementation not shown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# overrides move() from Character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solidFill>
                  <a:srgbClr val="06287E"/>
                </a:solidFill>
                <a:latin typeface="Inconsolata Medium" panose="020B0609030003000000" pitchFamily="49" charset="77"/>
              </a:rPr>
              <a:t>shoot_player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self, player</a:t>
            </a:r>
            <a:r>
              <a:rPr lang="en-US" sz="1900" b="1" dirty="0"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# implementation not shown</a:t>
            </a:r>
          </a:p>
          <a:p>
            <a:pPr marL="0" indent="0">
              <a:buNone/>
            </a:pPr>
            <a:endParaRPr lang="en-US" sz="1900" b="1" dirty="0">
              <a:solidFill>
                <a:srgbClr val="4070A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continue on the next slide…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99191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game.py</a:t>
            </a:r>
            <a:r>
              <a:rPr lang="en-US" dirty="0"/>
              <a:t>(continue from last slide)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8483"/>
            <a:ext cx="8051725" cy="440414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9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900" b="1" dirty="0">
                <a:latin typeface="Inconsolata Medium" panose="020B0609030003000000" pitchFamily="49" charset="77"/>
              </a:rPr>
              <a:t>():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p1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Player(“Jack”, 10, 4, 3)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e1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Enemy(“Boss”, 20, -3)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p1.move() </a:t>
            </a: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   # move() inherited from parent class 				   # Character</a:t>
            </a:r>
            <a:endParaRPr lang="en-US" sz="1900" b="1" dirty="0">
              <a:solidFill>
                <a:srgbClr val="004BD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e1.move()	   </a:t>
            </a: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# move() is overridden by child class 				   # Enemy</a:t>
            </a:r>
            <a:endParaRPr lang="en-US" sz="1900" b="1" dirty="0">
              <a:solidFill>
                <a:srgbClr val="004BD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e1.shoot_player(p1)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main()		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72787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Is-A Relationship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9AFC970E-3FBA-F843-9AA5-DEA44EAA51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9102047"/>
              </p:ext>
            </p:extLst>
          </p:nvPr>
        </p:nvGraphicFramePr>
        <p:xfrm>
          <a:off x="4656792" y="1718469"/>
          <a:ext cx="1418184" cy="1529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8184">
                  <a:extLst>
                    <a:ext uri="{9D8B030D-6E8A-4147-A177-3AD203B41FA5}">
                      <a16:colId xmlns:a16="http://schemas.microsoft.com/office/drawing/2014/main" val="2159819282"/>
                    </a:ext>
                  </a:extLst>
                </a:gridCol>
              </a:tblGrid>
              <a:tr h="207985"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14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name</a:t>
                      </a:r>
                    </a:p>
                    <a:p>
                      <a:r>
                        <a:rPr lang="en-US" sz="1600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x</a:t>
                      </a:r>
                    </a:p>
                    <a:p>
                      <a:r>
                        <a:rPr lang="en-US" sz="1600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010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move()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202153"/>
                  </a:ext>
                </a:extLst>
              </a:tr>
            </a:tbl>
          </a:graphicData>
        </a:graphic>
      </p:graphicFrame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02C015-BB96-FC4D-B798-E01CEEDE81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1420901"/>
              </p:ext>
            </p:extLst>
          </p:nvPr>
        </p:nvGraphicFramePr>
        <p:xfrm>
          <a:off x="3589992" y="4033723"/>
          <a:ext cx="1418184" cy="706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18184">
                  <a:extLst>
                    <a:ext uri="{9D8B030D-6E8A-4147-A177-3AD203B41FA5}">
                      <a16:colId xmlns:a16="http://schemas.microsoft.com/office/drawing/2014/main" val="2159819282"/>
                    </a:ext>
                  </a:extLst>
                </a:gridCol>
              </a:tblGrid>
              <a:tr h="207985"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Player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14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lives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010091"/>
                  </a:ext>
                </a:extLst>
              </a:tr>
            </a:tbl>
          </a:graphicData>
        </a:graphic>
      </p:graphicFrame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D4D97C6-774B-044C-9810-2CE6158651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9016952"/>
              </p:ext>
            </p:extLst>
          </p:nvPr>
        </p:nvGraphicFramePr>
        <p:xfrm>
          <a:off x="5791910" y="3999224"/>
          <a:ext cx="192268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2680">
                  <a:extLst>
                    <a:ext uri="{9D8B030D-6E8A-4147-A177-3AD203B41FA5}">
                      <a16:colId xmlns:a16="http://schemas.microsoft.com/office/drawing/2014/main" val="21598192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Enemy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14547"/>
                  </a:ext>
                </a:extLst>
              </a:tr>
              <a:tr h="439838"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move()</a:t>
                      </a:r>
                    </a:p>
                    <a:p>
                      <a:r>
                        <a:rPr lang="en-US" sz="16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shoot_player</a:t>
                      </a:r>
                      <a:r>
                        <a:rPr lang="en-US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(player)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202153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57043E-1F8C-8543-A3F1-31C9D596FC1F}"/>
              </a:ext>
            </a:extLst>
          </p:cNvPr>
          <p:cNvCxnSpPr>
            <a:cxnSpLocks/>
          </p:cNvCxnSpPr>
          <p:nvPr/>
        </p:nvCxnSpPr>
        <p:spPr>
          <a:xfrm flipV="1">
            <a:off x="4299084" y="3321265"/>
            <a:ext cx="584018" cy="6101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F130512-CDDF-C947-9F4C-970628FD5926}"/>
              </a:ext>
            </a:extLst>
          </p:cNvPr>
          <p:cNvCxnSpPr>
            <a:cxnSpLocks/>
          </p:cNvCxnSpPr>
          <p:nvPr/>
        </p:nvCxnSpPr>
        <p:spPr>
          <a:xfrm flipH="1" flipV="1">
            <a:off x="5875279" y="3355600"/>
            <a:ext cx="546539" cy="5758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85021ED-C20D-0141-8AF2-FBA30E60D3E6}"/>
              </a:ext>
            </a:extLst>
          </p:cNvPr>
          <p:cNvSpPr txBox="1"/>
          <p:nvPr/>
        </p:nvSpPr>
        <p:spPr>
          <a:xfrm>
            <a:off x="6421818" y="1200110"/>
            <a:ext cx="11599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parent class</a:t>
            </a:r>
          </a:p>
          <a:p>
            <a:r>
              <a:rPr lang="en-US" sz="1600" dirty="0"/>
              <a:t>superclass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3068F1-27B1-8745-AC00-F5D5109130CF}"/>
              </a:ext>
            </a:extLst>
          </p:cNvPr>
          <p:cNvSpPr txBox="1"/>
          <p:nvPr/>
        </p:nvSpPr>
        <p:spPr>
          <a:xfrm>
            <a:off x="7994019" y="3802008"/>
            <a:ext cx="100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child class</a:t>
            </a:r>
          </a:p>
          <a:p>
            <a:r>
              <a:rPr lang="en-US" sz="1600" dirty="0"/>
              <a:t>subclass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7AD83D-A164-2C46-A5D9-850FF63C92FB}"/>
              </a:ext>
            </a:extLst>
          </p:cNvPr>
          <p:cNvSpPr txBox="1"/>
          <p:nvPr/>
        </p:nvSpPr>
        <p:spPr>
          <a:xfrm>
            <a:off x="483848" y="1476467"/>
            <a:ext cx="31061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A Player </a:t>
            </a:r>
            <a:r>
              <a:rPr lang="en-US" sz="2100" b="1" dirty="0"/>
              <a:t>is a</a:t>
            </a:r>
            <a:r>
              <a:rPr lang="en-US" sz="2100" dirty="0"/>
              <a:t> Character.  An Enemy </a:t>
            </a:r>
            <a:r>
              <a:rPr lang="en-US" sz="2100" b="1" dirty="0"/>
              <a:t>is a</a:t>
            </a:r>
            <a:r>
              <a:rPr lang="en-US" sz="2100" dirty="0"/>
              <a:t> Character.</a:t>
            </a:r>
          </a:p>
        </p:txBody>
      </p:sp>
    </p:spTree>
    <p:extLst>
      <p:ext uri="{BB962C8B-B14F-4D97-AF65-F5344CB8AC3E}">
        <p14:creationId xmlns:p14="http://schemas.microsoft.com/office/powerpoint/2010/main" val="638580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isinstance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7707"/>
            <a:ext cx="8051725" cy="4583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built-in </a:t>
            </a:r>
            <a:r>
              <a:rPr lang="en-US" b="1" dirty="0" err="1">
                <a:latin typeface="Inconsolata Medium" panose="020B0609030003000000" pitchFamily="49" charset="77"/>
              </a:rPr>
              <a:t>isinstance</a:t>
            </a:r>
            <a:r>
              <a:rPr lang="en-US" b="1" dirty="0">
                <a:latin typeface="Inconsolata Medium" panose="020B0609030003000000" pitchFamily="49" charset="77"/>
              </a:rPr>
              <a:t>(a, b) </a:t>
            </a:r>
            <a:r>
              <a:rPr lang="en-US" dirty="0">
                <a:latin typeface="Gill Sans MT" panose="020B0502020104020203" pitchFamily="34" charset="77"/>
              </a:rPr>
              <a:t>function returns whether a is an instance or subclass of b.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a = 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0, 5, 2</a:t>
            </a:r>
            <a:r>
              <a:rPr lang="en-US" b="1" dirty="0">
                <a:latin typeface="Inconsolata Medium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B050"/>
                </a:solidFill>
                <a:latin typeface="Inconsolata Medium" panose="020B0609030003000000" pitchFamily="49" charset="77"/>
              </a:rPr>
              <a:t>isinstance</a:t>
            </a:r>
            <a:r>
              <a:rPr lang="en-US" b="1" dirty="0">
                <a:latin typeface="Inconsolata Medium" panose="020B0609030003000000" pitchFamily="49" charset="77"/>
              </a:rPr>
              <a:t>(a, </a:t>
            </a:r>
            <a:r>
              <a:rPr lang="en-US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list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True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B050"/>
                </a:solidFill>
                <a:latin typeface="Inconsolata Medium" panose="020B0609030003000000" pitchFamily="49" charset="77"/>
              </a:rPr>
              <a:t>isinstance</a:t>
            </a:r>
            <a:r>
              <a:rPr lang="en-US" b="1" dirty="0">
                <a:latin typeface="Inconsolata Medium" panose="020B0609030003000000" pitchFamily="49" charset="77"/>
              </a:rPr>
              <a:t>(a, </a:t>
            </a:r>
            <a:r>
              <a:rPr lang="en-US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str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False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b = "hi"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B050"/>
                </a:solidFill>
                <a:latin typeface="Inconsolata Medium" panose="020B0609030003000000" pitchFamily="49" charset="77"/>
              </a:rPr>
              <a:t>isinstance</a:t>
            </a:r>
            <a:r>
              <a:rPr lang="en-US" b="1" dirty="0">
                <a:latin typeface="Inconsolata Medium" panose="020B0609030003000000" pitchFamily="49" charset="77"/>
              </a:rPr>
              <a:t>(b, </a:t>
            </a:r>
            <a:r>
              <a:rPr lang="en-US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str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[5]: True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5098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isinstance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7707"/>
            <a:ext cx="8051725" cy="4583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built-in </a:t>
            </a:r>
            <a:r>
              <a:rPr lang="en-US" b="1" dirty="0" err="1">
                <a:latin typeface="Inconsolata Medium" panose="020B0609030003000000" pitchFamily="49" charset="77"/>
              </a:rPr>
              <a:t>isinstance</a:t>
            </a:r>
            <a:r>
              <a:rPr lang="en-US" b="1" dirty="0">
                <a:latin typeface="Inconsolata Medium" panose="020B0609030003000000" pitchFamily="49" charset="77"/>
              </a:rPr>
              <a:t>(a, b) </a:t>
            </a:r>
            <a:r>
              <a:rPr lang="en-US" dirty="0">
                <a:latin typeface="Gill Sans MT" panose="020B0502020104020203" pitchFamily="34" charset="77"/>
              </a:rPr>
              <a:t>function returns whether a is an instance or subclass of b.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Assume that Player is a subclass of Character as in the previous slides.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p = Player("Mario", x=100, speed=5, lives=3)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B050"/>
                </a:solidFill>
                <a:latin typeface="Inconsolata Medium" panose="020B0609030003000000" pitchFamily="49" charset="77"/>
              </a:rPr>
              <a:t>isinstance</a:t>
            </a:r>
            <a:r>
              <a:rPr lang="en-US" b="1" dirty="0">
                <a:latin typeface="Inconsolata Medium" panose="020B0609030003000000" pitchFamily="49" charset="77"/>
              </a:rPr>
              <a:t>(p, Player)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True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B050"/>
                </a:solidFill>
                <a:latin typeface="Inconsolata Medium" panose="020B0609030003000000" pitchFamily="49" charset="77"/>
              </a:rPr>
              <a:t>isinstance</a:t>
            </a:r>
            <a:r>
              <a:rPr lang="en-US" b="1" dirty="0">
                <a:latin typeface="Inconsolata Medium" panose="020B0609030003000000" pitchFamily="49" charset="77"/>
              </a:rPr>
              <a:t>(p, Character)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True  </a:t>
            </a:r>
            <a:r>
              <a:rPr lang="en-US" sz="20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# since Player is a subclass of Character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6222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7707"/>
            <a:ext cx="8051725" cy="4583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Inheritance is a powerful feature that allows us to inherit code from another class or library.</a:t>
            </a: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The </a:t>
            </a:r>
            <a:r>
              <a:rPr lang="en-US" sz="2000" b="1" dirty="0">
                <a:latin typeface="Gill Sans MT" panose="020B0502020104020203" pitchFamily="34" charset="77"/>
              </a:rPr>
              <a:t>Arcade library</a:t>
            </a:r>
            <a:r>
              <a:rPr lang="en-US" sz="2000" dirty="0">
                <a:latin typeface="Gill Sans MT" panose="020B0502020104020203" pitchFamily="34" charset="77"/>
              </a:rPr>
              <a:t>, for example, contains many classes and functions that we can use to write arcade games. It has a class called </a:t>
            </a:r>
            <a:r>
              <a:rPr lang="en-US" sz="2000" b="1" dirty="0">
                <a:latin typeface="Gill Sans MT" panose="020B0502020104020203" pitchFamily="34" charset="77"/>
              </a:rPr>
              <a:t>Window</a:t>
            </a:r>
            <a:r>
              <a:rPr lang="en-US" sz="2000" dirty="0">
                <a:latin typeface="Gill Sans MT" panose="020B0502020104020203" pitchFamily="34" charset="77"/>
              </a:rPr>
              <a:t>.</a:t>
            </a: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The </a:t>
            </a:r>
            <a:r>
              <a:rPr lang="en-US" sz="2000" b="1" dirty="0">
                <a:latin typeface="Gill Sans MT" panose="020B0502020104020203" pitchFamily="34" charset="77"/>
              </a:rPr>
              <a:t>Window</a:t>
            </a:r>
            <a:r>
              <a:rPr lang="en-US" sz="2000" dirty="0">
                <a:latin typeface="Gill Sans MT" panose="020B0502020104020203" pitchFamily="34" charset="77"/>
              </a:rPr>
              <a:t> class can create a window, draw shapes, images and animate them, detect and respond to keyboard and mouse inputs.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That's a lot of code that we don't want to write! Instead, we can simply inherit from it!</a:t>
            </a: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91437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Encapsulation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Abstraction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Application Programming Interface(API)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Inheritance</a:t>
            </a: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7707"/>
            <a:ext cx="8051725" cy="4583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We first need to </a:t>
            </a:r>
            <a:r>
              <a:rPr lang="en-US" sz="2000" b="1" dirty="0"/>
              <a:t>import</a:t>
            </a:r>
            <a:r>
              <a:rPr lang="en-US" sz="2000" dirty="0"/>
              <a:t> the arcade library then declare the class that inherits from Window.</a:t>
            </a: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arcade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MyGame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arcade.Window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  <a:r>
              <a:rPr lang="en-US" sz="2000" dirty="0">
                <a:solidFill>
                  <a:srgbClr val="4070A0"/>
                </a:solidFill>
                <a:latin typeface="Inconsolata Medium" panose="020B0609030003000000" pitchFamily="49" charset="77"/>
              </a:rPr>
              <a:t># </a:t>
            </a:r>
            <a:r>
              <a:rPr lang="en-US" sz="2000" dirty="0" err="1">
                <a:solidFill>
                  <a:srgbClr val="4070A0"/>
                </a:solidFill>
                <a:latin typeface="Inconsolata Medium" panose="020B0609030003000000" pitchFamily="49" charset="77"/>
              </a:rPr>
              <a:t>MyGame</a:t>
            </a:r>
            <a:r>
              <a:rPr lang="en-US" sz="2000" dirty="0">
                <a:solidFill>
                  <a:srgbClr val="4070A0"/>
                </a:solidFill>
                <a:latin typeface="Inconsolata Medium" panose="020B0609030003000000" pitchFamily="49" charset="77"/>
              </a:rPr>
              <a:t> inherits variables and methods from Window!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070A0"/>
                </a:solidFill>
                <a:latin typeface="Inconsolata Medium" panose="020B0609030003000000" pitchFamily="49" charset="77"/>
              </a:rPr>
              <a:t>	# including ability to animate images, detect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070A0"/>
                </a:solidFill>
                <a:latin typeface="Inconsolata Medium" panose="020B0609030003000000" pitchFamily="49" charset="77"/>
              </a:rPr>
              <a:t>	# keyboard and mouse inputs, </a:t>
            </a:r>
            <a:r>
              <a:rPr lang="en-US" sz="2000" dirty="0" err="1">
                <a:solidFill>
                  <a:srgbClr val="4070A0"/>
                </a:solidFill>
                <a:latin typeface="Inconsolata Medium" panose="020B0609030003000000" pitchFamily="49" charset="77"/>
              </a:rPr>
              <a:t>etc</a:t>
            </a:r>
            <a:r>
              <a:rPr lang="en-US" sz="2000" dirty="0">
                <a:solidFill>
                  <a:srgbClr val="4070A0"/>
                </a:solidFill>
                <a:latin typeface="Inconsolata Medium" panose="020B0609030003000000" pitchFamily="49" charset="77"/>
              </a:rPr>
              <a:t>…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62743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Import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7707"/>
            <a:ext cx="8051725" cy="4583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We first need to </a:t>
            </a:r>
            <a:r>
              <a:rPr lang="en-US" sz="2000" b="1" dirty="0"/>
              <a:t>import</a:t>
            </a:r>
            <a:r>
              <a:rPr lang="en-US" sz="2000" dirty="0"/>
              <a:t> the arcade library then declare the class that inherits from Window.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import statement allows code from one </a:t>
            </a:r>
            <a:r>
              <a:rPr lang="en-US" sz="2000" b="1" dirty="0"/>
              <a:t>script/module</a:t>
            </a:r>
            <a:r>
              <a:rPr lang="en-US" sz="2000" dirty="0"/>
              <a:t>(code from a .</a:t>
            </a:r>
            <a:r>
              <a:rPr lang="en-US" sz="2000" dirty="0" err="1"/>
              <a:t>py</a:t>
            </a:r>
            <a:r>
              <a:rPr lang="en-US" sz="2000" dirty="0"/>
              <a:t> file) to gain access to code from another </a:t>
            </a:r>
            <a:r>
              <a:rPr lang="en-US" sz="2000" b="1" dirty="0"/>
              <a:t>module</a:t>
            </a:r>
            <a:r>
              <a:rPr lang="en-US" sz="2000" dirty="0"/>
              <a:t> or </a:t>
            </a:r>
            <a:r>
              <a:rPr lang="en-US" sz="2000" b="1" dirty="0"/>
              <a:t>library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arcade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MyGame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arcade.Window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  <a:r>
              <a:rPr lang="en-US" sz="2000" dirty="0">
                <a:solidFill>
                  <a:srgbClr val="4070A0"/>
                </a:solidFill>
                <a:latin typeface="Inconsolata Medium" panose="020B0609030003000000" pitchFamily="49" charset="77"/>
              </a:rPr>
              <a:t># </a:t>
            </a:r>
            <a:r>
              <a:rPr lang="en-US" sz="2000" dirty="0" err="1">
                <a:solidFill>
                  <a:srgbClr val="4070A0"/>
                </a:solidFill>
                <a:latin typeface="Inconsolata Medium" panose="020B0609030003000000" pitchFamily="49" charset="77"/>
              </a:rPr>
              <a:t>MyGame</a:t>
            </a:r>
            <a:r>
              <a:rPr lang="en-US" sz="2000" dirty="0">
                <a:solidFill>
                  <a:srgbClr val="4070A0"/>
                </a:solidFill>
                <a:latin typeface="Inconsolata Medium" panose="020B0609030003000000" pitchFamily="49" charset="77"/>
              </a:rPr>
              <a:t> inherits variables and methods from Window!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070A0"/>
                </a:solidFill>
                <a:latin typeface="Inconsolata Medium" panose="020B0609030003000000" pitchFamily="49" charset="77"/>
              </a:rPr>
              <a:t>	# including ability to animate images, detect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4070A0"/>
                </a:solidFill>
                <a:latin typeface="Inconsolata Medium" panose="020B0609030003000000" pitchFamily="49" charset="77"/>
              </a:rPr>
              <a:t>	# keyboard and mouse inputs, </a:t>
            </a:r>
            <a:r>
              <a:rPr lang="en-US" sz="2000" dirty="0" err="1">
                <a:solidFill>
                  <a:srgbClr val="4070A0"/>
                </a:solidFill>
                <a:latin typeface="Inconsolata Medium" panose="020B0609030003000000" pitchFamily="49" charset="77"/>
              </a:rPr>
              <a:t>etc</a:t>
            </a:r>
            <a:r>
              <a:rPr lang="en-US" sz="2000" dirty="0">
                <a:solidFill>
                  <a:srgbClr val="4070A0"/>
                </a:solidFill>
                <a:latin typeface="Inconsolata Medium" panose="020B0609030003000000" pitchFamily="49" charset="77"/>
              </a:rPr>
              <a:t>…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83010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57299"/>
            <a:ext cx="8051725" cy="4334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Modify the previous lecture's lab. In the Student class, add an accessor and a mutator method for each variable(name and </a:t>
            </a:r>
            <a:r>
              <a:rPr lang="en-US" dirty="0" err="1"/>
              <a:t>gpa</a:t>
            </a:r>
            <a:r>
              <a:rPr lang="en-US" dirty="0"/>
              <a:t>). These methods simply return/modify the variables.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Write the class </a:t>
            </a:r>
            <a:r>
              <a:rPr lang="en-US" sz="2000" dirty="0" err="1">
                <a:latin typeface="Gill Sans MT" panose="020B0502020104020203" pitchFamily="34" charset="77"/>
              </a:rPr>
              <a:t>GradStudent</a:t>
            </a:r>
            <a:r>
              <a:rPr lang="en-US" sz="2000" dirty="0">
                <a:latin typeface="Gill Sans MT" panose="020B0502020104020203" pitchFamily="34" charset="77"/>
              </a:rPr>
              <a:t> which inherits from the </a:t>
            </a:r>
            <a:r>
              <a:rPr lang="en-US" sz="2000">
                <a:latin typeface="Gill Sans MT" panose="020B0502020104020203" pitchFamily="34" charset="77"/>
              </a:rPr>
              <a:t>Student class. </a:t>
            </a: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Write the main method and: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Create a Student object and store it in a variable. Print out name and </a:t>
            </a:r>
            <a:r>
              <a:rPr lang="en-US" sz="2000" dirty="0" err="1">
                <a:latin typeface="Gill Sans MT" panose="020B0502020104020203" pitchFamily="34" charset="77"/>
              </a:rPr>
              <a:t>gpa</a:t>
            </a:r>
            <a:r>
              <a:rPr lang="en-US" sz="2000" dirty="0">
                <a:latin typeface="Gill Sans MT" panose="020B0502020104020203" pitchFamily="34" charset="77"/>
              </a:rPr>
              <a:t> of the Student object using the dot notation. 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Create a list of three Student objects. Use a for loop to print out the names.  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Call </a:t>
            </a:r>
            <a:r>
              <a:rPr lang="en-US" sz="2000" dirty="0" err="1">
                <a:latin typeface="Gill Sans MT" panose="020B0502020104020203" pitchFamily="34" charset="77"/>
              </a:rPr>
              <a:t>average_gpa</a:t>
            </a:r>
            <a:r>
              <a:rPr lang="en-US" sz="2000" dirty="0">
                <a:latin typeface="Gill Sans MT" panose="020B0502020104020203" pitchFamily="34" charset="77"/>
              </a:rPr>
              <a:t> and make sure it works by printing out the average </a:t>
            </a:r>
            <a:r>
              <a:rPr lang="en-US" sz="2000" dirty="0" err="1">
                <a:latin typeface="Gill Sans MT" panose="020B0502020104020203" pitchFamily="34" charset="77"/>
              </a:rPr>
              <a:t>gpa</a:t>
            </a:r>
            <a:r>
              <a:rPr lang="en-US" sz="2000" dirty="0">
                <a:latin typeface="Gill Sans MT" panose="020B0502020104020203" pitchFamily="34" charset="77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17244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Halterman</a:t>
            </a:r>
            <a:r>
              <a:rPr lang="en-US" dirty="0"/>
              <a:t>, Richard.  Fundamentals of Python Programming. Southern Adventist University.</a:t>
            </a:r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25171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Encapsulation is one of the fundamental concepts in object-oriented programming (OOP).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 It describes the idea of wrapping data and the methods that work on data within one unit.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Creating custom classes as discussed in the previous lecture is an example of encapsulation.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112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2517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Encapsulation is used to hide the values or data of a class, preventing unauthorized parties’ direct access to them.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 important idea behind encapsulation is that data inside the object should only be accessed through a public </a:t>
            </a:r>
            <a:r>
              <a:rPr lang="en-US" b="1" i="1" dirty="0"/>
              <a:t>interface</a:t>
            </a:r>
            <a:r>
              <a:rPr lang="en-US" dirty="0"/>
              <a:t> – that is, the object’s methods.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What's the interface to your TV? </a:t>
            </a:r>
          </a:p>
          <a:p>
            <a:pPr marL="0" indent="0">
              <a:buNone/>
            </a:pPr>
            <a:r>
              <a:rPr lang="en-US" dirty="0"/>
              <a:t>Remote control.</a:t>
            </a:r>
          </a:p>
          <a:p>
            <a:pPr marL="0" indent="0">
              <a:buNone/>
            </a:pPr>
            <a:r>
              <a:rPr lang="en-US" dirty="0"/>
              <a:t>Your car?</a:t>
            </a:r>
          </a:p>
          <a:p>
            <a:pPr marL="0" indent="0">
              <a:buNone/>
            </a:pPr>
            <a:r>
              <a:rPr lang="en-US" dirty="0"/>
              <a:t>Steering wheel, brake, gas pedal, transmission, etc..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003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82766"/>
            <a:ext cx="8051725" cy="45805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More generally, an interface is the public, exposed functionality of a system or program. The data and specific implementation details of the system/program should be hidden.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don't need to know the details of how your TV or car work to be able to use them.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Abstraction</a:t>
            </a:r>
            <a:r>
              <a:rPr lang="en-US" dirty="0"/>
              <a:t>:  distance between ideas and implementation.  This refers to arranging complexity of computer systems or programming code so that functionality may be separated from specific implementation details.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can use lists, strings and dictionaries in Python without knowing how those classes are implemented.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382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Application Programming Interface(API)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2517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An </a:t>
            </a:r>
            <a:r>
              <a:rPr lang="en-US" b="1" i="1" dirty="0"/>
              <a:t>application programming interface </a:t>
            </a:r>
            <a:r>
              <a:rPr lang="en-US" b="1" dirty="0"/>
              <a:t>(API) </a:t>
            </a:r>
            <a:r>
              <a:rPr lang="en-US" dirty="0"/>
              <a:t>is a set of routines, protocols and tools for building software applications.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example, Amazon or eBay APIs allow developers or programmers to use the existing retail infrastructure to create specialized web stores.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Google Maps APIs lets developers embed Google Maps on webpages using a JavaScript or Flash interface.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Client-code programmers</a:t>
            </a:r>
            <a:r>
              <a:rPr lang="en-US" dirty="0"/>
              <a:t>: programmers who uses those APIs to develop applications do not need to know the implementation details of the code. </a:t>
            </a:r>
          </a:p>
        </p:txBody>
      </p:sp>
    </p:spTree>
    <p:extLst>
      <p:ext uri="{BB962C8B-B14F-4D97-AF65-F5344CB8AC3E}">
        <p14:creationId xmlns:p14="http://schemas.microsoft.com/office/powerpoint/2010/main" val="493433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Accessing Attributes/Data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2517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encapsulation stipulates that data inside the object should only be accessed through a public </a:t>
            </a:r>
            <a:r>
              <a:rPr lang="en-US" b="1" i="1" dirty="0"/>
              <a:t>interface</a:t>
            </a:r>
            <a:r>
              <a:rPr lang="en-US" dirty="0"/>
              <a:t> – that is, the object’s methods.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class definitions</a:t>
            </a: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Circle: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	def __</a:t>
            </a:r>
            <a:r>
              <a:rPr lang="en-US" sz="18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8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__(self, diameter)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		</a:t>
            </a:r>
            <a:r>
              <a:rPr lang="en-US" sz="1800" b="1" dirty="0" err="1">
                <a:latin typeface="Inconsolata Medium" panose="020B0609030003000000" pitchFamily="49" charset="77"/>
              </a:rPr>
              <a:t>self.diameter</a:t>
            </a:r>
            <a:r>
              <a:rPr lang="en-US" sz="1800" b="1" dirty="0">
                <a:latin typeface="Inconsolata Medium" panose="020B0609030003000000" pitchFamily="49" charset="77"/>
              </a:rPr>
              <a:t> = diameter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	import math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	</a:t>
            </a:r>
            <a:r>
              <a:rPr lang="en-US" sz="1800" b="1" dirty="0" err="1">
                <a:latin typeface="Inconsolata Medium" panose="020B0609030003000000" pitchFamily="49" charset="77"/>
              </a:rPr>
              <a:t>self.circumference</a:t>
            </a:r>
            <a:r>
              <a:rPr lang="en-US" sz="1800" b="1" dirty="0">
                <a:latin typeface="Inconsolata Medium" panose="020B0609030003000000" pitchFamily="49" charset="77"/>
              </a:rPr>
              <a:t> = </a:t>
            </a:r>
            <a:r>
              <a:rPr lang="en-US" sz="1800" b="1" dirty="0" err="1">
                <a:latin typeface="Inconsolata Medium" panose="020B0609030003000000" pitchFamily="49" charset="77"/>
              </a:rPr>
              <a:t>math.pi</a:t>
            </a:r>
            <a:r>
              <a:rPr lang="en-US" sz="1800" b="1" dirty="0">
                <a:latin typeface="Inconsolata Medium" panose="020B0609030003000000" pitchFamily="49" charset="77"/>
              </a:rPr>
              <a:t> * </a:t>
            </a:r>
            <a:r>
              <a:rPr lang="en-US" sz="1800" b="1" dirty="0" err="1">
                <a:latin typeface="Inconsolata Medium" panose="020B0609030003000000" pitchFamily="49" charset="77"/>
              </a:rPr>
              <a:t>self.diameter</a:t>
            </a:r>
            <a:r>
              <a:rPr lang="en-US" sz="18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# it is not "best practice" to directly access attributes outside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# of a class: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c = Circle(10)  </a:t>
            </a:r>
            <a:endParaRPr lang="en-US" sz="1800" b="1" dirty="0">
              <a:solidFill>
                <a:srgbClr val="4070A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18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c.diameter</a:t>
            </a:r>
            <a:r>
              <a:rPr lang="en-US" sz="18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)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A69158-3BB3-004C-82FE-8C590D7AB706}"/>
              </a:ext>
            </a:extLst>
          </p:cNvPr>
          <p:cNvSpPr txBox="1"/>
          <p:nvPr/>
        </p:nvSpPr>
        <p:spPr>
          <a:xfrm>
            <a:off x="3597779" y="4473425"/>
            <a:ext cx="4016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This is discouraged. Use </a:t>
            </a:r>
            <a:r>
              <a:rPr lang="en-US" sz="1800" b="1" dirty="0">
                <a:solidFill>
                  <a:srgbClr val="FF0000"/>
                </a:solidFill>
              </a:rPr>
              <a:t>accessor method </a:t>
            </a:r>
            <a:r>
              <a:rPr lang="en-US" sz="1800" dirty="0">
                <a:solidFill>
                  <a:srgbClr val="FF0000"/>
                </a:solidFill>
              </a:rPr>
              <a:t>to access attributes.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08C73B4-C786-2F4E-BBC9-3E0B42DF2D6D}"/>
              </a:ext>
            </a:extLst>
          </p:cNvPr>
          <p:cNvCxnSpPr>
            <a:cxnSpLocks/>
          </p:cNvCxnSpPr>
          <p:nvPr/>
        </p:nvCxnSpPr>
        <p:spPr>
          <a:xfrm flipH="1">
            <a:off x="2640651" y="4819828"/>
            <a:ext cx="957128" cy="2999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06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Accessor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2517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Accessor methods allow client-code outside the class to access attributes. Most accessor are methods simply returns the value.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class definitions</a:t>
            </a: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Circle: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	def __</a:t>
            </a:r>
            <a:r>
              <a:rPr lang="en-US" sz="18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8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__(self, diameter)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		</a:t>
            </a:r>
            <a:r>
              <a:rPr lang="en-US" sz="1800" b="1" dirty="0" err="1">
                <a:latin typeface="Inconsolata Medium" panose="020B0609030003000000" pitchFamily="49" charset="77"/>
              </a:rPr>
              <a:t>self.diameter</a:t>
            </a:r>
            <a:r>
              <a:rPr lang="en-US" sz="1800" b="1" dirty="0">
                <a:latin typeface="Inconsolata Medium" panose="020B0609030003000000" pitchFamily="49" charset="77"/>
              </a:rPr>
              <a:t> = diameter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	import math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	</a:t>
            </a:r>
            <a:r>
              <a:rPr lang="en-US" sz="1800" b="1" dirty="0" err="1">
                <a:latin typeface="Inconsolata Medium" panose="020B0609030003000000" pitchFamily="49" charset="77"/>
              </a:rPr>
              <a:t>self.circumference</a:t>
            </a:r>
            <a:r>
              <a:rPr lang="en-US" sz="1800" b="1" dirty="0">
                <a:latin typeface="Inconsolata Medium" panose="020B0609030003000000" pitchFamily="49" charset="77"/>
              </a:rPr>
              <a:t> = </a:t>
            </a:r>
            <a:r>
              <a:rPr lang="en-US" sz="1800" b="1" dirty="0" err="1">
                <a:latin typeface="Inconsolata Medium" panose="020B0609030003000000" pitchFamily="49" charset="77"/>
              </a:rPr>
              <a:t>math.pi</a:t>
            </a:r>
            <a:r>
              <a:rPr lang="en-US" sz="1800" b="1" dirty="0">
                <a:latin typeface="Inconsolata Medium" panose="020B0609030003000000" pitchFamily="49" charset="77"/>
              </a:rPr>
              <a:t> * </a:t>
            </a:r>
            <a:r>
              <a:rPr lang="en-US" sz="1800" b="1" dirty="0" err="1">
                <a:latin typeface="Inconsolata Medium" panose="020B0609030003000000" pitchFamily="49" charset="77"/>
              </a:rPr>
              <a:t>self.diameter</a:t>
            </a:r>
            <a:r>
              <a:rPr lang="en-US" sz="18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	def </a:t>
            </a:r>
            <a:r>
              <a:rPr lang="en-US" sz="18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get_diameter</a:t>
            </a:r>
            <a:r>
              <a:rPr lang="en-US" sz="18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(self):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	return </a:t>
            </a:r>
            <a:r>
              <a:rPr lang="en-US" sz="1800" b="1" dirty="0" err="1">
                <a:latin typeface="Inconsolata Medium" panose="020B0609030003000000" pitchFamily="49" charset="77"/>
              </a:rPr>
              <a:t>self.diameter</a:t>
            </a: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c = Circle(10)  </a:t>
            </a:r>
            <a:endParaRPr lang="en-US" sz="1800" b="1" dirty="0">
              <a:solidFill>
                <a:srgbClr val="4070A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18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c.get_diameter</a:t>
            </a:r>
            <a:r>
              <a:rPr lang="en-US" sz="18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())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A69158-3BB3-004C-82FE-8C590D7AB706}"/>
              </a:ext>
            </a:extLst>
          </p:cNvPr>
          <p:cNvSpPr txBox="1"/>
          <p:nvPr/>
        </p:nvSpPr>
        <p:spPr>
          <a:xfrm>
            <a:off x="4421612" y="4626097"/>
            <a:ext cx="4016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Calling an accessor method.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08C73B4-C786-2F4E-BBC9-3E0B42DF2D6D}"/>
              </a:ext>
            </a:extLst>
          </p:cNvPr>
          <p:cNvCxnSpPr>
            <a:cxnSpLocks/>
          </p:cNvCxnSpPr>
          <p:nvPr/>
        </p:nvCxnSpPr>
        <p:spPr>
          <a:xfrm flipH="1">
            <a:off x="3367047" y="4845465"/>
            <a:ext cx="957128" cy="2999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47D7C5E-46AE-8C49-A6EF-91FE0E6E6D59}"/>
              </a:ext>
            </a:extLst>
          </p:cNvPr>
          <p:cNvSpPr txBox="1"/>
          <p:nvPr/>
        </p:nvSpPr>
        <p:spPr>
          <a:xfrm>
            <a:off x="4958571" y="3949524"/>
            <a:ext cx="193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accessor method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FDC6D2-E23C-9E4E-81AF-EC9328EA2BE1}"/>
              </a:ext>
            </a:extLst>
          </p:cNvPr>
          <p:cNvCxnSpPr>
            <a:cxnSpLocks/>
          </p:cNvCxnSpPr>
          <p:nvPr/>
        </p:nvCxnSpPr>
        <p:spPr>
          <a:xfrm flipH="1">
            <a:off x="4025069" y="4134190"/>
            <a:ext cx="8716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71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Mutator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1312"/>
            <a:ext cx="8051725" cy="46403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Mutator methods allow client-code outside the class to </a:t>
            </a:r>
            <a:r>
              <a:rPr lang="en-US" b="1" dirty="0"/>
              <a:t>modify/mutate</a:t>
            </a:r>
            <a:r>
              <a:rPr lang="en-US" dirty="0"/>
              <a:t> attributes. Directly modifying an attribute is not considered "best practice" and may lead to subtle errors.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is the wrong with this code?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Circle: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	def __</a:t>
            </a:r>
            <a:r>
              <a:rPr lang="en-US" sz="18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8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__(self, diameter)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		</a:t>
            </a:r>
            <a:r>
              <a:rPr lang="en-US" sz="1800" b="1" dirty="0" err="1">
                <a:latin typeface="Inconsolata Medium" panose="020B0609030003000000" pitchFamily="49" charset="77"/>
              </a:rPr>
              <a:t>self.diameter</a:t>
            </a:r>
            <a:r>
              <a:rPr lang="en-US" sz="1800" b="1" dirty="0">
                <a:latin typeface="Inconsolata Medium" panose="020B0609030003000000" pitchFamily="49" charset="77"/>
              </a:rPr>
              <a:t> = diameter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	import math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	</a:t>
            </a:r>
            <a:r>
              <a:rPr lang="en-US" sz="1800" b="1" dirty="0" err="1">
                <a:latin typeface="Inconsolata Medium" panose="020B0609030003000000" pitchFamily="49" charset="77"/>
              </a:rPr>
              <a:t>self.circumference</a:t>
            </a:r>
            <a:r>
              <a:rPr lang="en-US" sz="1800" b="1" dirty="0">
                <a:latin typeface="Inconsolata Medium" panose="020B0609030003000000" pitchFamily="49" charset="77"/>
              </a:rPr>
              <a:t> = </a:t>
            </a:r>
            <a:r>
              <a:rPr lang="en-US" sz="1800" b="1" dirty="0" err="1">
                <a:latin typeface="Inconsolata Medium" panose="020B0609030003000000" pitchFamily="49" charset="77"/>
              </a:rPr>
              <a:t>math.pi</a:t>
            </a:r>
            <a:r>
              <a:rPr lang="en-US" sz="1800" b="1" dirty="0">
                <a:latin typeface="Inconsolata Medium" panose="020B0609030003000000" pitchFamily="49" charset="77"/>
              </a:rPr>
              <a:t> * </a:t>
            </a:r>
            <a:r>
              <a:rPr lang="en-US" sz="1800" b="1" dirty="0" err="1">
                <a:latin typeface="Inconsolata Medium" panose="020B0609030003000000" pitchFamily="49" charset="77"/>
              </a:rPr>
              <a:t>self.diameter</a:t>
            </a:r>
            <a:r>
              <a:rPr lang="en-US" sz="18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	def </a:t>
            </a:r>
            <a:r>
              <a:rPr lang="en-US" sz="18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get_diameter</a:t>
            </a:r>
            <a:r>
              <a:rPr lang="en-US" sz="18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(self):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	return </a:t>
            </a:r>
            <a:r>
              <a:rPr lang="en-US" sz="1800" b="1" dirty="0" err="1">
                <a:latin typeface="Inconsolata Medium" panose="020B0609030003000000" pitchFamily="49" charset="77"/>
              </a:rPr>
              <a:t>self.diameter</a:t>
            </a: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c = Circle(10)  </a:t>
            </a:r>
            <a:endParaRPr lang="en-US" sz="1800" b="1" dirty="0">
              <a:solidFill>
                <a:srgbClr val="4070A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c.diameter</a:t>
            </a:r>
            <a:r>
              <a:rPr lang="en-US" sz="18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 = 20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3C27D0-FF78-584C-863B-108746C64695}"/>
              </a:ext>
            </a:extLst>
          </p:cNvPr>
          <p:cNvSpPr txBox="1"/>
          <p:nvPr/>
        </p:nvSpPr>
        <p:spPr>
          <a:xfrm>
            <a:off x="4242150" y="4683728"/>
            <a:ext cx="4016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This client code modifies an attribute directly and forgets to update the other attribute "circumference".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37BDC33-F43E-1C46-93C4-84D3D7AC160F}"/>
              </a:ext>
            </a:extLst>
          </p:cNvPr>
          <p:cNvCxnSpPr>
            <a:cxnSpLocks/>
          </p:cNvCxnSpPr>
          <p:nvPr/>
        </p:nvCxnSpPr>
        <p:spPr>
          <a:xfrm flipH="1">
            <a:off x="2546647" y="5007836"/>
            <a:ext cx="1463972" cy="2401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614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3651</TotalTime>
  <Words>1802</Words>
  <Application>Microsoft Macintosh PowerPoint</Application>
  <PresentationFormat>On-screen Show (16:10)</PresentationFormat>
  <Paragraphs>256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Gill Sans MT</vt:lpstr>
      <vt:lpstr>Inconsolata Medium</vt:lpstr>
      <vt:lpstr>Office Theme</vt:lpstr>
      <vt:lpstr>Introduction to Python</vt:lpstr>
      <vt:lpstr>Topics</vt:lpstr>
      <vt:lpstr>Encapsulation</vt:lpstr>
      <vt:lpstr>Interface</vt:lpstr>
      <vt:lpstr>Interface</vt:lpstr>
      <vt:lpstr>Application Programming Interface(API)</vt:lpstr>
      <vt:lpstr>Accessing Attributes/Data</vt:lpstr>
      <vt:lpstr>Accessor Methods</vt:lpstr>
      <vt:lpstr>Mutator Methods</vt:lpstr>
      <vt:lpstr>Mutator Methods</vt:lpstr>
      <vt:lpstr>Inheritance</vt:lpstr>
      <vt:lpstr>Class Diagram</vt:lpstr>
      <vt:lpstr>game.py</vt:lpstr>
      <vt:lpstr>game.py</vt:lpstr>
      <vt:lpstr>game.py(continue from last slide)</vt:lpstr>
      <vt:lpstr>Is-A Relationship</vt:lpstr>
      <vt:lpstr>isinstance</vt:lpstr>
      <vt:lpstr>isinstance</vt:lpstr>
      <vt:lpstr>Inheritance</vt:lpstr>
      <vt:lpstr>Inheritance</vt:lpstr>
      <vt:lpstr>Import </vt:lpstr>
      <vt:lpstr>Lab 1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dcterms:created xsi:type="dcterms:W3CDTF">2019-05-29T16:38:51Z</dcterms:created>
  <dcterms:modified xsi:type="dcterms:W3CDTF">2019-11-19T14:43:53Z</dcterms:modified>
</cp:coreProperties>
</file>