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557" r:id="rId20"/>
    <p:sldId id="559" r:id="rId21"/>
    <p:sldId id="560" r:id="rId22"/>
    <p:sldId id="309" r:id="rId23"/>
    <p:sldId id="562" r:id="rId24"/>
    <p:sldId id="565" r:id="rId25"/>
    <p:sldId id="566" r:id="rId26"/>
    <p:sldId id="568" r:id="rId2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0C57D7-CFE2-A74A-9812-FD74A3F6123F}" v="121" dt="2023-01-10T16:39:07.1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Nguyen" userId="f59fb8f3-a021-417a-8bc1-65c8d471c621" providerId="ADAL" clId="{49B01C95-2323-A046-80CE-B9EF72291F76}"/>
    <pc:docChg chg="custSel addSld delSld modSld">
      <pc:chgData name="Long Nguyen" userId="f59fb8f3-a021-417a-8bc1-65c8d471c621" providerId="ADAL" clId="{49B01C95-2323-A046-80CE-B9EF72291F76}" dt="2022-01-20T15:17:15.929" v="1506" actId="2696"/>
      <pc:docMkLst>
        <pc:docMk/>
      </pc:docMkLst>
      <pc:sldChg chg="modSp mod">
        <pc:chgData name="Long Nguyen" userId="f59fb8f3-a021-417a-8bc1-65c8d471c621" providerId="ADAL" clId="{49B01C95-2323-A046-80CE-B9EF72291F76}" dt="2022-01-20T14:30:30.637" v="6" actId="27636"/>
        <pc:sldMkLst>
          <pc:docMk/>
          <pc:sldMk cId="3188689728" sldId="291"/>
        </pc:sldMkLst>
        <pc:spChg chg="mod">
          <ac:chgData name="Long Nguyen" userId="f59fb8f3-a021-417a-8bc1-65c8d471c621" providerId="ADAL" clId="{49B01C95-2323-A046-80CE-B9EF72291F76}" dt="2022-01-20T14:30:30.637" v="6" actId="27636"/>
          <ac:spMkLst>
            <pc:docMk/>
            <pc:sldMk cId="3188689728" sldId="291"/>
            <ac:spMk id="3" creationId="{0CCEF01D-6BE2-8B40-B73C-E8115F523D49}"/>
          </ac:spMkLst>
        </pc:spChg>
      </pc:sldChg>
      <pc:sldChg chg="modSp mod modAnim">
        <pc:chgData name="Long Nguyen" userId="f59fb8f3-a021-417a-8bc1-65c8d471c621" providerId="ADAL" clId="{49B01C95-2323-A046-80CE-B9EF72291F76}" dt="2022-01-20T14:30:39.441" v="61" actId="20577"/>
        <pc:sldMkLst>
          <pc:docMk/>
          <pc:sldMk cId="35145435" sldId="309"/>
        </pc:sldMkLst>
        <pc:spChg chg="mod">
          <ac:chgData name="Long Nguyen" userId="f59fb8f3-a021-417a-8bc1-65c8d471c621" providerId="ADAL" clId="{49B01C95-2323-A046-80CE-B9EF72291F76}" dt="2022-01-20T14:30:20.924" v="4" actId="20577"/>
          <ac:spMkLst>
            <pc:docMk/>
            <pc:sldMk cId="35145435" sldId="309"/>
            <ac:spMk id="2" creationId="{2CAD482E-9621-034B-B5B9-A2A3E3815EBF}"/>
          </ac:spMkLst>
        </pc:spChg>
        <pc:spChg chg="mod">
          <ac:chgData name="Long Nguyen" userId="f59fb8f3-a021-417a-8bc1-65c8d471c621" providerId="ADAL" clId="{49B01C95-2323-A046-80CE-B9EF72291F76}" dt="2022-01-20T14:30:39.441" v="61" actId="20577"/>
          <ac:spMkLst>
            <pc:docMk/>
            <pc:sldMk cId="35145435" sldId="309"/>
            <ac:spMk id="3" creationId="{BE9CE75A-CAA3-5646-AB61-E94C601FF013}"/>
          </ac:spMkLst>
        </pc:spChg>
      </pc:sldChg>
      <pc:sldChg chg="modSp mod">
        <pc:chgData name="Long Nguyen" userId="f59fb8f3-a021-417a-8bc1-65c8d471c621" providerId="ADAL" clId="{49B01C95-2323-A046-80CE-B9EF72291F76}" dt="2022-01-20T14:30:30.667" v="7" actId="27636"/>
        <pc:sldMkLst>
          <pc:docMk/>
          <pc:sldMk cId="500399139" sldId="559"/>
        </pc:sldMkLst>
        <pc:spChg chg="mod">
          <ac:chgData name="Long Nguyen" userId="f59fb8f3-a021-417a-8bc1-65c8d471c621" providerId="ADAL" clId="{49B01C95-2323-A046-80CE-B9EF72291F76}" dt="2022-01-20T14:30:30.667" v="7" actId="27636"/>
          <ac:spMkLst>
            <pc:docMk/>
            <pc:sldMk cId="500399139" sldId="559"/>
            <ac:spMk id="3" creationId="{C84102BA-DE72-B749-AF52-12A584032098}"/>
          </ac:spMkLst>
        </pc:spChg>
      </pc:sldChg>
      <pc:sldChg chg="modSp add mod modAnim">
        <pc:chgData name="Long Nguyen" userId="f59fb8f3-a021-417a-8bc1-65c8d471c621" providerId="ADAL" clId="{49B01C95-2323-A046-80CE-B9EF72291F76}" dt="2022-01-20T14:39:49.491" v="1469" actId="20577"/>
        <pc:sldMkLst>
          <pc:docMk/>
          <pc:sldMk cId="3470864202" sldId="562"/>
        </pc:sldMkLst>
        <pc:spChg chg="mod">
          <ac:chgData name="Long Nguyen" userId="f59fb8f3-a021-417a-8bc1-65c8d471c621" providerId="ADAL" clId="{49B01C95-2323-A046-80CE-B9EF72291F76}" dt="2022-01-20T14:30:48.560" v="83" actId="20577"/>
          <ac:spMkLst>
            <pc:docMk/>
            <pc:sldMk cId="3470864202" sldId="562"/>
            <ac:spMk id="2" creationId="{2CAD482E-9621-034B-B5B9-A2A3E3815EBF}"/>
          </ac:spMkLst>
        </pc:spChg>
        <pc:spChg chg="mod">
          <ac:chgData name="Long Nguyen" userId="f59fb8f3-a021-417a-8bc1-65c8d471c621" providerId="ADAL" clId="{49B01C95-2323-A046-80CE-B9EF72291F76}" dt="2022-01-20T14:39:49.491" v="1469" actId="20577"/>
          <ac:spMkLst>
            <pc:docMk/>
            <pc:sldMk cId="3470864202" sldId="562"/>
            <ac:spMk id="3" creationId="{BE9CE75A-CAA3-5646-AB61-E94C601FF013}"/>
          </ac:spMkLst>
        </pc:spChg>
      </pc:sldChg>
      <pc:sldChg chg="modSp add mod modAnim">
        <pc:chgData name="Long Nguyen" userId="f59fb8f3-a021-417a-8bc1-65c8d471c621" providerId="ADAL" clId="{49B01C95-2323-A046-80CE-B9EF72291F76}" dt="2022-01-20T14:38:38.670" v="1299" actId="207"/>
        <pc:sldMkLst>
          <pc:docMk/>
          <pc:sldMk cId="3639780490" sldId="563"/>
        </pc:sldMkLst>
        <pc:spChg chg="mod">
          <ac:chgData name="Long Nguyen" userId="f59fb8f3-a021-417a-8bc1-65c8d471c621" providerId="ADAL" clId="{49B01C95-2323-A046-80CE-B9EF72291F76}" dt="2022-01-20T14:38:38.670" v="1299" actId="207"/>
          <ac:spMkLst>
            <pc:docMk/>
            <pc:sldMk cId="3639780490" sldId="563"/>
            <ac:spMk id="2" creationId="{2CAD482E-9621-034B-B5B9-A2A3E3815EBF}"/>
          </ac:spMkLst>
        </pc:spChg>
        <pc:spChg chg="mod">
          <ac:chgData name="Long Nguyen" userId="f59fb8f3-a021-417a-8bc1-65c8d471c621" providerId="ADAL" clId="{49B01C95-2323-A046-80CE-B9EF72291F76}" dt="2022-01-20T14:38:24.918" v="1298" actId="20577"/>
          <ac:spMkLst>
            <pc:docMk/>
            <pc:sldMk cId="3639780490" sldId="563"/>
            <ac:spMk id="3" creationId="{BE9CE75A-CAA3-5646-AB61-E94C601FF013}"/>
          </ac:spMkLst>
        </pc:spChg>
      </pc:sldChg>
      <pc:sldChg chg="add del">
        <pc:chgData name="Long Nguyen" userId="f59fb8f3-a021-417a-8bc1-65c8d471c621" providerId="ADAL" clId="{49B01C95-2323-A046-80CE-B9EF72291F76}" dt="2022-01-20T15:17:15.929" v="1506" actId="2696"/>
        <pc:sldMkLst>
          <pc:docMk/>
          <pc:sldMk cId="2239163408" sldId="564"/>
        </pc:sldMkLst>
      </pc:sldChg>
      <pc:sldChg chg="addSp delSp modSp new mod">
        <pc:chgData name="Long Nguyen" userId="f59fb8f3-a021-417a-8bc1-65c8d471c621" providerId="ADAL" clId="{49B01C95-2323-A046-80CE-B9EF72291F76}" dt="2022-01-20T15:15:37.144" v="1500" actId="14100"/>
        <pc:sldMkLst>
          <pc:docMk/>
          <pc:sldMk cId="3528122445" sldId="565"/>
        </pc:sldMkLst>
        <pc:spChg chg="mod">
          <ac:chgData name="Long Nguyen" userId="f59fb8f3-a021-417a-8bc1-65c8d471c621" providerId="ADAL" clId="{49B01C95-2323-A046-80CE-B9EF72291F76}" dt="2022-01-20T15:08:48.356" v="1485" actId="20577"/>
          <ac:spMkLst>
            <pc:docMk/>
            <pc:sldMk cId="3528122445" sldId="565"/>
            <ac:spMk id="2" creationId="{1DCCEC1E-7357-1149-8F7C-2CEA4151DAE9}"/>
          </ac:spMkLst>
        </pc:spChg>
        <pc:picChg chg="add del mod">
          <ac:chgData name="Long Nguyen" userId="f59fb8f3-a021-417a-8bc1-65c8d471c621" providerId="ADAL" clId="{49B01C95-2323-A046-80CE-B9EF72291F76}" dt="2022-01-20T15:13:23.612" v="1486" actId="478"/>
          <ac:picMkLst>
            <pc:docMk/>
            <pc:sldMk cId="3528122445" sldId="565"/>
            <ac:picMk id="4" creationId="{7ADA3984-6218-F445-BB71-0401EC3BB8A2}"/>
          </ac:picMkLst>
        </pc:picChg>
        <pc:picChg chg="add mod">
          <ac:chgData name="Long Nguyen" userId="f59fb8f3-a021-417a-8bc1-65c8d471c621" providerId="ADAL" clId="{49B01C95-2323-A046-80CE-B9EF72291F76}" dt="2022-01-20T15:15:37.144" v="1500" actId="14100"/>
          <ac:picMkLst>
            <pc:docMk/>
            <pc:sldMk cId="3528122445" sldId="565"/>
            <ac:picMk id="5" creationId="{6D48BE0D-404D-F546-B9A1-4F10BF79DD8F}"/>
          </ac:picMkLst>
        </pc:picChg>
      </pc:sldChg>
      <pc:sldChg chg="addSp delSp modSp add mod">
        <pc:chgData name="Long Nguyen" userId="f59fb8f3-a021-417a-8bc1-65c8d471c621" providerId="ADAL" clId="{49B01C95-2323-A046-80CE-B9EF72291F76}" dt="2022-01-20T15:16:47.718" v="1505" actId="1076"/>
        <pc:sldMkLst>
          <pc:docMk/>
          <pc:sldMk cId="648657578" sldId="566"/>
        </pc:sldMkLst>
        <pc:spChg chg="mod">
          <ac:chgData name="Long Nguyen" userId="f59fb8f3-a021-417a-8bc1-65c8d471c621" providerId="ADAL" clId="{49B01C95-2323-A046-80CE-B9EF72291F76}" dt="2022-01-20T15:13:37.265" v="1494" actId="20577"/>
          <ac:spMkLst>
            <pc:docMk/>
            <pc:sldMk cId="648657578" sldId="566"/>
            <ac:spMk id="2" creationId="{1DCCEC1E-7357-1149-8F7C-2CEA4151DAE9}"/>
          </ac:spMkLst>
        </pc:spChg>
        <pc:picChg chg="add del mod">
          <ac:chgData name="Long Nguyen" userId="f59fb8f3-a021-417a-8bc1-65c8d471c621" providerId="ADAL" clId="{49B01C95-2323-A046-80CE-B9EF72291F76}" dt="2022-01-20T15:16:42.477" v="1502" actId="478"/>
          <ac:picMkLst>
            <pc:docMk/>
            <pc:sldMk cId="648657578" sldId="566"/>
            <ac:picMk id="4" creationId="{B3240232-58AD-F649-B63E-5EF7BA068F60}"/>
          </ac:picMkLst>
        </pc:picChg>
        <pc:picChg chg="del">
          <ac:chgData name="Long Nguyen" userId="f59fb8f3-a021-417a-8bc1-65c8d471c621" providerId="ADAL" clId="{49B01C95-2323-A046-80CE-B9EF72291F76}" dt="2022-01-20T15:13:35.597" v="1492" actId="478"/>
          <ac:picMkLst>
            <pc:docMk/>
            <pc:sldMk cId="648657578" sldId="566"/>
            <ac:picMk id="5" creationId="{6D48BE0D-404D-F546-B9A1-4F10BF79DD8F}"/>
          </ac:picMkLst>
        </pc:picChg>
        <pc:picChg chg="add mod">
          <ac:chgData name="Long Nguyen" userId="f59fb8f3-a021-417a-8bc1-65c8d471c621" providerId="ADAL" clId="{49B01C95-2323-A046-80CE-B9EF72291F76}" dt="2022-01-20T15:16:47.718" v="1505" actId="1076"/>
          <ac:picMkLst>
            <pc:docMk/>
            <pc:sldMk cId="648657578" sldId="566"/>
            <ac:picMk id="6" creationId="{2CE95DB0-E9EF-6D4B-92A5-504B12170E9F}"/>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9524EE58-25A9-8F4B-8612-E4B64A01E140}"/>
    <pc:docChg chg="custSel addSld delSld modSld">
      <pc:chgData name="Long B Nguyen" userId="f59fb8f3-a021-417a-8bc1-65c8d471c621" providerId="ADAL" clId="{9524EE58-25A9-8F4B-8612-E4B64A01E140}" dt="2021-12-14T15:35:36.461" v="1098" actId="20577"/>
      <pc:docMkLst>
        <pc:docMk/>
      </pc:docMkLst>
      <pc:sldChg chg="modSp mod">
        <pc:chgData name="Long B Nguyen" userId="f59fb8f3-a021-417a-8bc1-65c8d471c621" providerId="ADAL" clId="{9524EE58-25A9-8F4B-8612-E4B64A01E140}" dt="2021-12-13T14:41:46.585" v="574" actId="255"/>
        <pc:sldMkLst>
          <pc:docMk/>
          <pc:sldMk cId="3370589591" sldId="274"/>
        </pc:sldMkLst>
        <pc:spChg chg="mod">
          <ac:chgData name="Long B Nguyen" userId="f59fb8f3-a021-417a-8bc1-65c8d471c621" providerId="ADAL" clId="{9524EE58-25A9-8F4B-8612-E4B64A01E140}" dt="2021-12-13T14:41:46.585" v="574" actId="255"/>
          <ac:spMkLst>
            <pc:docMk/>
            <pc:sldMk cId="3370589591" sldId="274"/>
            <ac:spMk id="171011" creationId="{A4934963-D788-7042-9063-DB3982108402}"/>
          </ac:spMkLst>
        </pc:spChg>
      </pc:sldChg>
      <pc:sldChg chg="modSp modAnim">
        <pc:chgData name="Long B Nguyen" userId="f59fb8f3-a021-417a-8bc1-65c8d471c621" providerId="ADAL" clId="{9524EE58-25A9-8F4B-8612-E4B64A01E140}" dt="2021-12-13T14:41:15.007" v="569" actId="20577"/>
        <pc:sldMkLst>
          <pc:docMk/>
          <pc:sldMk cId="728426104" sldId="306"/>
        </pc:sldMkLst>
        <pc:spChg chg="mod">
          <ac:chgData name="Long B Nguyen" userId="f59fb8f3-a021-417a-8bc1-65c8d471c621" providerId="ADAL" clId="{9524EE58-25A9-8F4B-8612-E4B64A01E140}" dt="2021-12-13T14:41:15.007" v="569" actId="20577"/>
          <ac:spMkLst>
            <pc:docMk/>
            <pc:sldMk cId="728426104" sldId="306"/>
            <ac:spMk id="3" creationId="{ED8E330A-0574-5B43-A1B4-044AE8138EBC}"/>
          </ac:spMkLst>
        </pc:spChg>
      </pc:sldChg>
      <pc:sldChg chg="modSp del modAnim">
        <pc:chgData name="Long B Nguyen" userId="f59fb8f3-a021-417a-8bc1-65c8d471c621" providerId="ADAL" clId="{9524EE58-25A9-8F4B-8612-E4B64A01E140}" dt="2021-12-13T12:51:37.197" v="6" actId="2696"/>
        <pc:sldMkLst>
          <pc:docMk/>
          <pc:sldMk cId="2699723502" sldId="307"/>
        </pc:sldMkLst>
        <pc:spChg chg="mod">
          <ac:chgData name="Long B Nguyen" userId="f59fb8f3-a021-417a-8bc1-65c8d471c621" providerId="ADAL" clId="{9524EE58-25A9-8F4B-8612-E4B64A01E140}" dt="2021-12-13T12:51:33.078" v="5" actId="20577"/>
          <ac:spMkLst>
            <pc:docMk/>
            <pc:sldMk cId="2699723502" sldId="307"/>
            <ac:spMk id="3" creationId="{07A68376-B585-E14E-9D3B-3DDBFB3E4329}"/>
          </ac:spMkLst>
        </pc:spChg>
      </pc:sldChg>
      <pc:sldChg chg="del">
        <pc:chgData name="Long B Nguyen" userId="f59fb8f3-a021-417a-8bc1-65c8d471c621" providerId="ADAL" clId="{9524EE58-25A9-8F4B-8612-E4B64A01E140}" dt="2021-12-13T12:56:37.776" v="140" actId="2696"/>
        <pc:sldMkLst>
          <pc:docMk/>
          <pc:sldMk cId="1886395027" sldId="308"/>
        </pc:sldMkLst>
      </pc:sldChg>
      <pc:sldChg chg="modSp add mod modAnim">
        <pc:chgData name="Long B Nguyen" userId="f59fb8f3-a021-417a-8bc1-65c8d471c621" providerId="ADAL" clId="{9524EE58-25A9-8F4B-8612-E4B64A01E140}" dt="2021-12-13T16:05:33.068" v="1051" actId="20577"/>
        <pc:sldMkLst>
          <pc:docMk/>
          <pc:sldMk cId="35145435" sldId="309"/>
        </pc:sldMkLst>
        <pc:spChg chg="mod">
          <ac:chgData name="Long B Nguyen" userId="f59fb8f3-a021-417a-8bc1-65c8d471c621" providerId="ADAL" clId="{9524EE58-25A9-8F4B-8612-E4B64A01E140}" dt="2021-12-13T14:43:59.077" v="578" actId="20577"/>
          <ac:spMkLst>
            <pc:docMk/>
            <pc:sldMk cId="35145435" sldId="309"/>
            <ac:spMk id="2" creationId="{2CAD482E-9621-034B-B5B9-A2A3E3815EBF}"/>
          </ac:spMkLst>
        </pc:spChg>
        <pc:spChg chg="mod">
          <ac:chgData name="Long B Nguyen" userId="f59fb8f3-a021-417a-8bc1-65c8d471c621" providerId="ADAL" clId="{9524EE58-25A9-8F4B-8612-E4B64A01E140}" dt="2021-12-13T16:05:33.068" v="1051" actId="20577"/>
          <ac:spMkLst>
            <pc:docMk/>
            <pc:sldMk cId="35145435" sldId="309"/>
            <ac:spMk id="3" creationId="{BE9CE75A-CAA3-5646-AB61-E94C601FF013}"/>
          </ac:spMkLst>
        </pc:spChg>
      </pc:sldChg>
      <pc:sldChg chg="modSp del modAnim">
        <pc:chgData name="Long B Nguyen" userId="f59fb8f3-a021-417a-8bc1-65c8d471c621" providerId="ADAL" clId="{9524EE58-25A9-8F4B-8612-E4B64A01E140}" dt="2021-12-13T12:56:43.373" v="141" actId="2696"/>
        <pc:sldMkLst>
          <pc:docMk/>
          <pc:sldMk cId="2859835922" sldId="309"/>
        </pc:sldMkLst>
        <pc:spChg chg="mod">
          <ac:chgData name="Long B Nguyen" userId="f59fb8f3-a021-417a-8bc1-65c8d471c621" providerId="ADAL" clId="{9524EE58-25A9-8F4B-8612-E4B64A01E140}" dt="2021-12-13T12:56:31.304" v="139" actId="20577"/>
          <ac:spMkLst>
            <pc:docMk/>
            <pc:sldMk cId="2859835922" sldId="309"/>
            <ac:spMk id="3" creationId="{BE9CE75A-CAA3-5646-AB61-E94C601FF013}"/>
          </ac:spMkLst>
        </pc:spChg>
      </pc:sldChg>
      <pc:sldChg chg="del">
        <pc:chgData name="Long B Nguyen" userId="f59fb8f3-a021-417a-8bc1-65c8d471c621" providerId="ADAL" clId="{9524EE58-25A9-8F4B-8612-E4B64A01E140}" dt="2021-12-13T12:56:37.776" v="140" actId="2696"/>
        <pc:sldMkLst>
          <pc:docMk/>
          <pc:sldMk cId="472026148" sldId="310"/>
        </pc:sldMkLst>
      </pc:sldChg>
      <pc:sldChg chg="del">
        <pc:chgData name="Long B Nguyen" userId="f59fb8f3-a021-417a-8bc1-65c8d471c621" providerId="ADAL" clId="{9524EE58-25A9-8F4B-8612-E4B64A01E140}" dt="2021-12-13T12:56:37.776" v="140" actId="2696"/>
        <pc:sldMkLst>
          <pc:docMk/>
          <pc:sldMk cId="2074214818" sldId="311"/>
        </pc:sldMkLst>
      </pc:sldChg>
      <pc:sldChg chg="del">
        <pc:chgData name="Long B Nguyen" userId="f59fb8f3-a021-417a-8bc1-65c8d471c621" providerId="ADAL" clId="{9524EE58-25A9-8F4B-8612-E4B64A01E140}" dt="2021-12-13T12:56:37.776" v="140" actId="2696"/>
        <pc:sldMkLst>
          <pc:docMk/>
          <pc:sldMk cId="3704334471" sldId="312"/>
        </pc:sldMkLst>
      </pc:sldChg>
      <pc:sldChg chg="del">
        <pc:chgData name="Long B Nguyen" userId="f59fb8f3-a021-417a-8bc1-65c8d471c621" providerId="ADAL" clId="{9524EE58-25A9-8F4B-8612-E4B64A01E140}" dt="2021-12-13T12:56:37.776" v="140" actId="2696"/>
        <pc:sldMkLst>
          <pc:docMk/>
          <pc:sldMk cId="2818469488" sldId="313"/>
        </pc:sldMkLst>
      </pc:sldChg>
      <pc:sldChg chg="del">
        <pc:chgData name="Long B Nguyen" userId="f59fb8f3-a021-417a-8bc1-65c8d471c621" providerId="ADAL" clId="{9524EE58-25A9-8F4B-8612-E4B64A01E140}" dt="2021-12-13T12:56:37.776" v="140" actId="2696"/>
        <pc:sldMkLst>
          <pc:docMk/>
          <pc:sldMk cId="1495716717" sldId="314"/>
        </pc:sldMkLst>
      </pc:sldChg>
      <pc:sldChg chg="del">
        <pc:chgData name="Long B Nguyen" userId="f59fb8f3-a021-417a-8bc1-65c8d471c621" providerId="ADAL" clId="{9524EE58-25A9-8F4B-8612-E4B64A01E140}" dt="2021-12-13T12:56:37.776" v="140" actId="2696"/>
        <pc:sldMkLst>
          <pc:docMk/>
          <pc:sldMk cId="2984014915" sldId="556"/>
        </pc:sldMkLst>
      </pc:sldChg>
      <pc:sldChg chg="modSp">
        <pc:chgData name="Long B Nguyen" userId="f59fb8f3-a021-417a-8bc1-65c8d471c621" providerId="ADAL" clId="{9524EE58-25A9-8F4B-8612-E4B64A01E140}" dt="2021-12-13T14:30:22.578" v="245" actId="20577"/>
        <pc:sldMkLst>
          <pc:docMk/>
          <pc:sldMk cId="1336684213" sldId="557"/>
        </pc:sldMkLst>
        <pc:spChg chg="mod">
          <ac:chgData name="Long B Nguyen" userId="f59fb8f3-a021-417a-8bc1-65c8d471c621" providerId="ADAL" clId="{9524EE58-25A9-8F4B-8612-E4B64A01E140}" dt="2021-12-13T14:30:22.578" v="245" actId="20577"/>
          <ac:spMkLst>
            <pc:docMk/>
            <pc:sldMk cId="1336684213" sldId="557"/>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3255312717" sldId="558"/>
        </pc:sldMkLst>
        <pc:picChg chg="del">
          <ac:chgData name="Long B Nguyen" userId="f59fb8f3-a021-417a-8bc1-65c8d471c621" providerId="ADAL" clId="{9524EE58-25A9-8F4B-8612-E4B64A01E140}" dt="2021-12-13T12:55:25.988" v="52" actId="478"/>
          <ac:picMkLst>
            <pc:docMk/>
            <pc:sldMk cId="3255312717" sldId="558"/>
            <ac:picMk id="4" creationId="{BCA4671A-1610-7E4B-AF2F-6841E021CB67}"/>
          </ac:picMkLst>
        </pc:picChg>
      </pc:sldChg>
      <pc:sldChg chg="modSp">
        <pc:chgData name="Long B Nguyen" userId="f59fb8f3-a021-417a-8bc1-65c8d471c621" providerId="ADAL" clId="{9524EE58-25A9-8F4B-8612-E4B64A01E140}" dt="2021-12-14T15:34:39.090" v="1095" actId="20577"/>
        <pc:sldMkLst>
          <pc:docMk/>
          <pc:sldMk cId="500399139" sldId="559"/>
        </pc:sldMkLst>
        <pc:spChg chg="mod">
          <ac:chgData name="Long B Nguyen" userId="f59fb8f3-a021-417a-8bc1-65c8d471c621" providerId="ADAL" clId="{9524EE58-25A9-8F4B-8612-E4B64A01E140}" dt="2021-12-14T15:34:39.090" v="1095" actId="20577"/>
          <ac:spMkLst>
            <pc:docMk/>
            <pc:sldMk cId="500399139" sldId="559"/>
            <ac:spMk id="3" creationId="{C84102BA-DE72-B749-AF52-12A584032098}"/>
          </ac:spMkLst>
        </pc:spChg>
      </pc:sldChg>
      <pc:sldChg chg="modSp">
        <pc:chgData name="Long B Nguyen" userId="f59fb8f3-a021-417a-8bc1-65c8d471c621" providerId="ADAL" clId="{9524EE58-25A9-8F4B-8612-E4B64A01E140}" dt="2021-12-13T14:31:10.688" v="315" actId="20577"/>
        <pc:sldMkLst>
          <pc:docMk/>
          <pc:sldMk cId="781774871" sldId="560"/>
        </pc:sldMkLst>
        <pc:spChg chg="mod">
          <ac:chgData name="Long B Nguyen" userId="f59fb8f3-a021-417a-8bc1-65c8d471c621" providerId="ADAL" clId="{9524EE58-25A9-8F4B-8612-E4B64A01E140}" dt="2021-12-13T14:31:10.688" v="315" actId="20577"/>
          <ac:spMkLst>
            <pc:docMk/>
            <pc:sldMk cId="781774871" sldId="560"/>
            <ac:spMk id="3" creationId="{C84102BA-DE72-B749-AF52-12A584032098}"/>
          </ac:spMkLst>
        </pc:spChg>
      </pc:sldChg>
      <pc:sldChg chg="modSp mod modAnim">
        <pc:chgData name="Long B Nguyen" userId="f59fb8f3-a021-417a-8bc1-65c8d471c621" providerId="ADAL" clId="{9524EE58-25A9-8F4B-8612-E4B64A01E140}" dt="2021-12-14T15:35:36.461" v="1098" actId="20577"/>
        <pc:sldMkLst>
          <pc:docMk/>
          <pc:sldMk cId="3916325109" sldId="561"/>
        </pc:sldMkLst>
        <pc:spChg chg="mod">
          <ac:chgData name="Long B Nguyen" userId="f59fb8f3-a021-417a-8bc1-65c8d471c621" providerId="ADAL" clId="{9524EE58-25A9-8F4B-8612-E4B64A01E140}" dt="2021-12-13T12:57:10.156" v="150" actId="20577"/>
          <ac:spMkLst>
            <pc:docMk/>
            <pc:sldMk cId="3916325109" sldId="561"/>
            <ac:spMk id="2" creationId="{556B981A-229A-B54C-ACC7-41D2A16654A0}"/>
          </ac:spMkLst>
        </pc:spChg>
        <pc:spChg chg="mod">
          <ac:chgData name="Long B Nguyen" userId="f59fb8f3-a021-417a-8bc1-65c8d471c621" providerId="ADAL" clId="{9524EE58-25A9-8F4B-8612-E4B64A01E140}" dt="2021-12-14T15:35:36.461" v="1098" actId="20577"/>
          <ac:spMkLst>
            <pc:docMk/>
            <pc:sldMk cId="3916325109" sldId="561"/>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963005197" sldId="562"/>
        </pc:sldMkLst>
        <pc:picChg chg="del">
          <ac:chgData name="Long B Nguyen" userId="f59fb8f3-a021-417a-8bc1-65c8d471c621" providerId="ADAL" clId="{9524EE58-25A9-8F4B-8612-E4B64A01E140}" dt="2021-12-13T12:55:28.990" v="53" actId="478"/>
          <ac:picMkLst>
            <pc:docMk/>
            <pc:sldMk cId="963005197" sldId="562"/>
            <ac:picMk id="6" creationId="{B465E76B-E942-B343-82C8-889CC29E0D41}"/>
          </ac:picMkLst>
        </pc:picChg>
      </pc:sldChg>
      <pc:sldChg chg="delSp del mod">
        <pc:chgData name="Long B Nguyen" userId="f59fb8f3-a021-417a-8bc1-65c8d471c621" providerId="ADAL" clId="{9524EE58-25A9-8F4B-8612-E4B64A01E140}" dt="2021-12-13T14:32:25.112" v="350" actId="2696"/>
        <pc:sldMkLst>
          <pc:docMk/>
          <pc:sldMk cId="107728642" sldId="563"/>
        </pc:sldMkLst>
        <pc:picChg chg="del">
          <ac:chgData name="Long B Nguyen" userId="f59fb8f3-a021-417a-8bc1-65c8d471c621" providerId="ADAL" clId="{9524EE58-25A9-8F4B-8612-E4B64A01E140}" dt="2021-12-13T12:55:31.791" v="54" actId="478"/>
          <ac:picMkLst>
            <pc:docMk/>
            <pc:sldMk cId="107728642" sldId="563"/>
            <ac:picMk id="7" creationId="{157F941E-AE1C-2346-8DAE-A5B65AF26313}"/>
          </ac:picMkLst>
        </pc:pic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Nguyen" userId="f59fb8f3-a021-417a-8bc1-65c8d471c621" providerId="ADAL" clId="{D60C57D7-CFE2-A74A-9812-FD74A3F6123F}"/>
    <pc:docChg chg="custSel addSld delSld modSld">
      <pc:chgData name="Long Nguyen" userId="f59fb8f3-a021-417a-8bc1-65c8d471c621" providerId="ADAL" clId="{D60C57D7-CFE2-A74A-9812-FD74A3F6123F}" dt="2023-01-10T16:50:05.542" v="1396" actId="20577"/>
      <pc:docMkLst>
        <pc:docMk/>
      </pc:docMkLst>
      <pc:sldChg chg="modSp mod">
        <pc:chgData name="Long Nguyen" userId="f59fb8f3-a021-417a-8bc1-65c8d471c621" providerId="ADAL" clId="{D60C57D7-CFE2-A74A-9812-FD74A3F6123F}" dt="2023-01-10T16:19:39.018" v="36" actId="20577"/>
        <pc:sldMkLst>
          <pc:docMk/>
          <pc:sldMk cId="3370589591" sldId="274"/>
        </pc:sldMkLst>
        <pc:spChg chg="mod">
          <ac:chgData name="Long Nguyen" userId="f59fb8f3-a021-417a-8bc1-65c8d471c621" providerId="ADAL" clId="{D60C57D7-CFE2-A74A-9812-FD74A3F6123F}" dt="2023-01-10T16:19:39.018" v="36" actId="20577"/>
          <ac:spMkLst>
            <pc:docMk/>
            <pc:sldMk cId="3370589591" sldId="274"/>
            <ac:spMk id="171011" creationId="{A4934963-D788-7042-9063-DB3982108402}"/>
          </ac:spMkLst>
        </pc:spChg>
      </pc:sldChg>
      <pc:sldChg chg="modSp modAnim">
        <pc:chgData name="Long Nguyen" userId="f59fb8f3-a021-417a-8bc1-65c8d471c621" providerId="ADAL" clId="{D60C57D7-CFE2-A74A-9812-FD74A3F6123F}" dt="2023-01-10T16:21:58.607" v="135" actId="20577"/>
        <pc:sldMkLst>
          <pc:docMk/>
          <pc:sldMk cId="35145435" sldId="309"/>
        </pc:sldMkLst>
        <pc:spChg chg="mod">
          <ac:chgData name="Long Nguyen" userId="f59fb8f3-a021-417a-8bc1-65c8d471c621" providerId="ADAL" clId="{D60C57D7-CFE2-A74A-9812-FD74A3F6123F}" dt="2023-01-10T16:21:58.607" v="135" actId="20577"/>
          <ac:spMkLst>
            <pc:docMk/>
            <pc:sldMk cId="35145435" sldId="309"/>
            <ac:spMk id="3" creationId="{BE9CE75A-CAA3-5646-AB61-E94C601FF013}"/>
          </ac:spMkLst>
        </pc:spChg>
      </pc:sldChg>
      <pc:sldChg chg="modSp mod modAnim">
        <pc:chgData name="Long Nguyen" userId="f59fb8f3-a021-417a-8bc1-65c8d471c621" providerId="ADAL" clId="{D60C57D7-CFE2-A74A-9812-FD74A3F6123F}" dt="2023-01-10T16:23:29.190" v="160" actId="20577"/>
        <pc:sldMkLst>
          <pc:docMk/>
          <pc:sldMk cId="781774871" sldId="560"/>
        </pc:sldMkLst>
        <pc:spChg chg="mod">
          <ac:chgData name="Long Nguyen" userId="f59fb8f3-a021-417a-8bc1-65c8d471c621" providerId="ADAL" clId="{D60C57D7-CFE2-A74A-9812-FD74A3F6123F}" dt="2023-01-10T16:23:29.190" v="160" actId="20577"/>
          <ac:spMkLst>
            <pc:docMk/>
            <pc:sldMk cId="781774871" sldId="560"/>
            <ac:spMk id="3" creationId="{C84102BA-DE72-B749-AF52-12A584032098}"/>
          </ac:spMkLst>
        </pc:spChg>
      </pc:sldChg>
      <pc:sldChg chg="del">
        <pc:chgData name="Long Nguyen" userId="f59fb8f3-a021-417a-8bc1-65c8d471c621" providerId="ADAL" clId="{D60C57D7-CFE2-A74A-9812-FD74A3F6123F}" dt="2023-01-10T16:21:43.348" v="134" actId="2696"/>
        <pc:sldMkLst>
          <pc:docMk/>
          <pc:sldMk cId="3916325109" sldId="561"/>
        </pc:sldMkLst>
      </pc:sldChg>
      <pc:sldChg chg="modSp del mod">
        <pc:chgData name="Long Nguyen" userId="f59fb8f3-a021-417a-8bc1-65c8d471c621" providerId="ADAL" clId="{D60C57D7-CFE2-A74A-9812-FD74A3F6123F}" dt="2023-01-10T16:23:50.187" v="161" actId="2696"/>
        <pc:sldMkLst>
          <pc:docMk/>
          <pc:sldMk cId="3639780490" sldId="563"/>
        </pc:sldMkLst>
        <pc:spChg chg="mod">
          <ac:chgData name="Long Nguyen" userId="f59fb8f3-a021-417a-8bc1-65c8d471c621" providerId="ADAL" clId="{D60C57D7-CFE2-A74A-9812-FD74A3F6123F}" dt="2023-01-10T16:23:02.621" v="137" actId="21"/>
          <ac:spMkLst>
            <pc:docMk/>
            <pc:sldMk cId="3639780490" sldId="563"/>
            <ac:spMk id="3" creationId="{BE9CE75A-CAA3-5646-AB61-E94C601FF013}"/>
          </ac:spMkLst>
        </pc:spChg>
      </pc:sldChg>
      <pc:sldChg chg="new del">
        <pc:chgData name="Long Nguyen" userId="f59fb8f3-a021-417a-8bc1-65c8d471c621" providerId="ADAL" clId="{D60C57D7-CFE2-A74A-9812-FD74A3F6123F}" dt="2023-01-10T16:45:15.528" v="1110" actId="2696"/>
        <pc:sldMkLst>
          <pc:docMk/>
          <pc:sldMk cId="3501866240" sldId="567"/>
        </pc:sldMkLst>
      </pc:sldChg>
      <pc:sldChg chg="modSp add mod">
        <pc:chgData name="Long Nguyen" userId="f59fb8f3-a021-417a-8bc1-65c8d471c621" providerId="ADAL" clId="{D60C57D7-CFE2-A74A-9812-FD74A3F6123F}" dt="2023-01-10T16:50:05.542" v="1396" actId="20577"/>
        <pc:sldMkLst>
          <pc:docMk/>
          <pc:sldMk cId="4246284132" sldId="568"/>
        </pc:sldMkLst>
        <pc:spChg chg="mod">
          <ac:chgData name="Long Nguyen" userId="f59fb8f3-a021-417a-8bc1-65c8d471c621" providerId="ADAL" clId="{D60C57D7-CFE2-A74A-9812-FD74A3F6123F}" dt="2023-01-10T16:24:09.591" v="173" actId="20577"/>
          <ac:spMkLst>
            <pc:docMk/>
            <pc:sldMk cId="4246284132" sldId="568"/>
            <ac:spMk id="2" creationId="{2CAD482E-9621-034B-B5B9-A2A3E3815EBF}"/>
          </ac:spMkLst>
        </pc:spChg>
        <pc:spChg chg="mod">
          <ac:chgData name="Long Nguyen" userId="f59fb8f3-a021-417a-8bc1-65c8d471c621" providerId="ADAL" clId="{D60C57D7-CFE2-A74A-9812-FD74A3F6123F}" dt="2023-01-10T16:50:05.542" v="1396" actId="20577"/>
          <ac:spMkLst>
            <pc:docMk/>
            <pc:sldMk cId="4246284132" sldId="568"/>
            <ac:spMk id="3" creationId="{BE9CE75A-CAA3-5646-AB61-E94C601FF0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1/10/23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 We'll do a full walkthrough of a sample program and you'll have the chance to answer all of the free response questions for this program to understand how the Create Task works. </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if you wrote a function called </a:t>
            </a:r>
            <a:r>
              <a:rPr lang="en-US" dirty="0" err="1"/>
              <a:t>enrypt</a:t>
            </a:r>
            <a:r>
              <a:rPr lang="en-US" dirty="0"/>
              <a:t>, call it to make sure it works: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normAutofit/>
          </a:bodyPr>
          <a:lstStyle/>
          <a:p>
            <a:pPr marL="0" indent="0">
              <a:buNone/>
              <a:defRPr/>
            </a:pPr>
            <a:endParaRPr lang="en-US" sz="2200" dirty="0"/>
          </a:p>
          <a:p>
            <a:pPr marL="0" indent="0">
              <a:buNone/>
              <a:defRPr/>
            </a:pPr>
            <a:endParaRPr lang="en-US" sz="2200" dirty="0"/>
          </a:p>
          <a:p>
            <a:pPr marL="0" indent="0">
              <a:buNone/>
              <a:defRPr/>
            </a:pPr>
            <a:endParaRPr lang="en-US" sz="2200" dirty="0"/>
          </a:p>
          <a:p>
            <a:pPr marL="0" indent="0">
              <a:buNone/>
              <a:defRPr/>
            </a:pPr>
            <a:endParaRPr lang="en-US" sz="2200" dirty="0"/>
          </a:p>
          <a:p>
            <a:pPr eaLnBrk="1" hangingPunct="1">
              <a:defRPr/>
            </a:pPr>
            <a:r>
              <a:rPr lang="en-US" sz="2200" dirty="0"/>
              <a:t>Written in Python on </a:t>
            </a:r>
            <a:r>
              <a:rPr lang="en-US" sz="2200" dirty="0" err="1"/>
              <a:t>replit or use Processing</a:t>
            </a:r>
            <a:endParaRPr lang="en-US" sz="2200" dirty="0"/>
          </a:p>
          <a:p>
            <a:pPr eaLnBrk="1" hangingPunct="1">
              <a:defRPr/>
            </a:pPr>
            <a:r>
              <a:rPr lang="en-US" sz="2200" dirty="0"/>
              <a:t>Game, application, or mathematical simulation.</a:t>
            </a:r>
          </a:p>
          <a:p>
            <a:pPr marL="0" indent="0">
              <a:buNone/>
              <a:defRPr/>
            </a:pPr>
            <a:endParaRPr lang="en-US" sz="2200" dirty="0"/>
          </a:p>
          <a:p>
            <a:pPr eaLnBrk="1" hangingPunct="1">
              <a:defRPr/>
            </a:pPr>
            <a:endParaRPr lang="en-US" sz="2200"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normAutofit lnSpcReduction="10000"/>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hours)(weekly, we will have a set day to work on this)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a:t>
            </a:r>
            <a:r>
              <a:rPr lang="en-US" dirty="0">
                <a:sym typeface="Wingdings" pitchFamily="2" charset="2"/>
              </a:rPr>
              <a:t>(minimum class time):</a:t>
            </a:r>
            <a:r>
              <a:rPr lang="en-US" dirty="0"/>
              <a:t>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normAutofit fontScale="92500" lnSpcReduction="10000"/>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list(list of tuples, or list of objects, list of Sprites if you use Processing) that manages complexity. The list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r>
              <a:rPr lang="en-US" dirty="0"/>
              <a:t>	A) You function must have at least TWO parameters. </a:t>
            </a:r>
          </a:p>
          <a:p>
            <a:pPr marL="0" indent="0">
              <a:buNone/>
            </a:pPr>
            <a:r>
              <a:rPr lang="en-US" dirty="0"/>
              <a:t>	B) In your function, you must have at least two conditionals(if-</a:t>
            </a:r>
            <a:r>
              <a:rPr lang="en-US" dirty="0" err="1"/>
              <a:t>elif</a:t>
            </a:r>
            <a:r>
              <a:rPr lang="en-US" dirty="0"/>
              <a:t> or if-else).</a:t>
            </a:r>
          </a:p>
          <a:p>
            <a:pPr marL="0" indent="0">
              <a:buNone/>
            </a:pPr>
            <a:r>
              <a:rPr lang="en-US" dirty="0"/>
              <a:t>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Full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This sample Create Task program is very simple. It reads data from a text file containing </a:t>
            </a:r>
            <a:r>
              <a:rPr lang="en-US" dirty="0" err="1"/>
              <a:t>students'names</a:t>
            </a:r>
            <a:r>
              <a:rPr lang="en-US" dirty="0"/>
              <a:t> and their GPAs. It prints out the list of names of students whose </a:t>
            </a:r>
            <a:r>
              <a:rPr lang="en-US" dirty="0" err="1"/>
              <a:t>gpa</a:t>
            </a:r>
            <a:r>
              <a:rPr lang="en-US" dirty="0"/>
              <a:t> is below a certain threshold(e.g. 2.0). </a:t>
            </a:r>
          </a:p>
          <a:p>
            <a:pPr marL="0" indent="0">
              <a:buNone/>
            </a:pPr>
            <a:endParaRPr lang="en-US" dirty="0"/>
          </a:p>
          <a:p>
            <a:pPr marL="0" indent="0">
              <a:buNone/>
            </a:pPr>
            <a:r>
              <a:rPr lang="en-US" dirty="0"/>
              <a:t>This simple program is enough to get full points on the Create Task! The entire program only takes about 20 lines of code!</a:t>
            </a:r>
          </a:p>
          <a:p>
            <a:pPr marL="0" indent="0">
              <a:buNone/>
            </a:pPr>
            <a:endParaRPr lang="en-US" dirty="0"/>
          </a:p>
          <a:p>
            <a:pPr marL="0" indent="0">
              <a:buNone/>
            </a:pPr>
            <a:r>
              <a:rPr lang="en-US" dirty="0"/>
              <a:t>We'll do </a:t>
            </a:r>
            <a:r>
              <a:rPr lang="en-US" dirty="0" err="1"/>
              <a:t>replit</a:t>
            </a:r>
            <a:r>
              <a:rPr lang="en-US" dirty="0"/>
              <a:t> Teams labs that walk through this entire program.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1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More Examples</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The most essential component of the Create Task is the student-developed function. It is also the trickiest part about the Create Task. If you are thoughtful and plan carefully for this part BEFORE you start coding, it can save a lot of time later on. </a:t>
            </a:r>
          </a:p>
          <a:p>
            <a:pPr marL="0" indent="0">
              <a:buNone/>
            </a:pPr>
            <a:endParaRPr lang="en-US" dirty="0"/>
          </a:p>
          <a:p>
            <a:pPr marL="0" indent="0">
              <a:buNone/>
            </a:pPr>
            <a:r>
              <a:rPr lang="en-US" dirty="0"/>
              <a:t>The next few slides go over some more examples that can help you come up with your own function. </a:t>
            </a:r>
          </a:p>
          <a:p>
            <a:pPr marL="0" indent="0">
              <a:buNone/>
            </a:pPr>
            <a:endParaRPr lang="en-US" dirty="0"/>
          </a:p>
        </p:txBody>
      </p:sp>
    </p:spTree>
    <p:extLst>
      <p:ext uri="{BB962C8B-B14F-4D97-AF65-F5344CB8AC3E}">
        <p14:creationId xmlns:p14="http://schemas.microsoft.com/office/powerpoint/2010/main" val="3470864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EC1E-7357-1149-8F7C-2CEA4151DAE9}"/>
              </a:ext>
            </a:extLst>
          </p:cNvPr>
          <p:cNvSpPr>
            <a:spLocks noGrp="1"/>
          </p:cNvSpPr>
          <p:nvPr>
            <p:ph type="title"/>
          </p:nvPr>
        </p:nvSpPr>
        <p:spPr>
          <a:xfrm>
            <a:off x="115246" y="80893"/>
            <a:ext cx="7886700" cy="1104636"/>
          </a:xfrm>
        </p:spPr>
        <p:txBody>
          <a:bodyPr/>
          <a:lstStyle/>
          <a:p>
            <a:r>
              <a:rPr lang="en-US" dirty="0"/>
              <a:t>Example 1:</a:t>
            </a:r>
          </a:p>
        </p:txBody>
      </p:sp>
      <p:sp>
        <p:nvSpPr>
          <p:cNvPr id="3" name="Content Placeholder 2">
            <a:extLst>
              <a:ext uri="{FF2B5EF4-FFF2-40B4-BE49-F238E27FC236}">
                <a16:creationId xmlns:a16="http://schemas.microsoft.com/office/drawing/2014/main" id="{F773E99D-30D4-D94F-8298-17199E753A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D48BE0D-404D-F546-B9A1-4F10BF79DD8F}"/>
              </a:ext>
            </a:extLst>
          </p:cNvPr>
          <p:cNvPicPr>
            <a:picLocks noChangeAspect="1"/>
          </p:cNvPicPr>
          <p:nvPr/>
        </p:nvPicPr>
        <p:blipFill>
          <a:blip r:embed="rId2"/>
          <a:stretch>
            <a:fillRect/>
          </a:stretch>
        </p:blipFill>
        <p:spPr>
          <a:xfrm>
            <a:off x="390418" y="1043820"/>
            <a:ext cx="7428216" cy="4484960"/>
          </a:xfrm>
          <a:prstGeom prst="rect">
            <a:avLst/>
          </a:prstGeom>
        </p:spPr>
      </p:pic>
    </p:spTree>
    <p:extLst>
      <p:ext uri="{BB962C8B-B14F-4D97-AF65-F5344CB8AC3E}">
        <p14:creationId xmlns:p14="http://schemas.microsoft.com/office/powerpoint/2010/main" val="3528122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EC1E-7357-1149-8F7C-2CEA4151DAE9}"/>
              </a:ext>
            </a:extLst>
          </p:cNvPr>
          <p:cNvSpPr>
            <a:spLocks noGrp="1"/>
          </p:cNvSpPr>
          <p:nvPr>
            <p:ph type="title"/>
          </p:nvPr>
        </p:nvSpPr>
        <p:spPr>
          <a:xfrm>
            <a:off x="115246" y="80893"/>
            <a:ext cx="7886700" cy="1104636"/>
          </a:xfrm>
        </p:spPr>
        <p:txBody>
          <a:bodyPr/>
          <a:lstStyle/>
          <a:p>
            <a:r>
              <a:rPr lang="en-US" dirty="0"/>
              <a:t>Example 2:</a:t>
            </a:r>
          </a:p>
        </p:txBody>
      </p:sp>
      <p:sp>
        <p:nvSpPr>
          <p:cNvPr id="3" name="Content Placeholder 2">
            <a:extLst>
              <a:ext uri="{FF2B5EF4-FFF2-40B4-BE49-F238E27FC236}">
                <a16:creationId xmlns:a16="http://schemas.microsoft.com/office/drawing/2014/main" id="{F773E99D-30D4-D94F-8298-17199E753A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CE95DB0-E9EF-6D4B-92A5-504B12170E9F}"/>
              </a:ext>
            </a:extLst>
          </p:cNvPr>
          <p:cNvPicPr>
            <a:picLocks noChangeAspect="1"/>
          </p:cNvPicPr>
          <p:nvPr/>
        </p:nvPicPr>
        <p:blipFill>
          <a:blip r:embed="rId2"/>
          <a:stretch>
            <a:fillRect/>
          </a:stretch>
        </p:blipFill>
        <p:spPr>
          <a:xfrm>
            <a:off x="340117" y="1066492"/>
            <a:ext cx="7375775" cy="4353982"/>
          </a:xfrm>
          <a:prstGeom prst="rect">
            <a:avLst/>
          </a:prstGeom>
        </p:spPr>
      </p:pic>
    </p:spTree>
    <p:extLst>
      <p:ext uri="{BB962C8B-B14F-4D97-AF65-F5344CB8AC3E}">
        <p14:creationId xmlns:p14="http://schemas.microsoft.com/office/powerpoint/2010/main" val="6486575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Some Ideas</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457200" indent="-457200">
              <a:buAutoNum type="arabicParenR"/>
            </a:pPr>
            <a:r>
              <a:rPr lang="en-US" dirty="0"/>
              <a:t>We did a lab on Alcohol Consumption. That dataset and many other interesting datasets can be found on Kaggle(</a:t>
            </a:r>
            <a:r>
              <a:rPr lang="en-US" dirty="0">
                <a:hlinkClick r:id="rId2"/>
              </a:rPr>
              <a:t>https://www.kaggle.com/datasets</a:t>
            </a:r>
            <a:r>
              <a:rPr lang="en-US" dirty="0"/>
              <a:t>).  Find a dataset that is interesting and use it to do something similar like the Alchohol consumption lab. Datasets on Kaggle tend to include many columns; it might be necessary to delete most of the columns and keep only a few. </a:t>
            </a:r>
          </a:p>
          <a:p>
            <a:pPr marL="457200" indent="-457200">
              <a:buAutoNum type="arabicParenR"/>
            </a:pPr>
            <a:r>
              <a:rPr lang="en-US" dirty="0"/>
              <a:t>Kaggle datasets are in a nice csv file format. If you are looking for data elsewhere, you might need to convert your dataset to a text file. More examples: NFL quarterback statistics, NBA statistics, market capitalization or stock prices of companies, cars data, climate data, etc…</a:t>
            </a:r>
          </a:p>
          <a:p>
            <a:pPr marL="457200" indent="-457200">
              <a:buAutoNum type="arabicParenR"/>
            </a:pPr>
            <a:r>
              <a:rPr lang="en-US" dirty="0"/>
              <a:t>Write a game or app using Processing. </a:t>
            </a:r>
          </a:p>
          <a:p>
            <a:pPr marL="0" indent="0">
              <a:buNone/>
            </a:pPr>
            <a:endParaRPr lang="en-US" dirty="0"/>
          </a:p>
        </p:txBody>
      </p:sp>
    </p:spTree>
    <p:extLst>
      <p:ext uri="{BB962C8B-B14F-4D97-AF65-F5344CB8AC3E}">
        <p14:creationId xmlns:p14="http://schemas.microsoft.com/office/powerpoint/2010/main" val="4246284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normAutofit lnSpcReduction="10000"/>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2060</TotalTime>
  <Words>1010</Words>
  <Application>Microsoft Macintosh PowerPoint</Application>
  <PresentationFormat>On-screen Show (16:10)</PresentationFormat>
  <Paragraphs>83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Create Task </vt:lpstr>
      <vt:lpstr>Timeframe</vt:lpstr>
      <vt:lpstr>Program Code</vt:lpstr>
      <vt:lpstr>Create Task Full Example</vt:lpstr>
      <vt:lpstr>More Examples</vt:lpstr>
      <vt:lpstr>Example 1:</vt:lpstr>
      <vt:lpstr>Example 2:</vt:lpstr>
      <vt:lpstr>Some Ideas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cp:lastPrinted>2019-09-09T17:45:40Z</cp:lastPrinted>
  <dcterms:created xsi:type="dcterms:W3CDTF">2019-05-29T16:38:51Z</dcterms:created>
  <dcterms:modified xsi:type="dcterms:W3CDTF">2023-01-10T16:50:14Z</dcterms:modified>
</cp:coreProperties>
</file>