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42"/>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9" r:id="rId18"/>
    <p:sldId id="412" r:id="rId19"/>
    <p:sldId id="418" r:id="rId20"/>
    <p:sldId id="310" r:id="rId21"/>
    <p:sldId id="308" r:id="rId22"/>
    <p:sldId id="311" r:id="rId23"/>
    <p:sldId id="414" r:id="rId24"/>
    <p:sldId id="415" r:id="rId25"/>
    <p:sldId id="416" r:id="rId26"/>
    <p:sldId id="319" r:id="rId27"/>
    <p:sldId id="420" r:id="rId28"/>
    <p:sldId id="337" r:id="rId29"/>
    <p:sldId id="421" r:id="rId30"/>
    <p:sldId id="320" r:id="rId31"/>
    <p:sldId id="321" r:id="rId32"/>
    <p:sldId id="323" r:id="rId33"/>
    <p:sldId id="324" r:id="rId34"/>
    <p:sldId id="329" r:id="rId35"/>
    <p:sldId id="330" r:id="rId36"/>
    <p:sldId id="325" r:id="rId37"/>
    <p:sldId id="398" r:id="rId38"/>
    <p:sldId id="417" r:id="rId39"/>
    <p:sldId id="399" r:id="rId40"/>
    <p:sldId id="284" r:id="rId4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42801-12ED-E04E-AC69-6FCBFB1E8006}" v="400" dt="2021-10-06T11:41:56.0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746"/>
    <p:restoredTop sz="93692"/>
  </p:normalViewPr>
  <p:slideViewPr>
    <p:cSldViewPr snapToGrid="0" snapToObjects="1">
      <p:cViewPr varScale="1">
        <p:scale>
          <a:sx n="84" d="100"/>
          <a:sy n="84" d="100"/>
        </p:scale>
        <p:origin x="184" y="10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7CF42801-12ED-E04E-AC69-6FCBFB1E8006}"/>
    <pc:docChg chg="undo custSel addSld modSld">
      <pc:chgData name="Long B Nguyen" userId="f59fb8f3-a021-417a-8bc1-65c8d471c621" providerId="ADAL" clId="{7CF42801-12ED-E04E-AC69-6FCBFB1E8006}" dt="2021-10-06T11:41:56.023" v="947" actId="20577"/>
      <pc:docMkLst>
        <pc:docMk/>
      </pc:docMkLst>
      <pc:sldChg chg="addSp modSp">
        <pc:chgData name="Long B Nguyen" userId="f59fb8f3-a021-417a-8bc1-65c8d471c621" providerId="ADAL" clId="{7CF42801-12ED-E04E-AC69-6FCBFB1E8006}" dt="2021-10-06T11:28:25.245" v="450"/>
        <pc:sldMkLst>
          <pc:docMk/>
          <pc:sldMk cId="4247104139" sldId="256"/>
        </pc:sldMkLst>
        <pc:spChg chg="add mod">
          <ac:chgData name="Long B Nguyen" userId="f59fb8f3-a021-417a-8bc1-65c8d471c621" providerId="ADAL" clId="{7CF42801-12ED-E04E-AC69-6FCBFB1E8006}" dt="2021-10-06T11:28:25.245" v="450"/>
          <ac:spMkLst>
            <pc:docMk/>
            <pc:sldMk cId="4247104139" sldId="256"/>
            <ac:spMk id="5" creationId="{E4B0F9AB-7D9B-1942-A201-560D2D3B9249}"/>
          </ac:spMkLst>
        </pc:spChg>
      </pc:sldChg>
      <pc:sldChg chg="addSp modSp">
        <pc:chgData name="Long B Nguyen" userId="f59fb8f3-a021-417a-8bc1-65c8d471c621" providerId="ADAL" clId="{7CF42801-12ED-E04E-AC69-6FCBFB1E8006}" dt="2021-10-06T11:28:25.245" v="450"/>
        <pc:sldMkLst>
          <pc:docMk/>
          <pc:sldMk cId="1438711869" sldId="284"/>
        </pc:sldMkLst>
        <pc:spChg chg="add mod">
          <ac:chgData name="Long B Nguyen" userId="f59fb8f3-a021-417a-8bc1-65c8d471c621" providerId="ADAL" clId="{7CF42801-12ED-E04E-AC69-6FCBFB1E8006}" dt="2021-10-06T11:28:25.245" v="450"/>
          <ac:spMkLst>
            <pc:docMk/>
            <pc:sldMk cId="1438711869" sldId="284"/>
            <ac:spMk id="3" creationId="{6CF8947F-3BCC-234A-A9F1-BDE54AE0CAA7}"/>
          </ac:spMkLst>
        </pc:spChg>
      </pc:sldChg>
      <pc:sldChg chg="addSp modSp">
        <pc:chgData name="Long B Nguyen" userId="f59fb8f3-a021-417a-8bc1-65c8d471c621" providerId="ADAL" clId="{7CF42801-12ED-E04E-AC69-6FCBFB1E8006}" dt="2021-10-06T11:28:25.245" v="450"/>
        <pc:sldMkLst>
          <pc:docMk/>
          <pc:sldMk cId="131840209" sldId="286"/>
        </pc:sldMkLst>
        <pc:spChg chg="add mod">
          <ac:chgData name="Long B Nguyen" userId="f59fb8f3-a021-417a-8bc1-65c8d471c621" providerId="ADAL" clId="{7CF42801-12ED-E04E-AC69-6FCBFB1E8006}" dt="2021-10-06T11:28:25.245" v="450"/>
          <ac:spMkLst>
            <pc:docMk/>
            <pc:sldMk cId="131840209" sldId="286"/>
            <ac:spMk id="3" creationId="{692C54DA-4ED4-B647-B6CB-44FF54942F2F}"/>
          </ac:spMkLst>
        </pc:spChg>
      </pc:sldChg>
      <pc:sldChg chg="addSp modSp modAnim">
        <pc:chgData name="Long B Nguyen" userId="f59fb8f3-a021-417a-8bc1-65c8d471c621" providerId="ADAL" clId="{7CF42801-12ED-E04E-AC69-6FCBFB1E8006}" dt="2021-10-06T11:28:25.245" v="450"/>
        <pc:sldMkLst>
          <pc:docMk/>
          <pc:sldMk cId="3670596711" sldId="304"/>
        </pc:sldMkLst>
        <pc:spChg chg="add mod">
          <ac:chgData name="Long B Nguyen" userId="f59fb8f3-a021-417a-8bc1-65c8d471c621" providerId="ADAL" clId="{7CF42801-12ED-E04E-AC69-6FCBFB1E8006}" dt="2021-10-06T11:28:25.245" v="450"/>
          <ac:spMkLst>
            <pc:docMk/>
            <pc:sldMk cId="3670596711" sldId="304"/>
            <ac:spMk id="3" creationId="{8FCF91CF-E5E4-114A-9F9D-073E37C8E379}"/>
          </ac:spMkLst>
        </pc:spChg>
        <pc:spChg chg="mod">
          <ac:chgData name="Long B Nguyen" userId="f59fb8f3-a021-417a-8bc1-65c8d471c621" providerId="ADAL" clId="{7CF42801-12ED-E04E-AC69-6FCBFB1E8006}" dt="2021-10-06T11:20:18.479" v="407" actId="20577"/>
          <ac:spMkLst>
            <pc:docMk/>
            <pc:sldMk cId="3670596711" sldId="304"/>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984246490" sldId="307"/>
        </pc:sldMkLst>
        <pc:spChg chg="add mod">
          <ac:chgData name="Long B Nguyen" userId="f59fb8f3-a021-417a-8bc1-65c8d471c621" providerId="ADAL" clId="{7CF42801-12ED-E04E-AC69-6FCBFB1E8006}" dt="2021-10-06T11:28:25.245" v="450"/>
          <ac:spMkLst>
            <pc:docMk/>
            <pc:sldMk cId="3984246490" sldId="307"/>
            <ac:spMk id="6" creationId="{28C42CF5-8F47-024E-80D4-BA82B750A8FF}"/>
          </ac:spMkLst>
        </pc:spChg>
        <pc:spChg chg="mod">
          <ac:chgData name="Long B Nguyen" userId="f59fb8f3-a021-417a-8bc1-65c8d471c621" providerId="ADAL" clId="{7CF42801-12ED-E04E-AC69-6FCBFB1E8006}" dt="2021-10-04T13:32:16.187" v="28" actId="20577"/>
          <ac:spMkLst>
            <pc:docMk/>
            <pc:sldMk cId="3984246490" sldId="307"/>
            <ac:spMk id="9" creationId="{E3B2E017-30B2-884B-A113-B419A2ED51AD}"/>
          </ac:spMkLst>
        </pc:spChg>
      </pc:sldChg>
      <pc:sldChg chg="addSp modSp">
        <pc:chgData name="Long B Nguyen" userId="f59fb8f3-a021-417a-8bc1-65c8d471c621" providerId="ADAL" clId="{7CF42801-12ED-E04E-AC69-6FCBFB1E8006}" dt="2021-10-06T11:28:25.245" v="450"/>
        <pc:sldMkLst>
          <pc:docMk/>
          <pc:sldMk cId="3672999173" sldId="308"/>
        </pc:sldMkLst>
        <pc:spChg chg="add mod">
          <ac:chgData name="Long B Nguyen" userId="f59fb8f3-a021-417a-8bc1-65c8d471c621" providerId="ADAL" clId="{7CF42801-12ED-E04E-AC69-6FCBFB1E8006}" dt="2021-10-06T11:28:25.245" v="450"/>
          <ac:spMkLst>
            <pc:docMk/>
            <pc:sldMk cId="3672999173" sldId="308"/>
            <ac:spMk id="3" creationId="{495E675A-1B19-9F4E-AF3C-ECC63A5D385F}"/>
          </ac:spMkLst>
        </pc:spChg>
      </pc:sldChg>
      <pc:sldChg chg="addSp modSp">
        <pc:chgData name="Long B Nguyen" userId="f59fb8f3-a021-417a-8bc1-65c8d471c621" providerId="ADAL" clId="{7CF42801-12ED-E04E-AC69-6FCBFB1E8006}" dt="2021-10-06T11:28:25.245" v="450"/>
        <pc:sldMkLst>
          <pc:docMk/>
          <pc:sldMk cId="4055245160" sldId="310"/>
        </pc:sldMkLst>
        <pc:spChg chg="add mod">
          <ac:chgData name="Long B Nguyen" userId="f59fb8f3-a021-417a-8bc1-65c8d471c621" providerId="ADAL" clId="{7CF42801-12ED-E04E-AC69-6FCBFB1E8006}" dt="2021-10-06T11:28:25.245" v="450"/>
          <ac:spMkLst>
            <pc:docMk/>
            <pc:sldMk cId="4055245160" sldId="310"/>
            <ac:spMk id="3" creationId="{6F2C2150-2C32-4048-81DF-65F0D66B804E}"/>
          </ac:spMkLst>
        </pc:spChg>
      </pc:sldChg>
      <pc:sldChg chg="addSp modSp">
        <pc:chgData name="Long B Nguyen" userId="f59fb8f3-a021-417a-8bc1-65c8d471c621" providerId="ADAL" clId="{7CF42801-12ED-E04E-AC69-6FCBFB1E8006}" dt="2021-10-06T11:28:25.245" v="450"/>
        <pc:sldMkLst>
          <pc:docMk/>
          <pc:sldMk cId="4210029770" sldId="311"/>
        </pc:sldMkLst>
        <pc:spChg chg="add mod">
          <ac:chgData name="Long B Nguyen" userId="f59fb8f3-a021-417a-8bc1-65c8d471c621" providerId="ADAL" clId="{7CF42801-12ED-E04E-AC69-6FCBFB1E8006}" dt="2021-10-06T11:28:25.245" v="450"/>
          <ac:spMkLst>
            <pc:docMk/>
            <pc:sldMk cId="4210029770" sldId="311"/>
            <ac:spMk id="3" creationId="{930799C8-A027-3144-8E2A-5DFBC602A7D9}"/>
          </ac:spMkLst>
        </pc:spChg>
      </pc:sldChg>
      <pc:sldChg chg="addSp modSp">
        <pc:chgData name="Long B Nguyen" userId="f59fb8f3-a021-417a-8bc1-65c8d471c621" providerId="ADAL" clId="{7CF42801-12ED-E04E-AC69-6FCBFB1E8006}" dt="2021-10-06T11:28:25.245" v="450"/>
        <pc:sldMkLst>
          <pc:docMk/>
          <pc:sldMk cId="1160286806" sldId="319"/>
        </pc:sldMkLst>
        <pc:spChg chg="add mod">
          <ac:chgData name="Long B Nguyen" userId="f59fb8f3-a021-417a-8bc1-65c8d471c621" providerId="ADAL" clId="{7CF42801-12ED-E04E-AC69-6FCBFB1E8006}" dt="2021-10-06T11:28:25.245" v="450"/>
          <ac:spMkLst>
            <pc:docMk/>
            <pc:sldMk cId="1160286806" sldId="319"/>
            <ac:spMk id="3" creationId="{550DBE00-B293-9246-AFB2-606B15F580BB}"/>
          </ac:spMkLst>
        </pc:spChg>
      </pc:sldChg>
      <pc:sldChg chg="addSp modSp">
        <pc:chgData name="Long B Nguyen" userId="f59fb8f3-a021-417a-8bc1-65c8d471c621" providerId="ADAL" clId="{7CF42801-12ED-E04E-AC69-6FCBFB1E8006}" dt="2021-10-06T11:28:25.245" v="450"/>
        <pc:sldMkLst>
          <pc:docMk/>
          <pc:sldMk cId="617958515" sldId="320"/>
        </pc:sldMkLst>
        <pc:spChg chg="add mod">
          <ac:chgData name="Long B Nguyen" userId="f59fb8f3-a021-417a-8bc1-65c8d471c621" providerId="ADAL" clId="{7CF42801-12ED-E04E-AC69-6FCBFB1E8006}" dt="2021-10-06T11:28:25.245" v="450"/>
          <ac:spMkLst>
            <pc:docMk/>
            <pc:sldMk cId="617958515" sldId="320"/>
            <ac:spMk id="4" creationId="{7F02B087-4726-2343-A038-4EB0D964FF89}"/>
          </ac:spMkLst>
        </pc:spChg>
      </pc:sldChg>
      <pc:sldChg chg="addSp modSp">
        <pc:chgData name="Long B Nguyen" userId="f59fb8f3-a021-417a-8bc1-65c8d471c621" providerId="ADAL" clId="{7CF42801-12ED-E04E-AC69-6FCBFB1E8006}" dt="2021-10-06T11:28:25.245" v="450"/>
        <pc:sldMkLst>
          <pc:docMk/>
          <pc:sldMk cId="3039307715" sldId="321"/>
        </pc:sldMkLst>
        <pc:spChg chg="add mod">
          <ac:chgData name="Long B Nguyen" userId="f59fb8f3-a021-417a-8bc1-65c8d471c621" providerId="ADAL" clId="{7CF42801-12ED-E04E-AC69-6FCBFB1E8006}" dt="2021-10-06T11:28:25.245" v="450"/>
          <ac:spMkLst>
            <pc:docMk/>
            <pc:sldMk cId="3039307715" sldId="321"/>
            <ac:spMk id="4" creationId="{016932E6-09BA-3C4F-AF66-D8E35B5E2E6E}"/>
          </ac:spMkLst>
        </pc:spChg>
      </pc:sldChg>
      <pc:sldChg chg="addSp modSp">
        <pc:chgData name="Long B Nguyen" userId="f59fb8f3-a021-417a-8bc1-65c8d471c621" providerId="ADAL" clId="{7CF42801-12ED-E04E-AC69-6FCBFB1E8006}" dt="2021-10-06T11:28:25.245" v="450"/>
        <pc:sldMkLst>
          <pc:docMk/>
          <pc:sldMk cId="3096583072" sldId="323"/>
        </pc:sldMkLst>
        <pc:spChg chg="add mod">
          <ac:chgData name="Long B Nguyen" userId="f59fb8f3-a021-417a-8bc1-65c8d471c621" providerId="ADAL" clId="{7CF42801-12ED-E04E-AC69-6FCBFB1E8006}" dt="2021-10-06T11:28:25.245" v="450"/>
          <ac:spMkLst>
            <pc:docMk/>
            <pc:sldMk cId="3096583072" sldId="323"/>
            <ac:spMk id="4" creationId="{9E21266F-CC55-E34A-B424-8CFCE976B033}"/>
          </ac:spMkLst>
        </pc:spChg>
      </pc:sldChg>
      <pc:sldChg chg="addSp modSp">
        <pc:chgData name="Long B Nguyen" userId="f59fb8f3-a021-417a-8bc1-65c8d471c621" providerId="ADAL" clId="{7CF42801-12ED-E04E-AC69-6FCBFB1E8006}" dt="2021-10-06T11:28:25.245" v="450"/>
        <pc:sldMkLst>
          <pc:docMk/>
          <pc:sldMk cId="3753341527" sldId="324"/>
        </pc:sldMkLst>
        <pc:spChg chg="add mod">
          <ac:chgData name="Long B Nguyen" userId="f59fb8f3-a021-417a-8bc1-65c8d471c621" providerId="ADAL" clId="{7CF42801-12ED-E04E-AC69-6FCBFB1E8006}" dt="2021-10-06T11:28:25.245" v="450"/>
          <ac:spMkLst>
            <pc:docMk/>
            <pc:sldMk cId="3753341527" sldId="324"/>
            <ac:spMk id="3" creationId="{63F5C8C5-DCFE-8042-A319-15C75B0113FD}"/>
          </ac:spMkLst>
        </pc:spChg>
      </pc:sldChg>
      <pc:sldChg chg="addSp modSp">
        <pc:chgData name="Long B Nguyen" userId="f59fb8f3-a021-417a-8bc1-65c8d471c621" providerId="ADAL" clId="{7CF42801-12ED-E04E-AC69-6FCBFB1E8006}" dt="2021-10-06T11:28:25.245" v="450"/>
        <pc:sldMkLst>
          <pc:docMk/>
          <pc:sldMk cId="3750016062" sldId="325"/>
        </pc:sldMkLst>
        <pc:spChg chg="add mod">
          <ac:chgData name="Long B Nguyen" userId="f59fb8f3-a021-417a-8bc1-65c8d471c621" providerId="ADAL" clId="{7CF42801-12ED-E04E-AC69-6FCBFB1E8006}" dt="2021-10-06T11:28:25.245" v="450"/>
          <ac:spMkLst>
            <pc:docMk/>
            <pc:sldMk cId="3750016062" sldId="325"/>
            <ac:spMk id="4" creationId="{6764BCB5-EC93-B745-BAD0-9FA4E5189FD2}"/>
          </ac:spMkLst>
        </pc:spChg>
      </pc:sldChg>
      <pc:sldChg chg="addSp modSp">
        <pc:chgData name="Long B Nguyen" userId="f59fb8f3-a021-417a-8bc1-65c8d471c621" providerId="ADAL" clId="{7CF42801-12ED-E04E-AC69-6FCBFB1E8006}" dt="2021-10-06T11:28:25.245" v="450"/>
        <pc:sldMkLst>
          <pc:docMk/>
          <pc:sldMk cId="53368268" sldId="329"/>
        </pc:sldMkLst>
        <pc:spChg chg="add mod">
          <ac:chgData name="Long B Nguyen" userId="f59fb8f3-a021-417a-8bc1-65c8d471c621" providerId="ADAL" clId="{7CF42801-12ED-E04E-AC69-6FCBFB1E8006}" dt="2021-10-06T11:28:25.245" v="450"/>
          <ac:spMkLst>
            <pc:docMk/>
            <pc:sldMk cId="53368268" sldId="329"/>
            <ac:spMk id="3" creationId="{7704B3C6-CEA7-E548-9753-74988736403E}"/>
          </ac:spMkLst>
        </pc:spChg>
      </pc:sldChg>
      <pc:sldChg chg="addSp modSp">
        <pc:chgData name="Long B Nguyen" userId="f59fb8f3-a021-417a-8bc1-65c8d471c621" providerId="ADAL" clId="{7CF42801-12ED-E04E-AC69-6FCBFB1E8006}" dt="2021-10-06T11:28:25.245" v="450"/>
        <pc:sldMkLst>
          <pc:docMk/>
          <pc:sldMk cId="1984272704" sldId="330"/>
        </pc:sldMkLst>
        <pc:spChg chg="add mod">
          <ac:chgData name="Long B Nguyen" userId="f59fb8f3-a021-417a-8bc1-65c8d471c621" providerId="ADAL" clId="{7CF42801-12ED-E04E-AC69-6FCBFB1E8006}" dt="2021-10-06T11:28:25.245" v="450"/>
          <ac:spMkLst>
            <pc:docMk/>
            <pc:sldMk cId="1984272704" sldId="330"/>
            <ac:spMk id="3" creationId="{773ECB15-6DB3-B541-BED0-10D15F26B432}"/>
          </ac:spMkLst>
        </pc:spChg>
      </pc:sldChg>
      <pc:sldChg chg="addSp delSp modSp mod modAnim">
        <pc:chgData name="Long B Nguyen" userId="f59fb8f3-a021-417a-8bc1-65c8d471c621" providerId="ADAL" clId="{7CF42801-12ED-E04E-AC69-6FCBFB1E8006}" dt="2021-10-06T11:29:33.390" v="455" actId="478"/>
        <pc:sldMkLst>
          <pc:docMk/>
          <pc:sldMk cId="4080804918" sldId="334"/>
        </pc:sldMkLst>
        <pc:spChg chg="add mod">
          <ac:chgData name="Long B Nguyen" userId="f59fb8f3-a021-417a-8bc1-65c8d471c621" providerId="ADAL" clId="{7CF42801-12ED-E04E-AC69-6FCBFB1E8006}" dt="2021-10-06T11:28:25.245" v="450"/>
          <ac:spMkLst>
            <pc:docMk/>
            <pc:sldMk cId="4080804918" sldId="334"/>
            <ac:spMk id="3" creationId="{0A3F5854-915E-5246-B217-C798430893D2}"/>
          </ac:spMkLst>
        </pc:spChg>
        <pc:spChg chg="del mod">
          <ac:chgData name="Long B Nguyen" userId="f59fb8f3-a021-417a-8bc1-65c8d471c621" providerId="ADAL" clId="{7CF42801-12ED-E04E-AC69-6FCBFB1E8006}" dt="2021-10-06T11:29:33.390" v="455" actId="478"/>
          <ac:spMkLst>
            <pc:docMk/>
            <pc:sldMk cId="4080804918" sldId="334"/>
            <ac:spMk id="11" creationId="{F1A12254-A567-0B44-97C3-50B4CF479468}"/>
          </ac:spMkLst>
        </pc:spChg>
      </pc:sldChg>
      <pc:sldChg chg="addSp delSp modSp mod modAnim">
        <pc:chgData name="Long B Nguyen" userId="f59fb8f3-a021-417a-8bc1-65c8d471c621" providerId="ADAL" clId="{7CF42801-12ED-E04E-AC69-6FCBFB1E8006}" dt="2021-10-06T11:41:56.023" v="947" actId="20577"/>
        <pc:sldMkLst>
          <pc:docMk/>
          <pc:sldMk cId="426544314" sldId="337"/>
        </pc:sldMkLst>
        <pc:spChg chg="add mod">
          <ac:chgData name="Long B Nguyen" userId="f59fb8f3-a021-417a-8bc1-65c8d471c621" providerId="ADAL" clId="{7CF42801-12ED-E04E-AC69-6FCBFB1E8006}" dt="2021-10-06T11:28:25.245" v="450"/>
          <ac:spMkLst>
            <pc:docMk/>
            <pc:sldMk cId="426544314" sldId="337"/>
            <ac:spMk id="3" creationId="{5F0DC44A-61B5-AB44-81A0-6ECAEDED1DE5}"/>
          </ac:spMkLst>
        </pc:spChg>
        <pc:spChg chg="mod">
          <ac:chgData name="Long B Nguyen" userId="f59fb8f3-a021-417a-8bc1-65c8d471c621" providerId="ADAL" clId="{7CF42801-12ED-E04E-AC69-6FCBFB1E8006}" dt="2021-10-06T11:41:56.023" v="947" actId="20577"/>
          <ac:spMkLst>
            <pc:docMk/>
            <pc:sldMk cId="426544314" sldId="337"/>
            <ac:spMk id="6" creationId="{B7AB2EA4-48CC-FD46-9632-CD4301E82099}"/>
          </ac:spMkLst>
        </pc:spChg>
        <pc:spChg chg="mod">
          <ac:chgData name="Long B Nguyen" userId="f59fb8f3-a021-417a-8bc1-65c8d471c621" providerId="ADAL" clId="{7CF42801-12ED-E04E-AC69-6FCBFB1E8006}" dt="2021-10-06T11:40:36.902" v="701" actId="20577"/>
          <ac:spMkLst>
            <pc:docMk/>
            <pc:sldMk cId="426544314" sldId="337"/>
            <ac:spMk id="9" creationId="{E3B2E017-30B2-884B-A113-B419A2ED51AD}"/>
          </ac:spMkLst>
        </pc:spChg>
        <pc:spChg chg="del">
          <ac:chgData name="Long B Nguyen" userId="f59fb8f3-a021-417a-8bc1-65c8d471c621" providerId="ADAL" clId="{7CF42801-12ED-E04E-AC69-6FCBFB1E8006}" dt="2021-10-06T11:40:15.594" v="698" actId="478"/>
          <ac:spMkLst>
            <pc:docMk/>
            <pc:sldMk cId="426544314" sldId="337"/>
            <ac:spMk id="14" creationId="{E7E8FC9F-D95D-944A-88F1-6EEFA08685CC}"/>
          </ac:spMkLst>
        </pc:spChg>
        <pc:spChg chg="del">
          <ac:chgData name="Long B Nguyen" userId="f59fb8f3-a021-417a-8bc1-65c8d471c621" providerId="ADAL" clId="{7CF42801-12ED-E04E-AC69-6FCBFB1E8006}" dt="2021-10-06T11:40:10.906" v="696" actId="478"/>
          <ac:spMkLst>
            <pc:docMk/>
            <pc:sldMk cId="426544314" sldId="337"/>
            <ac:spMk id="19" creationId="{8A3A65CC-0119-124A-A980-35F7556993CC}"/>
          </ac:spMkLst>
        </pc:spChg>
        <pc:spChg chg="del">
          <ac:chgData name="Long B Nguyen" userId="f59fb8f3-a021-417a-8bc1-65c8d471c621" providerId="ADAL" clId="{7CF42801-12ED-E04E-AC69-6FCBFB1E8006}" dt="2021-10-06T11:40:06.615" v="694" actId="478"/>
          <ac:spMkLst>
            <pc:docMk/>
            <pc:sldMk cId="426544314" sldId="337"/>
            <ac:spMk id="23" creationId="{4F978BD1-FC33-7645-834E-F7A552E15880}"/>
          </ac:spMkLst>
        </pc:spChg>
        <pc:cxnChg chg="del">
          <ac:chgData name="Long B Nguyen" userId="f59fb8f3-a021-417a-8bc1-65c8d471c621" providerId="ADAL" clId="{7CF42801-12ED-E04E-AC69-6FCBFB1E8006}" dt="2021-10-06T11:40:08.097" v="695" actId="478"/>
          <ac:cxnSpMkLst>
            <pc:docMk/>
            <pc:sldMk cId="426544314" sldId="337"/>
            <ac:cxnSpMk id="13" creationId="{EB374FC5-7A9D-F649-BC72-43227BBC9099}"/>
          </ac:cxnSpMkLst>
        </pc:cxnChg>
        <pc:cxnChg chg="del">
          <ac:chgData name="Long B Nguyen" userId="f59fb8f3-a021-417a-8bc1-65c8d471c621" providerId="ADAL" clId="{7CF42801-12ED-E04E-AC69-6FCBFB1E8006}" dt="2021-10-06T11:40:12.264" v="697" actId="478"/>
          <ac:cxnSpMkLst>
            <pc:docMk/>
            <pc:sldMk cId="426544314" sldId="337"/>
            <ac:cxnSpMk id="17" creationId="{7DCEC289-F5BC-884B-8ACF-581C541B231C}"/>
          </ac:cxnSpMkLst>
        </pc:cxnChg>
        <pc:cxnChg chg="del">
          <ac:chgData name="Long B Nguyen" userId="f59fb8f3-a021-417a-8bc1-65c8d471c621" providerId="ADAL" clId="{7CF42801-12ED-E04E-AC69-6FCBFB1E8006}" dt="2021-10-06T11:40:04.402" v="693" actId="478"/>
          <ac:cxnSpMkLst>
            <pc:docMk/>
            <pc:sldMk cId="426544314" sldId="337"/>
            <ac:cxnSpMk id="24" creationId="{2F81ABD8-85FD-9F47-B9DE-83D0E314B2DF}"/>
          </ac:cxnSpMkLst>
        </pc:cxnChg>
      </pc:sldChg>
      <pc:sldChg chg="addSp modSp">
        <pc:chgData name="Long B Nguyen" userId="f59fb8f3-a021-417a-8bc1-65c8d471c621" providerId="ADAL" clId="{7CF42801-12ED-E04E-AC69-6FCBFB1E8006}" dt="2021-10-06T11:28:25.245" v="450"/>
        <pc:sldMkLst>
          <pc:docMk/>
          <pc:sldMk cId="226687820" sldId="398"/>
        </pc:sldMkLst>
        <pc:spChg chg="add mod">
          <ac:chgData name="Long B Nguyen" userId="f59fb8f3-a021-417a-8bc1-65c8d471c621" providerId="ADAL" clId="{7CF42801-12ED-E04E-AC69-6FCBFB1E8006}" dt="2021-10-06T11:28:25.245" v="450"/>
          <ac:spMkLst>
            <pc:docMk/>
            <pc:sldMk cId="226687820" sldId="398"/>
            <ac:spMk id="2" creationId="{01428C38-08A8-1848-AA93-E3D879B139B8}"/>
          </ac:spMkLst>
        </pc:spChg>
      </pc:sldChg>
      <pc:sldChg chg="addSp modSp">
        <pc:chgData name="Long B Nguyen" userId="f59fb8f3-a021-417a-8bc1-65c8d471c621" providerId="ADAL" clId="{7CF42801-12ED-E04E-AC69-6FCBFB1E8006}" dt="2021-10-06T11:28:25.245" v="450"/>
        <pc:sldMkLst>
          <pc:docMk/>
          <pc:sldMk cId="70090437" sldId="399"/>
        </pc:sldMkLst>
        <pc:spChg chg="add mod">
          <ac:chgData name="Long B Nguyen" userId="f59fb8f3-a021-417a-8bc1-65c8d471c621" providerId="ADAL" clId="{7CF42801-12ED-E04E-AC69-6FCBFB1E8006}" dt="2021-10-06T11:28:25.245" v="450"/>
          <ac:spMkLst>
            <pc:docMk/>
            <pc:sldMk cId="70090437" sldId="399"/>
            <ac:spMk id="2" creationId="{6FD2E492-6A01-8641-886F-FE811E6E759B}"/>
          </ac:spMkLst>
        </pc:spChg>
      </pc:sldChg>
      <pc:sldChg chg="addSp modSp modAnim">
        <pc:chgData name="Long B Nguyen" userId="f59fb8f3-a021-417a-8bc1-65c8d471c621" providerId="ADAL" clId="{7CF42801-12ED-E04E-AC69-6FCBFB1E8006}" dt="2021-10-06T11:28:25.245" v="450"/>
        <pc:sldMkLst>
          <pc:docMk/>
          <pc:sldMk cId="2991473066" sldId="400"/>
        </pc:sldMkLst>
        <pc:spChg chg="add mod">
          <ac:chgData name="Long B Nguyen" userId="f59fb8f3-a021-417a-8bc1-65c8d471c621" providerId="ADAL" clId="{7CF42801-12ED-E04E-AC69-6FCBFB1E8006}" dt="2021-10-06T11:28:25.245" v="450"/>
          <ac:spMkLst>
            <pc:docMk/>
            <pc:sldMk cId="2991473066" sldId="400"/>
            <ac:spMk id="3" creationId="{76B609F7-28C8-3C4C-9191-B3A08C9BCB33}"/>
          </ac:spMkLst>
        </pc:spChg>
      </pc:sldChg>
      <pc:sldChg chg="addSp modSp modAnim">
        <pc:chgData name="Long B Nguyen" userId="f59fb8f3-a021-417a-8bc1-65c8d471c621" providerId="ADAL" clId="{7CF42801-12ED-E04E-AC69-6FCBFB1E8006}" dt="2021-10-06T11:28:25.245" v="450"/>
        <pc:sldMkLst>
          <pc:docMk/>
          <pc:sldMk cId="1878754954" sldId="401"/>
        </pc:sldMkLst>
        <pc:spChg chg="add mod">
          <ac:chgData name="Long B Nguyen" userId="f59fb8f3-a021-417a-8bc1-65c8d471c621" providerId="ADAL" clId="{7CF42801-12ED-E04E-AC69-6FCBFB1E8006}" dt="2021-10-06T11:28:25.245" v="450"/>
          <ac:spMkLst>
            <pc:docMk/>
            <pc:sldMk cId="1878754954" sldId="401"/>
            <ac:spMk id="4" creationId="{7AAE2AC7-F113-5D43-9B5A-A819B0B0C311}"/>
          </ac:spMkLst>
        </pc:spChg>
      </pc:sldChg>
      <pc:sldChg chg="addSp modSp">
        <pc:chgData name="Long B Nguyen" userId="f59fb8f3-a021-417a-8bc1-65c8d471c621" providerId="ADAL" clId="{7CF42801-12ED-E04E-AC69-6FCBFB1E8006}" dt="2021-10-06T11:28:25.245" v="450"/>
        <pc:sldMkLst>
          <pc:docMk/>
          <pc:sldMk cId="1586487569" sldId="402"/>
        </pc:sldMkLst>
        <pc:spChg chg="add mod">
          <ac:chgData name="Long B Nguyen" userId="f59fb8f3-a021-417a-8bc1-65c8d471c621" providerId="ADAL" clId="{7CF42801-12ED-E04E-AC69-6FCBFB1E8006}" dt="2021-10-06T11:28:25.245" v="450"/>
          <ac:spMkLst>
            <pc:docMk/>
            <pc:sldMk cId="1586487569" sldId="402"/>
            <ac:spMk id="3" creationId="{874A9731-7B6D-E44E-AB5A-807E46321435}"/>
          </ac:spMkLst>
        </pc:spChg>
      </pc:sldChg>
      <pc:sldChg chg="addSp modSp modAnim">
        <pc:chgData name="Long B Nguyen" userId="f59fb8f3-a021-417a-8bc1-65c8d471c621" providerId="ADAL" clId="{7CF42801-12ED-E04E-AC69-6FCBFB1E8006}" dt="2021-10-06T11:28:25.245" v="450"/>
        <pc:sldMkLst>
          <pc:docMk/>
          <pc:sldMk cId="1375038575" sldId="403"/>
        </pc:sldMkLst>
        <pc:spChg chg="add mod">
          <ac:chgData name="Long B Nguyen" userId="f59fb8f3-a021-417a-8bc1-65c8d471c621" providerId="ADAL" clId="{7CF42801-12ED-E04E-AC69-6FCBFB1E8006}" dt="2021-10-06T11:28:25.245" v="450"/>
          <ac:spMkLst>
            <pc:docMk/>
            <pc:sldMk cId="1375038575" sldId="403"/>
            <ac:spMk id="4" creationId="{E250E696-9286-3543-8BCD-970476AB99B0}"/>
          </ac:spMkLst>
        </pc:spChg>
      </pc:sldChg>
      <pc:sldChg chg="addSp modSp modAnim">
        <pc:chgData name="Long B Nguyen" userId="f59fb8f3-a021-417a-8bc1-65c8d471c621" providerId="ADAL" clId="{7CF42801-12ED-E04E-AC69-6FCBFB1E8006}" dt="2021-10-06T11:28:25.245" v="450"/>
        <pc:sldMkLst>
          <pc:docMk/>
          <pc:sldMk cId="3395584097" sldId="404"/>
        </pc:sldMkLst>
        <pc:spChg chg="add mod">
          <ac:chgData name="Long B Nguyen" userId="f59fb8f3-a021-417a-8bc1-65c8d471c621" providerId="ADAL" clId="{7CF42801-12ED-E04E-AC69-6FCBFB1E8006}" dt="2021-10-06T11:28:25.245" v="450"/>
          <ac:spMkLst>
            <pc:docMk/>
            <pc:sldMk cId="3395584097" sldId="404"/>
            <ac:spMk id="3" creationId="{74B9B413-4163-1042-9DF5-434FE0E559C2}"/>
          </ac:spMkLst>
        </pc:spChg>
      </pc:sldChg>
      <pc:sldChg chg="addSp modSp mod">
        <pc:chgData name="Long B Nguyen" userId="f59fb8f3-a021-417a-8bc1-65c8d471c621" providerId="ADAL" clId="{7CF42801-12ED-E04E-AC69-6FCBFB1E8006}" dt="2021-10-06T11:28:25.245" v="450"/>
        <pc:sldMkLst>
          <pc:docMk/>
          <pc:sldMk cId="3714893887" sldId="405"/>
        </pc:sldMkLst>
        <pc:spChg chg="add mod">
          <ac:chgData name="Long B Nguyen" userId="f59fb8f3-a021-417a-8bc1-65c8d471c621" providerId="ADAL" clId="{7CF42801-12ED-E04E-AC69-6FCBFB1E8006}" dt="2021-10-06T11:28:25.245" v="450"/>
          <ac:spMkLst>
            <pc:docMk/>
            <pc:sldMk cId="3714893887" sldId="405"/>
            <ac:spMk id="3" creationId="{1B0F580D-D899-624F-8938-E37CBF85BE68}"/>
          </ac:spMkLst>
        </pc:spChg>
        <pc:spChg chg="mod">
          <ac:chgData name="Long B Nguyen" userId="f59fb8f3-a021-417a-8bc1-65c8d471c621" providerId="ADAL" clId="{7CF42801-12ED-E04E-AC69-6FCBFB1E8006}" dt="2021-10-04T13:29:37.833" v="17" actId="20577"/>
          <ac:spMkLst>
            <pc:docMk/>
            <pc:sldMk cId="3714893887" sldId="405"/>
            <ac:spMk id="9" creationId="{E3B2E017-30B2-884B-A113-B419A2ED51AD}"/>
          </ac:spMkLst>
        </pc:spChg>
        <pc:cxnChg chg="mod">
          <ac:chgData name="Long B Nguyen" userId="f59fb8f3-a021-417a-8bc1-65c8d471c621" providerId="ADAL" clId="{7CF42801-12ED-E04E-AC69-6FCBFB1E8006}" dt="2021-10-06T11:23:29.772" v="424" actId="1076"/>
          <ac:cxnSpMkLst>
            <pc:docMk/>
            <pc:sldMk cId="3714893887" sldId="405"/>
            <ac:cxnSpMk id="18" creationId="{12FC02BD-45AD-764F-91B5-1546B5C0BC0D}"/>
          </ac:cxnSpMkLst>
        </pc:cxnChg>
      </pc:sldChg>
      <pc:sldChg chg="addSp modSp mod">
        <pc:chgData name="Long B Nguyen" userId="f59fb8f3-a021-417a-8bc1-65c8d471c621" providerId="ADAL" clId="{7CF42801-12ED-E04E-AC69-6FCBFB1E8006}" dt="2021-10-06T11:28:25.245" v="450"/>
        <pc:sldMkLst>
          <pc:docMk/>
          <pc:sldMk cId="2579223391" sldId="407"/>
        </pc:sldMkLst>
        <pc:spChg chg="add mod">
          <ac:chgData name="Long B Nguyen" userId="f59fb8f3-a021-417a-8bc1-65c8d471c621" providerId="ADAL" clId="{7CF42801-12ED-E04E-AC69-6FCBFB1E8006}" dt="2021-10-06T11:28:25.245" v="450"/>
          <ac:spMkLst>
            <pc:docMk/>
            <pc:sldMk cId="2579223391" sldId="407"/>
            <ac:spMk id="3" creationId="{57C2AEBF-7D80-6742-9106-D4EBBB632DB6}"/>
          </ac:spMkLst>
        </pc:spChg>
        <pc:cxnChg chg="mod">
          <ac:chgData name="Long B Nguyen" userId="f59fb8f3-a021-417a-8bc1-65c8d471c621" providerId="ADAL" clId="{7CF42801-12ED-E04E-AC69-6FCBFB1E8006}" dt="2021-10-06T11:23:42.006" v="439" actId="1038"/>
          <ac:cxnSpMkLst>
            <pc:docMk/>
            <pc:sldMk cId="2579223391" sldId="407"/>
            <ac:cxnSpMk id="18" creationId="{12FC02BD-45AD-764F-91B5-1546B5C0BC0D}"/>
          </ac:cxnSpMkLst>
        </pc:cxnChg>
      </pc:sldChg>
      <pc:sldChg chg="addSp modSp modAnim">
        <pc:chgData name="Long B Nguyen" userId="f59fb8f3-a021-417a-8bc1-65c8d471c621" providerId="ADAL" clId="{7CF42801-12ED-E04E-AC69-6FCBFB1E8006}" dt="2021-10-06T11:28:25.245" v="450"/>
        <pc:sldMkLst>
          <pc:docMk/>
          <pc:sldMk cId="3574827976" sldId="408"/>
        </pc:sldMkLst>
        <pc:spChg chg="add mod">
          <ac:chgData name="Long B Nguyen" userId="f59fb8f3-a021-417a-8bc1-65c8d471c621" providerId="ADAL" clId="{7CF42801-12ED-E04E-AC69-6FCBFB1E8006}" dt="2021-10-06T11:28:25.245" v="450"/>
          <ac:spMkLst>
            <pc:docMk/>
            <pc:sldMk cId="3574827976" sldId="408"/>
            <ac:spMk id="3" creationId="{3076D9DC-B58E-744C-B4D8-8D81390119D5}"/>
          </ac:spMkLst>
        </pc:spChg>
      </pc:sldChg>
      <pc:sldChg chg="addSp modSp">
        <pc:chgData name="Long B Nguyen" userId="f59fb8f3-a021-417a-8bc1-65c8d471c621" providerId="ADAL" clId="{7CF42801-12ED-E04E-AC69-6FCBFB1E8006}" dt="2021-10-06T11:28:25.245" v="450"/>
        <pc:sldMkLst>
          <pc:docMk/>
          <pc:sldMk cId="3264478660" sldId="409"/>
        </pc:sldMkLst>
        <pc:spChg chg="add mod">
          <ac:chgData name="Long B Nguyen" userId="f59fb8f3-a021-417a-8bc1-65c8d471c621" providerId="ADAL" clId="{7CF42801-12ED-E04E-AC69-6FCBFB1E8006}" dt="2021-10-06T11:28:25.245" v="450"/>
          <ac:spMkLst>
            <pc:docMk/>
            <pc:sldMk cId="3264478660" sldId="409"/>
            <ac:spMk id="3" creationId="{0AB54102-C1EC-A24C-AA0E-E4B36B436D32}"/>
          </ac:spMkLst>
        </pc:spChg>
      </pc:sldChg>
      <pc:sldChg chg="addSp modSp modAnim">
        <pc:chgData name="Long B Nguyen" userId="f59fb8f3-a021-417a-8bc1-65c8d471c621" providerId="ADAL" clId="{7CF42801-12ED-E04E-AC69-6FCBFB1E8006}" dt="2021-10-06T11:28:25.245" v="450"/>
        <pc:sldMkLst>
          <pc:docMk/>
          <pc:sldMk cId="1866381520" sldId="410"/>
        </pc:sldMkLst>
        <pc:spChg chg="add mod">
          <ac:chgData name="Long B Nguyen" userId="f59fb8f3-a021-417a-8bc1-65c8d471c621" providerId="ADAL" clId="{7CF42801-12ED-E04E-AC69-6FCBFB1E8006}" dt="2021-10-06T11:28:25.245" v="450"/>
          <ac:spMkLst>
            <pc:docMk/>
            <pc:sldMk cId="1866381520" sldId="410"/>
            <ac:spMk id="3" creationId="{9BDF2BBD-68E0-6F47-930A-FA18E3015E08}"/>
          </ac:spMkLst>
        </pc:spChg>
      </pc:sldChg>
      <pc:sldChg chg="addSp modSp modAnim">
        <pc:chgData name="Long B Nguyen" userId="f59fb8f3-a021-417a-8bc1-65c8d471c621" providerId="ADAL" clId="{7CF42801-12ED-E04E-AC69-6FCBFB1E8006}" dt="2021-10-06T11:28:25.245" v="450"/>
        <pc:sldMkLst>
          <pc:docMk/>
          <pc:sldMk cId="3445107113" sldId="411"/>
        </pc:sldMkLst>
        <pc:spChg chg="add mod">
          <ac:chgData name="Long B Nguyen" userId="f59fb8f3-a021-417a-8bc1-65c8d471c621" providerId="ADAL" clId="{7CF42801-12ED-E04E-AC69-6FCBFB1E8006}" dt="2021-10-06T11:28:25.245" v="450"/>
          <ac:spMkLst>
            <pc:docMk/>
            <pc:sldMk cId="3445107113" sldId="411"/>
            <ac:spMk id="3" creationId="{E294A9CA-B6EF-354B-88B9-E4BAB73ECB90}"/>
          </ac:spMkLst>
        </pc:spChg>
      </pc:sldChg>
      <pc:sldChg chg="addSp modSp modAnim">
        <pc:chgData name="Long B Nguyen" userId="f59fb8f3-a021-417a-8bc1-65c8d471c621" providerId="ADAL" clId="{7CF42801-12ED-E04E-AC69-6FCBFB1E8006}" dt="2021-10-06T11:34:27.277" v="472"/>
        <pc:sldMkLst>
          <pc:docMk/>
          <pc:sldMk cId="26315692" sldId="412"/>
        </pc:sldMkLst>
        <pc:spChg chg="add mod">
          <ac:chgData name="Long B Nguyen" userId="f59fb8f3-a021-417a-8bc1-65c8d471c621" providerId="ADAL" clId="{7CF42801-12ED-E04E-AC69-6FCBFB1E8006}" dt="2021-10-06T11:28:25.245" v="450"/>
          <ac:spMkLst>
            <pc:docMk/>
            <pc:sldMk cId="26315692" sldId="412"/>
            <ac:spMk id="3" creationId="{20B94AB9-B6B7-5841-A9FC-CA5DB0E07AC1}"/>
          </ac:spMkLst>
        </pc:spChg>
        <pc:spChg chg="mod">
          <ac:chgData name="Long B Nguyen" userId="f59fb8f3-a021-417a-8bc1-65c8d471c621" providerId="ADAL" clId="{7CF42801-12ED-E04E-AC69-6FCBFB1E8006}" dt="2021-10-04T13:33:03.066" v="29" actId="207"/>
          <ac:spMkLst>
            <pc:docMk/>
            <pc:sldMk cId="26315692" sldId="412"/>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536221410" sldId="414"/>
        </pc:sldMkLst>
        <pc:spChg chg="add mod">
          <ac:chgData name="Long B Nguyen" userId="f59fb8f3-a021-417a-8bc1-65c8d471c621" providerId="ADAL" clId="{7CF42801-12ED-E04E-AC69-6FCBFB1E8006}" dt="2021-10-06T11:28:25.245" v="450"/>
          <ac:spMkLst>
            <pc:docMk/>
            <pc:sldMk cId="3536221410" sldId="414"/>
            <ac:spMk id="3" creationId="{0AD0FE2E-1146-4F42-86A7-7B86D24A9D9A}"/>
          </ac:spMkLst>
        </pc:spChg>
      </pc:sldChg>
      <pc:sldChg chg="addSp modSp modAnim">
        <pc:chgData name="Long B Nguyen" userId="f59fb8f3-a021-417a-8bc1-65c8d471c621" providerId="ADAL" clId="{7CF42801-12ED-E04E-AC69-6FCBFB1E8006}" dt="2021-10-06T11:28:25.245" v="450"/>
        <pc:sldMkLst>
          <pc:docMk/>
          <pc:sldMk cId="976150634" sldId="415"/>
        </pc:sldMkLst>
        <pc:spChg chg="add mod">
          <ac:chgData name="Long B Nguyen" userId="f59fb8f3-a021-417a-8bc1-65c8d471c621" providerId="ADAL" clId="{7CF42801-12ED-E04E-AC69-6FCBFB1E8006}" dt="2021-10-06T11:28:25.245" v="450"/>
          <ac:spMkLst>
            <pc:docMk/>
            <pc:sldMk cId="976150634" sldId="415"/>
            <ac:spMk id="3" creationId="{5D41592A-1289-3B4B-9EFB-D8A643D8F08D}"/>
          </ac:spMkLst>
        </pc:spChg>
      </pc:sldChg>
      <pc:sldChg chg="addSp modSp modAnim">
        <pc:chgData name="Long B Nguyen" userId="f59fb8f3-a021-417a-8bc1-65c8d471c621" providerId="ADAL" clId="{7CF42801-12ED-E04E-AC69-6FCBFB1E8006}" dt="2021-10-06T11:28:25.245" v="450"/>
        <pc:sldMkLst>
          <pc:docMk/>
          <pc:sldMk cId="1551984946" sldId="416"/>
        </pc:sldMkLst>
        <pc:spChg chg="add mod">
          <ac:chgData name="Long B Nguyen" userId="f59fb8f3-a021-417a-8bc1-65c8d471c621" providerId="ADAL" clId="{7CF42801-12ED-E04E-AC69-6FCBFB1E8006}" dt="2021-10-06T11:28:25.245" v="450"/>
          <ac:spMkLst>
            <pc:docMk/>
            <pc:sldMk cId="1551984946" sldId="416"/>
            <ac:spMk id="3" creationId="{CB0E0F09-D8F7-404A-9319-EF7C97F492CA}"/>
          </ac:spMkLst>
        </pc:spChg>
      </pc:sldChg>
      <pc:sldChg chg="addSp modSp modAnim">
        <pc:chgData name="Long B Nguyen" userId="f59fb8f3-a021-417a-8bc1-65c8d471c621" providerId="ADAL" clId="{7CF42801-12ED-E04E-AC69-6FCBFB1E8006}" dt="2021-10-06T11:28:25.245" v="450"/>
        <pc:sldMkLst>
          <pc:docMk/>
          <pc:sldMk cId="1811896604" sldId="417"/>
        </pc:sldMkLst>
        <pc:spChg chg="add mod">
          <ac:chgData name="Long B Nguyen" userId="f59fb8f3-a021-417a-8bc1-65c8d471c621" providerId="ADAL" clId="{7CF42801-12ED-E04E-AC69-6FCBFB1E8006}" dt="2021-10-06T11:28:25.245" v="450"/>
          <ac:spMkLst>
            <pc:docMk/>
            <pc:sldMk cId="1811896604" sldId="417"/>
            <ac:spMk id="3" creationId="{418A5BE0-EA06-134F-847C-064B7E841A8D}"/>
          </ac:spMkLst>
        </pc:spChg>
      </pc:sldChg>
      <pc:sldChg chg="addSp modSp new mod">
        <pc:chgData name="Long B Nguyen" userId="f59fb8f3-a021-417a-8bc1-65c8d471c621" providerId="ADAL" clId="{7CF42801-12ED-E04E-AC69-6FCBFB1E8006}" dt="2021-10-06T11:37:16.779" v="688" actId="14100"/>
        <pc:sldMkLst>
          <pc:docMk/>
          <pc:sldMk cId="3612472641" sldId="418"/>
        </pc:sldMkLst>
        <pc:spChg chg="mod">
          <ac:chgData name="Long B Nguyen" userId="f59fb8f3-a021-417a-8bc1-65c8d471c621" providerId="ADAL" clId="{7CF42801-12ED-E04E-AC69-6FCBFB1E8006}" dt="2021-10-04T13:38:32.250" v="47" actId="1076"/>
          <ac:spMkLst>
            <pc:docMk/>
            <pc:sldMk cId="3612472641" sldId="418"/>
            <ac:spMk id="2" creationId="{DAA6846D-78F7-9348-93A7-1404017519BA}"/>
          </ac:spMkLst>
        </pc:spChg>
        <pc:spChg chg="mod">
          <ac:chgData name="Long B Nguyen" userId="f59fb8f3-a021-417a-8bc1-65c8d471c621" providerId="ADAL" clId="{7CF42801-12ED-E04E-AC69-6FCBFB1E8006}" dt="2021-10-06T11:37:16.779" v="688" actId="14100"/>
          <ac:spMkLst>
            <pc:docMk/>
            <pc:sldMk cId="3612472641" sldId="418"/>
            <ac:spMk id="3" creationId="{FEFA68FB-503E-B144-9FA2-2B3EF2748204}"/>
          </ac:spMkLst>
        </pc:spChg>
        <pc:spChg chg="add mod">
          <ac:chgData name="Long B Nguyen" userId="f59fb8f3-a021-417a-8bc1-65c8d471c621" providerId="ADAL" clId="{7CF42801-12ED-E04E-AC69-6FCBFB1E8006}" dt="2021-10-06T11:28:25.245" v="450"/>
          <ac:spMkLst>
            <pc:docMk/>
            <pc:sldMk cId="3612472641" sldId="418"/>
            <ac:spMk id="4" creationId="{536F799B-A6BC-0449-A858-D88D8D2CE1B6}"/>
          </ac:spMkLst>
        </pc:spChg>
      </pc:sldChg>
      <pc:sldChg chg="addSp delSp modSp add mod modAnim">
        <pc:chgData name="Long B Nguyen" userId="f59fb8f3-a021-417a-8bc1-65c8d471c621" providerId="ADAL" clId="{7CF42801-12ED-E04E-AC69-6FCBFB1E8006}" dt="2021-10-06T11:33:25.056" v="467" actId="207"/>
        <pc:sldMkLst>
          <pc:docMk/>
          <pc:sldMk cId="2621777710" sldId="419"/>
        </pc:sldMkLst>
        <pc:spChg chg="add mod">
          <ac:chgData name="Long B Nguyen" userId="f59fb8f3-a021-417a-8bc1-65c8d471c621" providerId="ADAL" clId="{7CF42801-12ED-E04E-AC69-6FCBFB1E8006}" dt="2021-10-06T11:33:25.056" v="467" actId="207"/>
          <ac:spMkLst>
            <pc:docMk/>
            <pc:sldMk cId="2621777710" sldId="419"/>
            <ac:spMk id="7" creationId="{7AE5DE27-173B-DD4D-B5DD-EFDACC86D43B}"/>
          </ac:spMkLst>
        </pc:spChg>
        <pc:spChg chg="del">
          <ac:chgData name="Long B Nguyen" userId="f59fb8f3-a021-417a-8bc1-65c8d471c621" providerId="ADAL" clId="{7CF42801-12ED-E04E-AC69-6FCBFB1E8006}" dt="2021-10-06T11:29:53.309" v="457" actId="478"/>
          <ac:spMkLst>
            <pc:docMk/>
            <pc:sldMk cId="2621777710" sldId="419"/>
            <ac:spMk id="8" creationId="{C57243A4-61B0-BF49-9762-D919B22CF822}"/>
          </ac:spMkLst>
        </pc:spChg>
        <pc:spChg chg="mod">
          <ac:chgData name="Long B Nguyen" userId="f59fb8f3-a021-417a-8bc1-65c8d471c621" providerId="ADAL" clId="{7CF42801-12ED-E04E-AC69-6FCBFB1E8006}" dt="2021-10-06T11:30:04.637" v="460" actId="1076"/>
          <ac:spMkLst>
            <pc:docMk/>
            <pc:sldMk cId="2621777710" sldId="419"/>
            <ac:spMk id="11" creationId="{F1A12254-A567-0B44-97C3-50B4CF479468}"/>
          </ac:spMkLst>
        </pc:spChg>
        <pc:cxnChg chg="del">
          <ac:chgData name="Long B Nguyen" userId="f59fb8f3-a021-417a-8bc1-65c8d471c621" providerId="ADAL" clId="{7CF42801-12ED-E04E-AC69-6FCBFB1E8006}" dt="2021-10-06T11:29:48.508" v="456" actId="478"/>
          <ac:cxnSpMkLst>
            <pc:docMk/>
            <pc:sldMk cId="2621777710" sldId="419"/>
            <ac:cxnSpMk id="6" creationId="{E5285AED-414F-CF48-BDA3-F9C105DE78F6}"/>
          </ac:cxnSpMkLst>
        </pc:cxnChg>
        <pc:cxnChg chg="mod">
          <ac:chgData name="Long B Nguyen" userId="f59fb8f3-a021-417a-8bc1-65c8d471c621" providerId="ADAL" clId="{7CF42801-12ED-E04E-AC69-6FCBFB1E8006}" dt="2021-10-06T11:30:00.514" v="459" actId="14100"/>
          <ac:cxnSpMkLst>
            <pc:docMk/>
            <pc:sldMk cId="2621777710" sldId="419"/>
            <ac:cxnSpMk id="10" creationId="{D2B72858-9062-1748-A56F-9BF516549403}"/>
          </ac:cxnSpMkLst>
        </pc:cxnChg>
      </pc:sldChg>
      <pc:sldChg chg="add">
        <pc:chgData name="Long B Nguyen" userId="f59fb8f3-a021-417a-8bc1-65c8d471c621" providerId="ADAL" clId="{7CF42801-12ED-E04E-AC69-6FCBFB1E8006}" dt="2021-10-06T11:39:36.059" v="690"/>
        <pc:sldMkLst>
          <pc:docMk/>
          <pc:sldMk cId="3043991631" sldId="420"/>
        </pc:sldMkLst>
      </pc:sldChg>
      <pc:sldChg chg="add">
        <pc:chgData name="Long B Nguyen" userId="f59fb8f3-a021-417a-8bc1-65c8d471c621" providerId="ADAL" clId="{7CF42801-12ED-E04E-AC69-6FCBFB1E8006}" dt="2021-10-06T11:39:53.222" v="691"/>
        <pc:sldMkLst>
          <pc:docMk/>
          <pc:sldMk cId="4110182" sldId="421"/>
        </pc:sldMkLst>
      </pc:sldChg>
    </pc:docChg>
  </pc:docChgLst>
  <pc:docChgLst>
    <pc:chgData name="Long B Nguyen" userId="f59fb8f3-a021-417a-8bc1-65c8d471c621" providerId="ADAL" clId="{4C2FC867-C2FC-8048-8952-4886924F1964}"/>
    <pc:docChg chg="modSld">
      <pc:chgData name="Long B Nguyen" userId="f59fb8f3-a021-417a-8bc1-65c8d471c621" providerId="ADAL" clId="{4C2FC867-C2FC-8048-8952-4886924F1964}" dt="2021-06-09T15:35:48.122" v="528" actId="255"/>
      <pc:docMkLst>
        <pc:docMk/>
      </pc:docMkLst>
      <pc:sldChg chg="modSp mod">
        <pc:chgData name="Long B Nguyen" userId="f59fb8f3-a021-417a-8bc1-65c8d471c621" providerId="ADAL" clId="{4C2FC867-C2FC-8048-8952-4886924F1964}" dt="2021-06-04T16:30:58.322" v="170" actId="20577"/>
        <pc:sldMkLst>
          <pc:docMk/>
          <pc:sldMk cId="131840209" sldId="286"/>
        </pc:sldMkLst>
        <pc:spChg chg="mod">
          <ac:chgData name="Long B Nguyen" userId="f59fb8f3-a021-417a-8bc1-65c8d471c621" providerId="ADAL" clId="{4C2FC867-C2FC-8048-8952-4886924F1964}" dt="2021-06-04T16:30:58.322" v="170" actId="20577"/>
          <ac:spMkLst>
            <pc:docMk/>
            <pc:sldMk cId="131840209" sldId="286"/>
            <ac:spMk id="9" creationId="{E3B2E017-30B2-884B-A113-B419A2ED51AD}"/>
          </ac:spMkLst>
        </pc:spChg>
      </pc:sldChg>
      <pc:sldChg chg="modSp mod">
        <pc:chgData name="Long B Nguyen" userId="f59fb8f3-a021-417a-8bc1-65c8d471c621" providerId="ADAL" clId="{4C2FC867-C2FC-8048-8952-4886924F1964}" dt="2021-06-09T15:31:11.475" v="261" actId="1076"/>
        <pc:sldMkLst>
          <pc:docMk/>
          <pc:sldMk cId="3395584097" sldId="404"/>
        </pc:sldMkLst>
        <pc:spChg chg="mod">
          <ac:chgData name="Long B Nguyen" userId="f59fb8f3-a021-417a-8bc1-65c8d471c621" providerId="ADAL" clId="{4C2FC867-C2FC-8048-8952-4886924F1964}" dt="2021-06-09T15:29:53.418" v="190" actId="20577"/>
          <ac:spMkLst>
            <pc:docMk/>
            <pc:sldMk cId="3395584097" sldId="404"/>
            <ac:spMk id="8" creationId="{1044117C-21C0-1F45-A298-07265AA9815C}"/>
          </ac:spMkLst>
        </pc:spChg>
        <pc:spChg chg="mod">
          <ac:chgData name="Long B Nguyen" userId="f59fb8f3-a021-417a-8bc1-65c8d471c621" providerId="ADAL" clId="{4C2FC867-C2FC-8048-8952-4886924F1964}" dt="2021-06-09T15:31:05.740" v="259" actId="20577"/>
          <ac:spMkLst>
            <pc:docMk/>
            <pc:sldMk cId="3395584097" sldId="404"/>
            <ac:spMk id="9" creationId="{E3B2E017-30B2-884B-A113-B419A2ED51AD}"/>
          </ac:spMkLst>
        </pc:spChg>
        <pc:spChg chg="mod">
          <ac:chgData name="Long B Nguyen" userId="f59fb8f3-a021-417a-8bc1-65c8d471c621" providerId="ADAL" clId="{4C2FC867-C2FC-8048-8952-4886924F1964}" dt="2021-06-09T15:29:57.206" v="195" actId="20577"/>
          <ac:spMkLst>
            <pc:docMk/>
            <pc:sldMk cId="3395584097" sldId="404"/>
            <ac:spMk id="25" creationId="{B9BB4991-4105-EC40-918A-F22FD2AF1EC5}"/>
          </ac:spMkLst>
        </pc:spChg>
        <pc:cxnChg chg="mod">
          <ac:chgData name="Long B Nguyen" userId="f59fb8f3-a021-417a-8bc1-65c8d471c621" providerId="ADAL" clId="{4C2FC867-C2FC-8048-8952-4886924F1964}" dt="2021-06-09T15:31:10.002" v="260" actId="1076"/>
          <ac:cxnSpMkLst>
            <pc:docMk/>
            <pc:sldMk cId="3395584097" sldId="404"/>
            <ac:cxnSpMk id="18" creationId="{12FC02BD-45AD-764F-91B5-1546B5C0BC0D}"/>
          </ac:cxnSpMkLst>
        </pc:cxnChg>
        <pc:cxnChg chg="mod">
          <ac:chgData name="Long B Nguyen" userId="f59fb8f3-a021-417a-8bc1-65c8d471c621" providerId="ADAL" clId="{4C2FC867-C2FC-8048-8952-4886924F1964}" dt="2021-06-09T15:31:11.475" v="261" actId="1076"/>
          <ac:cxnSpMkLst>
            <pc:docMk/>
            <pc:sldMk cId="3395584097" sldId="404"/>
            <ac:cxnSpMk id="22" creationId="{A7D6B793-CDB8-474B-81AF-D75035A77EBB}"/>
          </ac:cxnSpMkLst>
        </pc:cxnChg>
      </pc:sldChg>
      <pc:sldChg chg="modSp mod">
        <pc:chgData name="Long B Nguyen" userId="f59fb8f3-a021-417a-8bc1-65c8d471c621" providerId="ADAL" clId="{4C2FC867-C2FC-8048-8952-4886924F1964}" dt="2021-06-09T15:30:33.163" v="243" actId="20577"/>
        <pc:sldMkLst>
          <pc:docMk/>
          <pc:sldMk cId="3714893887" sldId="405"/>
        </pc:sldMkLst>
        <pc:spChg chg="mod">
          <ac:chgData name="Long B Nguyen" userId="f59fb8f3-a021-417a-8bc1-65c8d471c621" providerId="ADAL" clId="{4C2FC867-C2FC-8048-8952-4886924F1964}" dt="2021-06-09T15:30:09.271" v="212" actId="20577"/>
          <ac:spMkLst>
            <pc:docMk/>
            <pc:sldMk cId="3714893887" sldId="405"/>
            <ac:spMk id="9" creationId="{E3B2E017-30B2-884B-A113-B419A2ED51AD}"/>
          </ac:spMkLst>
        </pc:spChg>
        <pc:spChg chg="mod">
          <ac:chgData name="Long B Nguyen" userId="f59fb8f3-a021-417a-8bc1-65c8d471c621" providerId="ADAL" clId="{4C2FC867-C2FC-8048-8952-4886924F1964}" dt="2021-06-09T15:30:33.163" v="243" actId="20577"/>
          <ac:spMkLst>
            <pc:docMk/>
            <pc:sldMk cId="3714893887" sldId="405"/>
            <ac:spMk id="11" creationId="{64246B44-6C38-BF40-A25C-4A2CECDA19B3}"/>
          </ac:spMkLst>
        </pc:spChg>
      </pc:sldChg>
      <pc:sldChg chg="modSp mod">
        <pc:chgData name="Long B Nguyen" userId="f59fb8f3-a021-417a-8bc1-65c8d471c621" providerId="ADAL" clId="{4C2FC867-C2FC-8048-8952-4886924F1964}" dt="2021-06-09T15:30:28.413" v="238" actId="20577"/>
        <pc:sldMkLst>
          <pc:docMk/>
          <pc:sldMk cId="2579223391" sldId="407"/>
        </pc:sldMkLst>
        <pc:spChg chg="mod">
          <ac:chgData name="Long B Nguyen" userId="f59fb8f3-a021-417a-8bc1-65c8d471c621" providerId="ADAL" clId="{4C2FC867-C2FC-8048-8952-4886924F1964}" dt="2021-06-09T15:30:23.920" v="233" actId="20577"/>
          <ac:spMkLst>
            <pc:docMk/>
            <pc:sldMk cId="2579223391" sldId="407"/>
            <ac:spMk id="9" creationId="{E3B2E017-30B2-884B-A113-B419A2ED51AD}"/>
          </ac:spMkLst>
        </pc:spChg>
        <pc:spChg chg="mod">
          <ac:chgData name="Long B Nguyen" userId="f59fb8f3-a021-417a-8bc1-65c8d471c621" providerId="ADAL" clId="{4C2FC867-C2FC-8048-8952-4886924F1964}" dt="2021-06-09T15:30:28.413" v="238" actId="20577"/>
          <ac:spMkLst>
            <pc:docMk/>
            <pc:sldMk cId="2579223391" sldId="407"/>
            <ac:spMk id="11" creationId="{64246B44-6C38-BF40-A25C-4A2CECDA19B3}"/>
          </ac:spMkLst>
        </pc:spChg>
      </pc:sldChg>
      <pc:sldChg chg="modSp mod">
        <pc:chgData name="Long B Nguyen" userId="f59fb8f3-a021-417a-8bc1-65c8d471c621" providerId="ADAL" clId="{4C2FC867-C2FC-8048-8952-4886924F1964}" dt="2021-06-09T15:31:27.441" v="276" actId="20577"/>
        <pc:sldMkLst>
          <pc:docMk/>
          <pc:sldMk cId="3574827976" sldId="408"/>
        </pc:sldMkLst>
        <pc:spChg chg="mod">
          <ac:chgData name="Long B Nguyen" userId="f59fb8f3-a021-417a-8bc1-65c8d471c621" providerId="ADAL" clId="{4C2FC867-C2FC-8048-8952-4886924F1964}" dt="2021-06-09T15:31:27.441" v="276" actId="20577"/>
          <ac:spMkLst>
            <pc:docMk/>
            <pc:sldMk cId="3574827976" sldId="408"/>
            <ac:spMk id="7" creationId="{AA7E18CE-9CDC-D041-AC86-C1E1DDDB4F0B}"/>
          </ac:spMkLst>
        </pc:spChg>
        <pc:spChg chg="mod">
          <ac:chgData name="Long B Nguyen" userId="f59fb8f3-a021-417a-8bc1-65c8d471c621" providerId="ADAL" clId="{4C2FC867-C2FC-8048-8952-4886924F1964}" dt="2021-06-09T15:31:25.190" v="271" actId="20577"/>
          <ac:spMkLst>
            <pc:docMk/>
            <pc:sldMk cId="3574827976" sldId="408"/>
            <ac:spMk id="9" creationId="{E3B2E017-30B2-884B-A113-B419A2ED51AD}"/>
          </ac:spMkLst>
        </pc:spChg>
      </pc:sldChg>
      <pc:sldChg chg="modSp mod">
        <pc:chgData name="Long B Nguyen" userId="f59fb8f3-a021-417a-8bc1-65c8d471c621" providerId="ADAL" clId="{4C2FC867-C2FC-8048-8952-4886924F1964}" dt="2021-06-09T15:33:02.683" v="335" actId="20577"/>
        <pc:sldMkLst>
          <pc:docMk/>
          <pc:sldMk cId="3264478660" sldId="409"/>
        </pc:sldMkLst>
        <pc:spChg chg="mod">
          <ac:chgData name="Long B Nguyen" userId="f59fb8f3-a021-417a-8bc1-65c8d471c621" providerId="ADAL" clId="{4C2FC867-C2FC-8048-8952-4886924F1964}" dt="2021-06-09T15:33:02.683" v="335" actId="20577"/>
          <ac:spMkLst>
            <pc:docMk/>
            <pc:sldMk cId="3264478660" sldId="409"/>
            <ac:spMk id="9" creationId="{E3B2E017-30B2-884B-A113-B419A2ED51AD}"/>
          </ac:spMkLst>
        </pc:spChg>
        <pc:cxnChg chg="mod">
          <ac:chgData name="Long B Nguyen" userId="f59fb8f3-a021-417a-8bc1-65c8d471c621" providerId="ADAL" clId="{4C2FC867-C2FC-8048-8952-4886924F1964}" dt="2021-06-09T15:32:58.714" v="328" actId="1076"/>
          <ac:cxnSpMkLst>
            <pc:docMk/>
            <pc:sldMk cId="3264478660" sldId="409"/>
            <ac:cxnSpMk id="10" creationId="{6361E901-977C-3043-B3DB-2EDE6502F174}"/>
          </ac:cxnSpMkLst>
        </pc:cxnChg>
      </pc:sldChg>
      <pc:sldChg chg="addSp modSp mod">
        <pc:chgData name="Long B Nguyen" userId="f59fb8f3-a021-417a-8bc1-65c8d471c621" providerId="ADAL" clId="{4C2FC867-C2FC-8048-8952-4886924F1964}" dt="2021-06-09T15:35:48.122" v="528" actId="255"/>
        <pc:sldMkLst>
          <pc:docMk/>
          <pc:sldMk cId="1866381520" sldId="410"/>
        </pc:sldMkLst>
        <pc:spChg chg="mod">
          <ac:chgData name="Long B Nguyen" userId="f59fb8f3-a021-417a-8bc1-65c8d471c621" providerId="ADAL" clId="{4C2FC867-C2FC-8048-8952-4886924F1964}" dt="2021-06-09T15:33:35.140" v="433" actId="20577"/>
          <ac:spMkLst>
            <pc:docMk/>
            <pc:sldMk cId="1866381520" sldId="410"/>
            <ac:spMk id="7" creationId="{AA7E18CE-9CDC-D041-AC86-C1E1DDDB4F0B}"/>
          </ac:spMkLst>
        </pc:spChg>
        <pc:spChg chg="mod">
          <ac:chgData name="Long B Nguyen" userId="f59fb8f3-a021-417a-8bc1-65c8d471c621" providerId="ADAL" clId="{4C2FC867-C2FC-8048-8952-4886924F1964}" dt="2021-06-09T15:35:48.122" v="528" actId="255"/>
          <ac:spMkLst>
            <pc:docMk/>
            <pc:sldMk cId="1866381520" sldId="410"/>
            <ac:spMk id="9" creationId="{E3B2E017-30B2-884B-A113-B419A2ED51AD}"/>
          </ac:spMkLst>
        </pc:spChg>
        <pc:cxnChg chg="add mod">
          <ac:chgData name="Long B Nguyen" userId="f59fb8f3-a021-417a-8bc1-65c8d471c621" providerId="ADAL" clId="{4C2FC867-C2FC-8048-8952-4886924F1964}" dt="2021-06-09T15:33:49.272" v="436" actId="14100"/>
          <ac:cxnSpMkLst>
            <pc:docMk/>
            <pc:sldMk cId="1866381520" sldId="410"/>
            <ac:cxnSpMk id="5" creationId="{0ABA6DE1-FF08-FD4A-ACAD-E9C8563058F2}"/>
          </ac:cxnSpMkLst>
        </pc:cxnChg>
      </pc:sldChg>
      <pc:sldChg chg="modSp mod">
        <pc:chgData name="Long B Nguyen" userId="f59fb8f3-a021-417a-8bc1-65c8d471c621" providerId="ADAL" clId="{4C2FC867-C2FC-8048-8952-4886924F1964}" dt="2021-06-09T15:32:47.497" v="317" actId="1035"/>
        <pc:sldMkLst>
          <pc:docMk/>
          <pc:sldMk cId="3445107113" sldId="411"/>
        </pc:sldMkLst>
        <pc:spChg chg="mod">
          <ac:chgData name="Long B Nguyen" userId="f59fb8f3-a021-417a-8bc1-65c8d471c621" providerId="ADAL" clId="{4C2FC867-C2FC-8048-8952-4886924F1964}" dt="2021-06-09T15:32:30.304" v="303" actId="1076"/>
          <ac:spMkLst>
            <pc:docMk/>
            <pc:sldMk cId="3445107113" sldId="411"/>
            <ac:spMk id="7" creationId="{AA7E18CE-9CDC-D041-AC86-C1E1DDDB4F0B}"/>
          </ac:spMkLst>
        </pc:spChg>
        <pc:spChg chg="mod">
          <ac:chgData name="Long B Nguyen" userId="f59fb8f3-a021-417a-8bc1-65c8d471c621" providerId="ADAL" clId="{4C2FC867-C2FC-8048-8952-4886924F1964}" dt="2021-06-09T15:32:21.352" v="301" actId="20577"/>
          <ac:spMkLst>
            <pc:docMk/>
            <pc:sldMk cId="3445107113" sldId="411"/>
            <ac:spMk id="8" creationId="{D32F6971-737B-D044-955B-F9BE7D2D4B7B}"/>
          </ac:spMkLst>
        </pc:spChg>
        <pc:spChg chg="mod">
          <ac:chgData name="Long B Nguyen" userId="f59fb8f3-a021-417a-8bc1-65c8d471c621" providerId="ADAL" clId="{4C2FC867-C2FC-8048-8952-4886924F1964}" dt="2021-06-09T15:32:43.123" v="310" actId="20577"/>
          <ac:spMkLst>
            <pc:docMk/>
            <pc:sldMk cId="3445107113" sldId="411"/>
            <ac:spMk id="9" creationId="{E3B2E017-30B2-884B-A113-B419A2ED51AD}"/>
          </ac:spMkLst>
        </pc:spChg>
        <pc:cxnChg chg="mod">
          <ac:chgData name="Long B Nguyen" userId="f59fb8f3-a021-417a-8bc1-65c8d471c621" providerId="ADAL" clId="{4C2FC867-C2FC-8048-8952-4886924F1964}" dt="2021-06-09T15:32:47.497" v="317" actId="1035"/>
          <ac:cxnSpMkLst>
            <pc:docMk/>
            <pc:sldMk cId="3445107113" sldId="411"/>
            <ac:cxnSpMk id="10" creationId="{6361E901-977C-3043-B3DB-2EDE6502F174}"/>
          </ac:cxnSpMkLst>
        </pc:cxn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10/6/21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37</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39</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BE2EB-A070-3643-8B78-88303C7990ED}"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EE5A2-FC9D-5140-BCDA-E37FD1C24D49}"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24349-CD10-594D-9D27-10FF2220AB97}"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2FE65-AE29-8544-832D-1B68FD2777E5}"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C810C-BE87-E947-9C71-C66A637CFC23}"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CC4F0-B622-D046-8C81-AE28964CFAE0}" type="datetime1">
              <a:rPr lang="en-US" smtClean="0"/>
              <a:t>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81DC6-6DA9-E344-9FC5-0C059780628F}" type="datetime1">
              <a:rPr lang="en-US" smtClean="0"/>
              <a:t>10/6/21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6D2508-937C-4049-8CF0-E7BA3240B150}" type="datetime1">
              <a:rPr lang="en-US" smtClean="0"/>
              <a:t>10/6/21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DB96E-F31E-0548-A3EA-2BDAEF2ADEB4}" type="datetime1">
              <a:rPr lang="en-US" smtClean="0"/>
              <a:t>10/6/21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3412D4D-E45A-4341-837A-69B973B1363C}" type="datetime1">
              <a:rPr lang="en-US" smtClean="0"/>
              <a:t>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4DE6C41-C67B-D345-9DFA-3D0B1439E0FC}" type="datetime1">
              <a:rPr lang="en-US" smtClean="0"/>
              <a:t>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F56E6F9-DB29-7F41-B722-40464526ADBD}" type="datetime1">
              <a:rPr lang="en-US" smtClean="0"/>
              <a:t>10/6/21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E4B0F9AB-7D9B-1942-A201-560D2D3B924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37898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2246769"/>
          </a:xfrm>
          <a:prstGeom prst="rect">
            <a:avLst/>
          </a:prstGeom>
          <a:noFill/>
        </p:spPr>
        <p:txBody>
          <a:bodyPr wrap="square" rtlCol="0">
            <a:spAutoFit/>
          </a:bodyPr>
          <a:lstStyle/>
          <a:p>
            <a:r>
              <a:rPr lang="en-US" sz="2000" dirty="0">
                <a:solidFill>
                  <a:srgbClr val="FF0000"/>
                </a:solidFill>
              </a:rPr>
              <a:t>The second time absolute()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
        <p:nvSpPr>
          <p:cNvPr id="3" name="Slide Number Placeholder 2">
            <a:extLst>
              <a:ext uri="{FF2B5EF4-FFF2-40B4-BE49-F238E27FC236}">
                <a16:creationId xmlns:a16="http://schemas.microsoft.com/office/drawing/2014/main" id="{57C2AEBF-7D80-6742-9106-D4EBBB632DB6}"/>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076D9DC-B58E-744C-B4D8-8D81390119D5}"/>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57482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endParaRPr lang="en-US" sz="2000" b="1" dirty="0">
              <a:solidFill>
                <a:srgbClr val="006699"/>
              </a:solidFill>
              <a:latin typeface="Inconsolata" panose="020B0609030003000000" pitchFamily="49" charset="77"/>
            </a:endParaRPr>
          </a:p>
          <a:p>
            <a:pPr marL="0" indent="0">
              <a:buNone/>
            </a:pPr>
            <a:r>
              <a:rPr lang="en-US" sz="2000" dirty="0"/>
              <a:t>For example, below, the expression absolute(-10) is equal to the returned value of 10.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2655437"/>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54094" y="3910517"/>
            <a:ext cx="2862856" cy="5533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75982" y="1778694"/>
            <a:ext cx="2509439" cy="4247317"/>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absolute(-10) </a:t>
            </a:r>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
        <p:nvSpPr>
          <p:cNvPr id="3" name="Slide Number Placeholder 2">
            <a:extLst>
              <a:ext uri="{FF2B5EF4-FFF2-40B4-BE49-F238E27FC236}">
                <a16:creationId xmlns:a16="http://schemas.microsoft.com/office/drawing/2014/main" id="{E294A9CA-B6EF-354B-88B9-E4BAB73ECB90}"/>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44510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751630"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B54102-C1EC-A24C-AA0E-E4B36B436D32}"/>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623843"/>
            <a:ext cx="9144000"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p>
          <a:p>
            <a:pPr marL="0" indent="0">
              <a:buNone/>
            </a:pPr>
            <a:endParaRPr lang="en-US" sz="1900" b="1" dirty="0">
              <a:solidFill>
                <a:srgbClr val="000000"/>
              </a:solidFill>
              <a:latin typeface="Inconsolata" panose="020B0609030003000000" pitchFamily="49" charset="77"/>
            </a:endParaRPr>
          </a:p>
          <a:p>
            <a:pPr marL="0" indent="0">
              <a:buNone/>
            </a:pPr>
            <a:r>
              <a:rPr lang="en-US" b="1" dirty="0">
                <a:solidFill>
                  <a:srgbClr val="FF0000"/>
                </a:solidFill>
                <a:latin typeface="Gill Sans MT" panose="020B0502020104020203" pitchFamily="34" charset="77"/>
              </a:rPr>
              <a:t>Note: Python already has a built-in absolute value function called abs().</a:t>
            </a: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224676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a:p>
            <a:endParaRPr lang="en-US" sz="2000" dirty="0">
              <a:solidFill>
                <a:srgbClr val="FF0000"/>
              </a:solidFill>
            </a:endParaRPr>
          </a:p>
          <a:p>
            <a:r>
              <a:rPr lang="en-US" sz="2000" dirty="0">
                <a:solidFill>
                  <a:srgbClr val="FF0000"/>
                </a:solidFill>
              </a:rPr>
              <a:t>Printing should be done outside the function. Print  the returned value. </a:t>
            </a:r>
          </a:p>
        </p:txBody>
      </p:sp>
      <p:cxnSp>
        <p:nvCxnSpPr>
          <p:cNvPr id="5" name="Straight Arrow Connector 4">
            <a:extLst>
              <a:ext uri="{FF2B5EF4-FFF2-40B4-BE49-F238E27FC236}">
                <a16:creationId xmlns:a16="http://schemas.microsoft.com/office/drawing/2014/main" id="{0ABA6DE1-FF08-FD4A-ACAD-E9C8563058F2}"/>
              </a:ext>
            </a:extLst>
          </p:cNvPr>
          <p:cNvCxnSpPr>
            <a:cxnSpLocks/>
          </p:cNvCxnSpPr>
          <p:nvPr/>
        </p:nvCxnSpPr>
        <p:spPr>
          <a:xfrm flipH="1">
            <a:off x="5330757" y="3279768"/>
            <a:ext cx="360144" cy="5018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BDF2BBD-68E0-6F47-930A-FA18E3015E08}"/>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8663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dirty="0"/>
              <a:t>The </a:t>
            </a:r>
            <a:r>
              <a:rPr lang="en-US" b="1" dirty="0"/>
              <a:t>arguments</a:t>
            </a:r>
            <a:r>
              <a:rPr lang="en-US" dirty="0"/>
              <a:t> of a function are the inputs of the function. By default, arguments are positional.  </a:t>
            </a:r>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8C42CF5-8F47-024E-80D4-BA82B750A8F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H="1">
            <a:off x="1356360" y="2148841"/>
            <a:ext cx="960121" cy="708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A12254-A567-0B44-97C3-50B4CF479468}"/>
              </a:ext>
            </a:extLst>
          </p:cNvPr>
          <p:cNvSpPr txBox="1"/>
          <p:nvPr/>
        </p:nvSpPr>
        <p:spPr>
          <a:xfrm>
            <a:off x="3364091" y="1826519"/>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7" name="TextBox 6">
            <a:extLst>
              <a:ext uri="{FF2B5EF4-FFF2-40B4-BE49-F238E27FC236}">
                <a16:creationId xmlns:a16="http://schemas.microsoft.com/office/drawing/2014/main" id="{7AE5DE27-173B-DD4D-B5DD-EFDACC86D43B}"/>
              </a:ext>
            </a:extLst>
          </p:cNvPr>
          <p:cNvSpPr txBox="1"/>
          <p:nvPr/>
        </p:nvSpPr>
        <p:spPr>
          <a:xfrm>
            <a:off x="1356360" y="2316480"/>
            <a:ext cx="306494" cy="384721"/>
          </a:xfrm>
          <a:prstGeom prst="rect">
            <a:avLst/>
          </a:prstGeom>
          <a:noFill/>
        </p:spPr>
        <p:txBody>
          <a:bodyPr wrap="none" rtlCol="0">
            <a:spAutoFit/>
          </a:bodyPr>
          <a:lstStyle/>
          <a:p>
            <a:r>
              <a:rPr lang="en-US" sz="1900" dirty="0">
                <a:solidFill>
                  <a:srgbClr val="7030A0"/>
                </a:solidFill>
              </a:rPr>
              <a:t>6</a:t>
            </a:r>
          </a:p>
        </p:txBody>
      </p:sp>
    </p:spTree>
    <p:extLst>
      <p:ext uri="{BB962C8B-B14F-4D97-AF65-F5344CB8AC3E}">
        <p14:creationId xmlns:p14="http://schemas.microsoft.com/office/powerpoint/2010/main" val="262177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dirty="0">
                <a:latin typeface="Inconsolata" panose="020B0609030003000000" pitchFamily="49" charset="77"/>
              </a:rPr>
              <a:t>add(1, 2) - 3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a:t>
            </a:r>
            <a:r>
              <a:rPr lang="en-US" b="1" dirty="0">
                <a:solidFill>
                  <a:srgbClr val="FF0000"/>
                </a:solidFill>
                <a:latin typeface="Inconsolata" panose="020B0609030003000000" pitchFamily="49" charset="77"/>
              </a:rPr>
              <a:t># this value is lost! This is a common error!</a:t>
            </a:r>
          </a:p>
          <a:p>
            <a:pPr marL="0" indent="0">
              <a:buNone/>
            </a:pPr>
            <a:r>
              <a:rPr lang="en-US" b="1" dirty="0">
                <a:solidFill>
                  <a:srgbClr val="FF0000"/>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20B94AB9-B6B7-5841-A9FC-CA5DB0E07AC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846D-78F7-9348-93A7-1404017519BA}"/>
              </a:ext>
            </a:extLst>
          </p:cNvPr>
          <p:cNvSpPr>
            <a:spLocks noGrp="1"/>
          </p:cNvSpPr>
          <p:nvPr>
            <p:ph type="title"/>
          </p:nvPr>
        </p:nvSpPr>
        <p:spPr>
          <a:xfrm>
            <a:off x="171450" y="227409"/>
            <a:ext cx="7886700" cy="680244"/>
          </a:xfrm>
        </p:spPr>
        <p:txBody>
          <a:bodyPr/>
          <a:lstStyle/>
          <a:p>
            <a:r>
              <a:rPr lang="en-US" dirty="0"/>
              <a:t>You Try it!</a:t>
            </a:r>
          </a:p>
        </p:txBody>
      </p:sp>
      <p:sp>
        <p:nvSpPr>
          <p:cNvPr id="3" name="Content Placeholder 2">
            <a:extLst>
              <a:ext uri="{FF2B5EF4-FFF2-40B4-BE49-F238E27FC236}">
                <a16:creationId xmlns:a16="http://schemas.microsoft.com/office/drawing/2014/main" id="{FEFA68FB-503E-B144-9FA2-2B3EF2748204}"/>
              </a:ext>
            </a:extLst>
          </p:cNvPr>
          <p:cNvSpPr>
            <a:spLocks noGrp="1"/>
          </p:cNvSpPr>
          <p:nvPr>
            <p:ph idx="1"/>
          </p:nvPr>
        </p:nvSpPr>
        <p:spPr>
          <a:xfrm>
            <a:off x="0" y="907653"/>
            <a:ext cx="9144000" cy="4807347"/>
          </a:xfrm>
        </p:spPr>
        <p:txBody>
          <a:bodyPr/>
          <a:lstStyle/>
          <a:p>
            <a:pPr marL="0" indent="0">
              <a:buNone/>
            </a:pPr>
            <a:r>
              <a:rPr lang="en-US" dirty="0"/>
              <a:t>Write a computer program that, given the lengths of the two sides of a right triangle adjacent to the right angle, computes the length of the hypotenuse of the triangle.  Use the template below.</a:t>
            </a:r>
          </a:p>
          <a:p>
            <a:pPr marL="0" indent="0">
              <a:buNone/>
            </a:pPr>
            <a:endParaRPr lang="en-US" sz="2400" b="1" dirty="0">
              <a:solidFill>
                <a:srgbClr val="34A327"/>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given a and b sides of a triangle, return hypotenuse</a:t>
            </a:r>
          </a:p>
          <a:p>
            <a:pPr marL="0" indent="0">
              <a:buNone/>
            </a:pPr>
            <a:r>
              <a:rPr lang="en-US" sz="2200" b="1" dirty="0">
                <a:solidFill>
                  <a:srgbClr val="34A327"/>
                </a:solidFill>
                <a:latin typeface="Inconsolata" panose="020B0609030003000000" pitchFamily="49" charset="77"/>
              </a:rPr>
              <a:t>def</a:t>
            </a:r>
            <a:r>
              <a:rPr lang="en-US" sz="2200" b="1" dirty="0">
                <a:solidFill>
                  <a:srgbClr val="000000"/>
                </a:solidFill>
                <a:latin typeface="Inconsolata" panose="020B0609030003000000" pitchFamily="49" charset="77"/>
              </a:rPr>
              <a:t> </a:t>
            </a:r>
            <a:r>
              <a:rPr lang="en-US" sz="2200" b="1" dirty="0">
                <a:solidFill>
                  <a:srgbClr val="3C9FF2"/>
                </a:solidFill>
                <a:latin typeface="Inconsolata" panose="020B0609030003000000" pitchFamily="49" charset="77"/>
              </a:rPr>
              <a:t>hypotenuse</a:t>
            </a:r>
            <a:r>
              <a:rPr lang="en-US" sz="2200" b="1" dirty="0">
                <a:solidFill>
                  <a:srgbClr val="000000"/>
                </a:solidFill>
                <a:latin typeface="Inconsolata" panose="020B0609030003000000" pitchFamily="49" charset="77"/>
              </a:rPr>
              <a:t>(a, b):  </a:t>
            </a:r>
          </a:p>
          <a:p>
            <a:pPr marL="0" indent="0">
              <a:buNone/>
            </a:pPr>
            <a:r>
              <a:rPr lang="en-US" sz="2200" b="1" dirty="0">
                <a:solidFill>
                  <a:srgbClr val="00B050"/>
                </a:solidFill>
                <a:latin typeface="Inconsolata" panose="020B0609030003000000" pitchFamily="49" charset="77"/>
              </a:rPr>
              <a:t>	# implement your code here</a:t>
            </a:r>
          </a:p>
          <a:p>
            <a:pPr marL="0" indent="0">
              <a:buNone/>
            </a:pP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print out hypotenuse if sides are 3 and 4</a:t>
            </a:r>
            <a:r>
              <a:rPr lang="en-US" sz="2200" b="1" dirty="0">
                <a:solidFill>
                  <a:srgbClr val="00B050"/>
                </a:solidFill>
                <a:latin typeface="Inconsolata" panose="020B0609030003000000" pitchFamily="49" charset="77"/>
              </a:rPr>
              <a:t>	</a:t>
            </a: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ask user for sides: side1 and side2</a:t>
            </a:r>
          </a:p>
          <a:p>
            <a:pPr marL="0" indent="0">
              <a:buNone/>
            </a:pPr>
            <a:r>
              <a:rPr lang="en-US" sz="2200" b="1" dirty="0">
                <a:solidFill>
                  <a:srgbClr val="00B050"/>
                </a:solidFill>
                <a:latin typeface="INCONSOLATA" panose="020B0609030003000000" pitchFamily="49" charset="77"/>
              </a:rPr>
              <a:t># store hypotenuse for side1 and side2 in variable h</a:t>
            </a:r>
          </a:p>
          <a:p>
            <a:pPr marL="0" indent="0">
              <a:buNone/>
            </a:pPr>
            <a:r>
              <a:rPr lang="en-US" sz="2200" b="1" dirty="0">
                <a:solidFill>
                  <a:srgbClr val="00B050"/>
                </a:solidFill>
                <a:latin typeface="INCONSOLATA" panose="020B0609030003000000" pitchFamily="49" charset="77"/>
              </a:rPr>
              <a:t># print h</a:t>
            </a:r>
            <a:endParaRPr lang="en-US" sz="2200" dirty="0">
              <a:solidFill>
                <a:srgbClr val="00B050"/>
              </a:solidFill>
            </a:endParaRPr>
          </a:p>
        </p:txBody>
      </p:sp>
      <p:sp>
        <p:nvSpPr>
          <p:cNvPr id="4" name="Slide Number Placeholder 3">
            <a:extLst>
              <a:ext uri="{FF2B5EF4-FFF2-40B4-BE49-F238E27FC236}">
                <a16:creationId xmlns:a16="http://schemas.microsoft.com/office/drawing/2014/main" id="{536F799B-A6BC-0449-A858-D88D8D2CE1B6}"/>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61247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457200" indent="-457200">
              <a:buAutoNum type="arabicParenR"/>
            </a:pPr>
            <a:r>
              <a:rPr lang="en-US" dirty="0">
                <a:latin typeface="Gill Sans MT" panose="020B0502020104020203" pitchFamily="34" charset="77"/>
              </a:rPr>
              <a:t>Function Inputs vs Outputs</a:t>
            </a:r>
          </a:p>
          <a:p>
            <a:pPr marL="457200" indent="-457200">
              <a:buAutoNum type="arabicParenR"/>
            </a:pPr>
            <a:r>
              <a:rPr lang="en-US" dirty="0">
                <a:latin typeface="Gill Sans MT" panose="020B0502020104020203" pitchFamily="34" charset="77"/>
              </a:rPr>
              <a:t>Function Arguments</a:t>
            </a:r>
          </a:p>
          <a:p>
            <a:pPr marL="685800" lvl="1" indent="-342900">
              <a:buAutoNum type="alphaLcParenR"/>
            </a:pPr>
            <a:r>
              <a:rPr lang="en-US" dirty="0">
                <a:latin typeface="Gill Sans MT" panose="020B0502020104020203" pitchFamily="34" charset="77"/>
              </a:rPr>
              <a:t>Positional Arguments</a:t>
            </a:r>
          </a:p>
          <a:p>
            <a:pPr marL="685800" lvl="1" indent="-342900">
              <a:buAutoNum type="alphaLcParenR"/>
            </a:pPr>
            <a:r>
              <a:rPr lang="en-US" dirty="0">
                <a:latin typeface="Gill Sans MT" panose="020B0502020104020203" pitchFamily="34" charset="77"/>
              </a:rPr>
              <a:t>Keyword Arguments</a:t>
            </a:r>
          </a:p>
          <a:p>
            <a:pPr marL="685800" lvl="1" indent="-342900">
              <a:buAutoNum type="alphaLcParenR"/>
            </a:pPr>
            <a:r>
              <a:rPr lang="en-US" dirty="0">
                <a:latin typeface="Gill Sans MT" panose="020B0502020104020203" pitchFamily="34" charset="77"/>
              </a:rPr>
              <a:t>Default Values</a:t>
            </a:r>
          </a:p>
          <a:p>
            <a:pPr marL="342900" indent="-342900">
              <a:buAutoNum type="arabicParenR"/>
            </a:pPr>
            <a:r>
              <a:rPr lang="en-US" dirty="0">
                <a:latin typeface="Gill Sans MT" panose="020B0502020104020203" pitchFamily="34" charset="77"/>
              </a:rPr>
              <a:t>Flow of Program</a:t>
            </a:r>
          </a:p>
          <a:p>
            <a:pPr marL="342900" indent="-342900">
              <a:buAutoNum type="arabicParenR"/>
            </a:pPr>
            <a:r>
              <a:rPr lang="en-US" dirty="0">
                <a:latin typeface="Gill Sans MT" panose="020B0502020104020203" pitchFamily="34" charset="77"/>
              </a:rPr>
              <a:t>Scope of a variable</a:t>
            </a:r>
          </a:p>
          <a:p>
            <a:pPr marL="342900" indent="-342900">
              <a:buAutoNum type="arabicParenR"/>
            </a:pPr>
            <a:r>
              <a:rPr lang="en-US" dirty="0">
                <a:latin typeface="Gill Sans MT" panose="020B0502020104020203" pitchFamily="34" charset="77"/>
              </a:rPr>
              <a:t>Template for programs</a:t>
            </a:r>
          </a:p>
          <a:p>
            <a:pPr marL="0" indent="0">
              <a:buNone/>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692C54DA-4ED4-B647-B6CB-44FF54942F2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90558" y="817895"/>
            <a:ext cx="8245016" cy="4763098"/>
          </a:xfrm>
        </p:spPr>
        <p:txBody>
          <a:bodyPr>
            <a:normAutofit/>
          </a:bodyPr>
          <a:lstStyle/>
          <a:p>
            <a:pPr marL="0" indent="0">
              <a:buNone/>
            </a:pPr>
            <a:r>
              <a:rPr lang="en-US" dirty="0"/>
              <a:t>Input arguments can be specified by name (keyword arguments). In this case, the order does not matter. Using keyword arguments is encouraged since it makes code clear and flexible.</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6F2C2150-2C32-4048-81DF-65F0D66B804E}"/>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405524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3" y="13400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17895"/>
            <a:ext cx="8367920" cy="4763098"/>
          </a:xfrm>
        </p:spPr>
        <p:txBody>
          <a:bodyPr>
            <a:normAutofit/>
          </a:bodyPr>
          <a:lstStyle/>
          <a:p>
            <a:pPr marL="0" indent="0">
              <a:buNone/>
            </a:pPr>
            <a:r>
              <a:rPr lang="en-US" dirty="0"/>
              <a:t>If keyword arguments and positional arguments are used together, keyword arguments must follow positional arguments.</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 c</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 + c</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3, 5</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gives an error:</a:t>
            </a:r>
          </a:p>
          <a:p>
            <a:pPr marL="0" indent="0">
              <a:buNone/>
            </a:pPr>
            <a:r>
              <a:rPr lang="en-US" b="1" dirty="0">
                <a:solidFill>
                  <a:srgbClr val="000087"/>
                </a:solidFill>
                <a:latin typeface="Inconsolata" panose="020B0609030003000000" pitchFamily="49" charset="77"/>
              </a:rPr>
              <a:t>w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1, 3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495E675A-1B19-9F4E-AF3C-ECC63A5D385F}"/>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67299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6" y="2857500"/>
            <a:ext cx="252919" cy="8876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2303836" cy="400110"/>
          </a:xfrm>
          <a:prstGeom prst="rect">
            <a:avLst/>
          </a:prstGeom>
          <a:noFill/>
        </p:spPr>
        <p:txBody>
          <a:bodyPr wrap="none" rtlCol="0">
            <a:spAutoFit/>
          </a:bodyPr>
          <a:lstStyle/>
          <a:p>
            <a:r>
              <a:rPr lang="en-US" sz="2000" dirty="0">
                <a:solidFill>
                  <a:srgbClr val="FF0000"/>
                </a:solidFill>
              </a:rPr>
              <a:t>a = 2, b defaults to 0</a:t>
            </a:r>
          </a:p>
        </p:txBody>
      </p:sp>
      <p:sp>
        <p:nvSpPr>
          <p:cNvPr id="3" name="Slide Number Placeholder 2">
            <a:extLst>
              <a:ext uri="{FF2B5EF4-FFF2-40B4-BE49-F238E27FC236}">
                <a16:creationId xmlns:a16="http://schemas.microsoft.com/office/drawing/2014/main" id="{930799C8-A027-3144-8E2A-5DFBC602A7D9}"/>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421002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4319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1, b is overwritten; b = 3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8865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D0FE2E-1146-4F42-86A7-7B86D24A9D9A}"/>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53622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62646" cy="15977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2, b is overwritten; b = 5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311285" cy="1597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5D41592A-1289-3B4B-9EFB-D8A643D8F08D}"/>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97615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FF6600"/>
                </a:solidFill>
                <a:latin typeface="Inconsolata" panose="020B0609030003000000" pitchFamily="49" charset="77"/>
              </a:rPr>
              <a:t>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7</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2"/>
            <a:ext cx="1033335" cy="21522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275640" cy="400110"/>
          </a:xfrm>
          <a:prstGeom prst="rect">
            <a:avLst/>
          </a:prstGeom>
          <a:noFill/>
        </p:spPr>
        <p:txBody>
          <a:bodyPr wrap="none" rtlCol="0">
            <a:spAutoFit/>
          </a:bodyPr>
          <a:lstStyle/>
          <a:p>
            <a:r>
              <a:rPr lang="en-US" sz="2000" dirty="0">
                <a:solidFill>
                  <a:srgbClr val="FF0000"/>
                </a:solidFill>
              </a:rPr>
              <a:t>a = 6, b is overwritten; b = -1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V="1">
            <a:off x="2490281" y="2857500"/>
            <a:ext cx="301558" cy="19694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B0E0F09-D8F7-404A-9319-EF7C97F492CA}"/>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5519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159378"/>
            <a:ext cx="7053542" cy="683886"/>
          </a:xfrm>
        </p:spPr>
        <p:txBody>
          <a:bodyPr/>
          <a:lstStyle/>
          <a:p>
            <a:r>
              <a:rPr lang="en-US" dirty="0"/>
              <a:t>Python Script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4745" y="843263"/>
            <a:ext cx="8685789" cy="4600407"/>
          </a:xfrm>
        </p:spPr>
        <p:txBody>
          <a:bodyPr>
            <a:normAutofit/>
          </a:bodyPr>
          <a:lstStyle/>
          <a:p>
            <a:pPr marL="0" indent="0">
              <a:buNone/>
            </a:pPr>
            <a:endParaRPr lang="en-US" dirty="0"/>
          </a:p>
          <a:p>
            <a:pPr marL="0" indent="0">
              <a:buNone/>
            </a:pPr>
            <a:r>
              <a:rPr lang="en-US" dirty="0"/>
              <a:t>A Python script is executed line by line top to bottom. </a:t>
            </a:r>
          </a:p>
          <a:p>
            <a:pPr marL="0" indent="0">
              <a:buNone/>
            </a:pPr>
            <a:endParaRPr lang="en-US" dirty="0"/>
          </a:p>
          <a:p>
            <a:pPr marL="0" indent="0">
              <a:buNone/>
            </a:pPr>
            <a:r>
              <a:rPr lang="en-US" dirty="0"/>
              <a:t>Function definitions are packaged into an executable unit to be executed later. The code within a function definition executes only when invoked by a caller. </a:t>
            </a:r>
          </a:p>
          <a:p>
            <a:pPr marL="0" indent="0">
              <a:buNone/>
            </a:pPr>
            <a:endParaRPr lang="en-US" dirty="0"/>
          </a:p>
          <a:p>
            <a:pPr marL="0" indent="0">
              <a:buNone/>
            </a:pPr>
            <a:r>
              <a:rPr lang="en-US" dirty="0"/>
              <a:t>In addition, variables and parameters </a:t>
            </a:r>
            <a:r>
              <a:rPr lang="en-US" dirty="0">
                <a:solidFill>
                  <a:srgbClr val="FF0000"/>
                </a:solidFill>
              </a:rPr>
              <a:t>defined in a function is local to that function and is hidden from code outside of the function definition. </a:t>
            </a:r>
          </a:p>
          <a:p>
            <a:pPr marL="0" indent="0">
              <a:buNone/>
            </a:pPr>
            <a:endParaRPr lang="en-US" dirty="0"/>
          </a:p>
        </p:txBody>
      </p:sp>
      <p:sp>
        <p:nvSpPr>
          <p:cNvPr id="3" name="Slide Number Placeholder 2">
            <a:extLst>
              <a:ext uri="{FF2B5EF4-FFF2-40B4-BE49-F238E27FC236}">
                <a16:creationId xmlns:a16="http://schemas.microsoft.com/office/drawing/2014/main" id="{550DBE00-B293-9246-AFB2-606B15F580BB}"/>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16028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9108" y="176470"/>
            <a:ext cx="7053542" cy="683886"/>
          </a:xfrm>
        </p:spPr>
        <p:txBody>
          <a:bodyPr/>
          <a:lstStyle/>
          <a:p>
            <a:r>
              <a:rPr lang="en-US" dirty="0"/>
              <a:t>Scope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9108" y="860356"/>
            <a:ext cx="8608877" cy="4523494"/>
          </a:xfrm>
        </p:spPr>
        <p:txBody>
          <a:bodyPr>
            <a:normAutofit/>
          </a:bodyPr>
          <a:lstStyle/>
          <a:p>
            <a:pPr marL="0" indent="0">
              <a:buNone/>
            </a:pPr>
            <a:r>
              <a:rPr lang="en-US" dirty="0"/>
              <a:t>The </a:t>
            </a:r>
            <a:r>
              <a:rPr lang="en-US" b="1" dirty="0"/>
              <a:t>scope</a:t>
            </a:r>
            <a:r>
              <a:rPr lang="en-US" dirty="0"/>
              <a:t> of a variable refers to the context in which that variable is visible/accessible to the Python interpreter.</a:t>
            </a:r>
          </a:p>
          <a:p>
            <a:pPr marL="0" indent="0">
              <a:buNone/>
            </a:pPr>
            <a:endParaRPr lang="en-US" dirty="0"/>
          </a:p>
          <a:p>
            <a:pPr marL="0" indent="0">
              <a:buNone/>
            </a:pPr>
            <a:r>
              <a:rPr lang="en-US" dirty="0"/>
              <a:t>A variable has </a:t>
            </a:r>
            <a:r>
              <a:rPr lang="en-US" b="1" dirty="0"/>
              <a:t>file scope </a:t>
            </a:r>
            <a:r>
              <a:rPr lang="en-US" dirty="0"/>
              <a:t>if it is visible to all parts of the code contained in the same file. </a:t>
            </a:r>
          </a:p>
          <a:p>
            <a:pPr marL="0" indent="0">
              <a:buNone/>
            </a:pPr>
            <a:endParaRPr lang="en-US" dirty="0"/>
          </a:p>
          <a:p>
            <a:pPr marL="0" indent="0">
              <a:buNone/>
            </a:pPr>
            <a:r>
              <a:rPr lang="en-US" dirty="0"/>
              <a:t>A variable defined inside a function or as input arguments has </a:t>
            </a:r>
            <a:r>
              <a:rPr lang="en-US" b="1" dirty="0"/>
              <a:t>restricted scope</a:t>
            </a:r>
            <a:r>
              <a:rPr lang="en-US" dirty="0"/>
              <a:t> – they can only be accessed within the function. </a:t>
            </a:r>
          </a:p>
          <a:p>
            <a:pPr marL="0" indent="0">
              <a:buNone/>
            </a:pPr>
            <a:endParaRPr lang="en-US" dirty="0"/>
          </a:p>
          <a:p>
            <a:pPr marL="0" indent="0">
              <a:buNone/>
            </a:pPr>
            <a:r>
              <a:rPr lang="en-US" dirty="0"/>
              <a:t>Python is more liberal compared to Java and C++ in terms of scoping rules. In most cases, variables have file scope. </a:t>
            </a:r>
          </a:p>
          <a:p>
            <a:pPr marL="0" indent="0">
              <a:buNone/>
            </a:pPr>
            <a:endParaRPr lang="en-US" dirty="0"/>
          </a:p>
        </p:txBody>
      </p:sp>
      <p:sp>
        <p:nvSpPr>
          <p:cNvPr id="3" name="Slide Number Placeholder 2">
            <a:extLst>
              <a:ext uri="{FF2B5EF4-FFF2-40B4-BE49-F238E27FC236}">
                <a16:creationId xmlns:a16="http://schemas.microsoft.com/office/drawing/2014/main" id="{63F5C8C5-DCFE-8042-A319-15C75B0113FD}"/>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304399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9919" y="239717"/>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print(x)</a:t>
            </a:r>
          </a:p>
          <a:p>
            <a:pPr marL="0" indent="0">
              <a:buNone/>
            </a:pPr>
            <a:r>
              <a:rPr lang="en-US" sz="1800" b="1" dirty="0">
                <a:latin typeface="Inconsolata" panose="020B0609030003000000" pitchFamily="49" charset="77"/>
              </a:rPr>
              <a:t>print(x)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2</a:t>
            </a:r>
          </a:p>
        </p:txBody>
      </p:sp>
      <p:sp>
        <p:nvSpPr>
          <p:cNvPr id="6" name="TextBox 5">
            <a:extLst>
              <a:ext uri="{FF2B5EF4-FFF2-40B4-BE49-F238E27FC236}">
                <a16:creationId xmlns:a16="http://schemas.microsoft.com/office/drawing/2014/main" id="{B7AB2EA4-48CC-FD46-9632-CD4301E82099}"/>
              </a:ext>
            </a:extLst>
          </p:cNvPr>
          <p:cNvSpPr txBox="1"/>
          <p:nvPr/>
        </p:nvSpPr>
        <p:spPr>
          <a:xfrm>
            <a:off x="2495644" y="1243643"/>
            <a:ext cx="6562309" cy="2246769"/>
          </a:xfrm>
          <a:prstGeom prst="rect">
            <a:avLst/>
          </a:prstGeom>
          <a:noFill/>
        </p:spPr>
        <p:txBody>
          <a:bodyPr wrap="none" rtlCol="0">
            <a:spAutoFit/>
          </a:bodyPr>
          <a:lstStyle/>
          <a:p>
            <a:r>
              <a:rPr lang="en-US" sz="2000" dirty="0"/>
              <a:t>There are two x variables here. One in the fun() function </a:t>
            </a:r>
          </a:p>
          <a:p>
            <a:r>
              <a:rPr lang="en-US" sz="2000" dirty="0"/>
              <a:t>and one outside of the function. </a:t>
            </a:r>
          </a:p>
          <a:p>
            <a:endParaRPr lang="en-US" sz="2000" dirty="0"/>
          </a:p>
          <a:p>
            <a:r>
              <a:rPr lang="en-US" sz="2000" dirty="0"/>
              <a:t>They are different!</a:t>
            </a:r>
          </a:p>
          <a:p>
            <a:endParaRPr lang="en-US" sz="2000" dirty="0"/>
          </a:p>
          <a:p>
            <a:r>
              <a:rPr lang="en-US" sz="2000" dirty="0"/>
              <a:t>In this case, because the fun function is never called. The code</a:t>
            </a:r>
          </a:p>
          <a:p>
            <a:r>
              <a:rPr lang="en-US" sz="2000" dirty="0"/>
              <a:t>inside the function </a:t>
            </a:r>
            <a:r>
              <a:rPr lang="en-US" sz="2000"/>
              <a:t>never runs!</a:t>
            </a:r>
            <a:endParaRPr lang="en-US" sz="2000" dirty="0"/>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426544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9919" y="239717"/>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print(x)</a:t>
            </a:r>
          </a:p>
          <a:p>
            <a:pPr marL="0" indent="0">
              <a:buNone/>
            </a:pPr>
            <a:r>
              <a:rPr lang="en-US" sz="1800" b="1" dirty="0">
                <a:latin typeface="Inconsolata" panose="020B0609030003000000" pitchFamily="49" charset="77"/>
              </a:rPr>
              <a:t>print(x) </a:t>
            </a:r>
          </a:p>
          <a:p>
            <a:pPr marL="0" indent="0">
              <a:buNone/>
            </a:pP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print("Good bye!") </a:t>
            </a: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2</a:t>
            </a:r>
          </a:p>
          <a:p>
            <a:pPr marL="0" indent="0">
              <a:buNone/>
            </a:pPr>
            <a:r>
              <a:rPr lang="en-US" sz="2000" dirty="0">
                <a:latin typeface="Gill Sans MT" panose="020B0502020104020203" pitchFamily="34" charset="77"/>
              </a:rPr>
              <a:t>10</a:t>
            </a:r>
          </a:p>
          <a:p>
            <a:pPr marL="0" indent="0">
              <a:buNone/>
            </a:pPr>
            <a:r>
              <a:rPr lang="en-US" sz="2000" dirty="0">
                <a:latin typeface="Gill Sans MT" panose="020B0502020104020203" pitchFamily="34" charset="77"/>
              </a:rPr>
              <a:t>Good bye!</a:t>
            </a:r>
          </a:p>
        </p:txBody>
      </p:sp>
      <p:sp>
        <p:nvSpPr>
          <p:cNvPr id="6" name="TextBox 5">
            <a:extLst>
              <a:ext uri="{FF2B5EF4-FFF2-40B4-BE49-F238E27FC236}">
                <a16:creationId xmlns:a16="http://schemas.microsoft.com/office/drawing/2014/main" id="{B7AB2EA4-48CC-FD46-9632-CD4301E82099}"/>
              </a:ext>
            </a:extLst>
          </p:cNvPr>
          <p:cNvSpPr txBox="1"/>
          <p:nvPr/>
        </p:nvSpPr>
        <p:spPr>
          <a:xfrm>
            <a:off x="3187268" y="923603"/>
            <a:ext cx="6082499" cy="4401205"/>
          </a:xfrm>
          <a:prstGeom prst="rect">
            <a:avLst/>
          </a:prstGeom>
          <a:noFill/>
        </p:spPr>
        <p:txBody>
          <a:bodyPr wrap="none" rtlCol="0">
            <a:spAutoFit/>
          </a:bodyPr>
          <a:lstStyle/>
          <a:p>
            <a:r>
              <a:rPr lang="en-US" sz="2000" dirty="0"/>
              <a:t>A procedure or function call interrupts the sequential </a:t>
            </a:r>
          </a:p>
          <a:p>
            <a:r>
              <a:rPr lang="en-US" sz="2000" dirty="0"/>
              <a:t>execution of statements, causing the program to </a:t>
            </a:r>
          </a:p>
          <a:p>
            <a:r>
              <a:rPr lang="en-US" sz="2000" dirty="0"/>
              <a:t>execute the statements within the procedure </a:t>
            </a:r>
          </a:p>
          <a:p>
            <a:r>
              <a:rPr lang="en-US" sz="2000" dirty="0"/>
              <a:t>before continuing. </a:t>
            </a:r>
          </a:p>
          <a:p>
            <a:endParaRPr lang="en-US" sz="2000" dirty="0"/>
          </a:p>
          <a:p>
            <a:r>
              <a:rPr lang="en-US" sz="2000" dirty="0"/>
              <a:t>Once the last statement in </a:t>
            </a:r>
          </a:p>
          <a:p>
            <a:r>
              <a:rPr lang="en-US" sz="2000" dirty="0"/>
              <a:t>the procedure (or a return statement) has </a:t>
            </a:r>
          </a:p>
          <a:p>
            <a:r>
              <a:rPr lang="en-US" sz="2000" dirty="0"/>
              <a:t>executed, flow of control is returned to the point</a:t>
            </a:r>
          </a:p>
          <a:p>
            <a:r>
              <a:rPr lang="en-US" sz="2000" dirty="0"/>
              <a:t>where the procedure was called.</a:t>
            </a:r>
          </a:p>
          <a:p>
            <a:endParaRPr lang="en-US" sz="2000" dirty="0"/>
          </a:p>
          <a:p>
            <a:r>
              <a:rPr lang="en-US" sz="2000" dirty="0"/>
              <a:t>Note in the code, 2 is printed before 10. </a:t>
            </a:r>
          </a:p>
          <a:p>
            <a:endParaRPr lang="en-US" sz="2000" dirty="0"/>
          </a:p>
          <a:p>
            <a:r>
              <a:rPr lang="en-US" sz="2000" dirty="0"/>
              <a:t>The x variable defined outside of the function is different</a:t>
            </a:r>
          </a:p>
          <a:p>
            <a:r>
              <a:rPr lang="en-US" sz="2000" dirty="0"/>
              <a:t>from the x variable defined inside of the function.</a:t>
            </a:r>
          </a:p>
        </p:txBody>
      </p:sp>
      <p:cxnSp>
        <p:nvCxnSpPr>
          <p:cNvPr id="13" name="Straight Arrow Connector 12">
            <a:extLst>
              <a:ext uri="{FF2B5EF4-FFF2-40B4-BE49-F238E27FC236}">
                <a16:creationId xmlns:a16="http://schemas.microsoft.com/office/drawing/2014/main" id="{EB374FC5-7A9D-F649-BC72-43227BBC9099}"/>
              </a:ext>
            </a:extLst>
          </p:cNvPr>
          <p:cNvCxnSpPr>
            <a:cxnSpLocks/>
          </p:cNvCxnSpPr>
          <p:nvPr/>
        </p:nvCxnSpPr>
        <p:spPr>
          <a:xfrm flipV="1">
            <a:off x="610648" y="1854040"/>
            <a:ext cx="138507" cy="11376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7E8FC9F-D95D-944A-88F1-6EEFA08685CC}"/>
              </a:ext>
            </a:extLst>
          </p:cNvPr>
          <p:cNvSpPr txBox="1"/>
          <p:nvPr/>
        </p:nvSpPr>
        <p:spPr>
          <a:xfrm>
            <a:off x="219919" y="2627453"/>
            <a:ext cx="312906" cy="400110"/>
          </a:xfrm>
          <a:prstGeom prst="rect">
            <a:avLst/>
          </a:prstGeom>
          <a:noFill/>
        </p:spPr>
        <p:txBody>
          <a:bodyPr wrap="none" rtlCol="0">
            <a:spAutoFit/>
          </a:bodyPr>
          <a:lstStyle/>
          <a:p>
            <a:r>
              <a:rPr lang="en-US" sz="2000" dirty="0">
                <a:solidFill>
                  <a:srgbClr val="FF0000"/>
                </a:solidFill>
              </a:rPr>
              <a:t>1</a:t>
            </a:r>
          </a:p>
        </p:txBody>
      </p:sp>
      <p:cxnSp>
        <p:nvCxnSpPr>
          <p:cNvPr id="17" name="Straight Arrow Connector 16">
            <a:extLst>
              <a:ext uri="{FF2B5EF4-FFF2-40B4-BE49-F238E27FC236}">
                <a16:creationId xmlns:a16="http://schemas.microsoft.com/office/drawing/2014/main" id="{7DCEC289-F5BC-884B-8ACF-581C541B231C}"/>
              </a:ext>
            </a:extLst>
          </p:cNvPr>
          <p:cNvCxnSpPr>
            <a:cxnSpLocks/>
          </p:cNvCxnSpPr>
          <p:nvPr/>
        </p:nvCxnSpPr>
        <p:spPr>
          <a:xfrm flipH="1">
            <a:off x="1196503" y="2762655"/>
            <a:ext cx="680935" cy="3793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A3A65CC-0119-124A-A980-35F7556993CC}"/>
              </a:ext>
            </a:extLst>
          </p:cNvPr>
          <p:cNvSpPr txBox="1"/>
          <p:nvPr/>
        </p:nvSpPr>
        <p:spPr>
          <a:xfrm>
            <a:off x="1877438" y="2529399"/>
            <a:ext cx="312906" cy="400110"/>
          </a:xfrm>
          <a:prstGeom prst="rect">
            <a:avLst/>
          </a:prstGeom>
          <a:noFill/>
        </p:spPr>
        <p:txBody>
          <a:bodyPr wrap="square" rtlCol="0">
            <a:spAutoFit/>
          </a:bodyPr>
          <a:lstStyle/>
          <a:p>
            <a:r>
              <a:rPr lang="en-US" sz="2000" dirty="0">
                <a:solidFill>
                  <a:srgbClr val="FF0000"/>
                </a:solidFill>
              </a:rPr>
              <a:t>3</a:t>
            </a:r>
          </a:p>
        </p:txBody>
      </p:sp>
      <p:sp>
        <p:nvSpPr>
          <p:cNvPr id="23" name="TextBox 22">
            <a:extLst>
              <a:ext uri="{FF2B5EF4-FFF2-40B4-BE49-F238E27FC236}">
                <a16:creationId xmlns:a16="http://schemas.microsoft.com/office/drawing/2014/main" id="{4F978BD1-FC33-7645-834E-F7A552E15880}"/>
              </a:ext>
            </a:extLst>
          </p:cNvPr>
          <p:cNvSpPr txBox="1"/>
          <p:nvPr/>
        </p:nvSpPr>
        <p:spPr>
          <a:xfrm>
            <a:off x="2011946" y="1227045"/>
            <a:ext cx="1175322" cy="707886"/>
          </a:xfrm>
          <a:prstGeom prst="rect">
            <a:avLst/>
          </a:prstGeom>
          <a:noFill/>
        </p:spPr>
        <p:txBody>
          <a:bodyPr wrap="none" rtlCol="0">
            <a:spAutoFit/>
          </a:bodyPr>
          <a:lstStyle/>
          <a:p>
            <a:r>
              <a:rPr lang="en-US" sz="2000" dirty="0">
                <a:solidFill>
                  <a:srgbClr val="FF0000"/>
                </a:solidFill>
              </a:rPr>
              <a:t>2</a:t>
            </a:r>
          </a:p>
          <a:p>
            <a:r>
              <a:rPr lang="en-US" sz="2000" dirty="0">
                <a:solidFill>
                  <a:srgbClr val="FF0000"/>
                </a:solidFill>
              </a:rPr>
              <a:t>Run code</a:t>
            </a:r>
          </a:p>
        </p:txBody>
      </p:sp>
      <p:cxnSp>
        <p:nvCxnSpPr>
          <p:cNvPr id="24" name="Straight Arrow Connector 23">
            <a:extLst>
              <a:ext uri="{FF2B5EF4-FFF2-40B4-BE49-F238E27FC236}">
                <a16:creationId xmlns:a16="http://schemas.microsoft.com/office/drawing/2014/main" id="{2F81ABD8-85FD-9F47-B9DE-83D0E314B2DF}"/>
              </a:ext>
            </a:extLst>
          </p:cNvPr>
          <p:cNvCxnSpPr>
            <a:cxnSpLocks/>
          </p:cNvCxnSpPr>
          <p:nvPr/>
        </p:nvCxnSpPr>
        <p:spPr>
          <a:xfrm flipH="1">
            <a:off x="2011946" y="1865615"/>
            <a:ext cx="671388" cy="27109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411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dirty="0"/>
              <a:t>Sample Output:</a:t>
            </a:r>
          </a:p>
          <a:p>
            <a:pPr marL="0" indent="0">
              <a:buNone/>
            </a:pPr>
            <a:r>
              <a:rPr lang="en-US" dirty="0"/>
              <a:t>Enter an integer: -4</a:t>
            </a:r>
          </a:p>
          <a:p>
            <a:pPr marL="0" indent="0">
              <a:buNone/>
            </a:pPr>
            <a:r>
              <a:rPr lang="en-US" dirty="0"/>
              <a:t>The absolute value of -4 is 4</a:t>
            </a:r>
          </a:p>
        </p:txBody>
      </p:sp>
      <p:sp>
        <p:nvSpPr>
          <p:cNvPr id="3" name="Slide Number Placeholder 2">
            <a:extLst>
              <a:ext uri="{FF2B5EF4-FFF2-40B4-BE49-F238E27FC236}">
                <a16:creationId xmlns:a16="http://schemas.microsoft.com/office/drawing/2014/main" id="{8FCF91CF-E5E4-114A-9F9D-073E37C8E37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67059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046982" y="3137"/>
            <a:ext cx="6201441" cy="2554545"/>
          </a:xfrm>
          <a:prstGeom prst="rect">
            <a:avLst/>
          </a:prstGeom>
          <a:noFill/>
        </p:spPr>
        <p:txBody>
          <a:bodyPr wrap="none" rtlCol="0">
            <a:spAutoFit/>
          </a:bodyPr>
          <a:lstStyle/>
          <a:p>
            <a:r>
              <a:rPr lang="en-US" sz="2000" dirty="0"/>
              <a:t>What's the output? Remember that code is executed</a:t>
            </a:r>
          </a:p>
          <a:p>
            <a:r>
              <a:rPr lang="en-US" sz="2000" dirty="0"/>
              <a:t>top to bottom. However, function code only executes</a:t>
            </a:r>
          </a:p>
          <a:p>
            <a:r>
              <a:rPr lang="en-US" sz="2000" dirty="0"/>
              <a:t>when the function is called. </a:t>
            </a:r>
          </a:p>
          <a:p>
            <a:endParaRPr lang="en-US" sz="2000" dirty="0"/>
          </a:p>
          <a:p>
            <a:r>
              <a:rPr lang="en-US" sz="2000" dirty="0"/>
              <a:t>Variables defined inside a function are different than those</a:t>
            </a:r>
          </a:p>
          <a:p>
            <a:r>
              <a:rPr lang="en-US" sz="2000" dirty="0"/>
              <a:t>defined outside of a function even if they have the same </a:t>
            </a:r>
          </a:p>
          <a:p>
            <a:r>
              <a:rPr lang="en-US" sz="2000" dirty="0"/>
              <a:t>name. </a:t>
            </a:r>
          </a:p>
          <a:p>
            <a:endParaRPr lang="en-US" sz="2000" dirty="0"/>
          </a:p>
        </p:txBody>
      </p:sp>
      <p:sp>
        <p:nvSpPr>
          <p:cNvPr id="5" name="TextBox 4">
            <a:extLst>
              <a:ext uri="{FF2B5EF4-FFF2-40B4-BE49-F238E27FC236}">
                <a16:creationId xmlns:a16="http://schemas.microsoft.com/office/drawing/2014/main" id="{07E658D0-F51D-4B42-9A99-A8C5CB5CC1B7}"/>
              </a:ext>
            </a:extLst>
          </p:cNvPr>
          <p:cNvSpPr txBox="1"/>
          <p:nvPr/>
        </p:nvSpPr>
        <p:spPr>
          <a:xfrm>
            <a:off x="4016423" y="3060041"/>
            <a:ext cx="1229824" cy="2554545"/>
          </a:xfrm>
          <a:prstGeom prst="rect">
            <a:avLst/>
          </a:prstGeom>
          <a:noFill/>
        </p:spPr>
        <p:txBody>
          <a:bodyPr wrap="none" rtlCol="0">
            <a:spAutoFit/>
          </a:bodyPr>
          <a:lstStyle/>
          <a:p>
            <a:r>
              <a:rPr lang="en-US" sz="2000" dirty="0">
                <a:solidFill>
                  <a:srgbClr val="FF0000"/>
                </a:solidFill>
              </a:rPr>
              <a:t>Output:</a:t>
            </a:r>
          </a:p>
          <a:p>
            <a:r>
              <a:rPr lang="en-US" sz="2000" dirty="0">
                <a:solidFill>
                  <a:srgbClr val="FF0000"/>
                </a:solidFill>
              </a:rPr>
              <a:t>1. x = 2 </a:t>
            </a:r>
          </a:p>
          <a:p>
            <a:r>
              <a:rPr lang="en-US" sz="2000" dirty="0">
                <a:solidFill>
                  <a:srgbClr val="FF0000"/>
                </a:solidFill>
              </a:rPr>
              <a:t>3. x = 2 </a:t>
            </a:r>
          </a:p>
          <a:p>
            <a:r>
              <a:rPr lang="en-US" sz="2000" dirty="0">
                <a:solidFill>
                  <a:srgbClr val="FF0000"/>
                </a:solidFill>
              </a:rPr>
              <a:t>5. x = 2</a:t>
            </a:r>
          </a:p>
          <a:p>
            <a:r>
              <a:rPr lang="en-US" sz="2000" dirty="0">
                <a:solidFill>
                  <a:srgbClr val="FF0000"/>
                </a:solidFill>
              </a:rPr>
              <a:t>2. x = 10 </a:t>
            </a:r>
          </a:p>
          <a:p>
            <a:r>
              <a:rPr lang="en-US" sz="2000" dirty="0">
                <a:solidFill>
                  <a:srgbClr val="FF0000"/>
                </a:solidFill>
              </a:rPr>
              <a:t>4. x = 20  </a:t>
            </a:r>
          </a:p>
          <a:p>
            <a:r>
              <a:rPr lang="en-US" sz="2000" dirty="0">
                <a:solidFill>
                  <a:srgbClr val="FF0000"/>
                </a:solidFill>
              </a:rPr>
              <a:t>6. x = 2 </a:t>
            </a:r>
          </a:p>
          <a:p>
            <a:endParaRPr lang="en-US" sz="2000" dirty="0">
              <a:solidFill>
                <a:srgbClr val="FF0000"/>
              </a:solidFill>
            </a:endParaRPr>
          </a:p>
        </p:txBody>
      </p:sp>
      <p:sp>
        <p:nvSpPr>
          <p:cNvPr id="4" name="Slide Number Placeholder 3">
            <a:extLst>
              <a:ext uri="{FF2B5EF4-FFF2-40B4-BE49-F238E27FC236}">
                <a16:creationId xmlns:a16="http://schemas.microsoft.com/office/drawing/2014/main" id="{7F02B087-4726-2343-A038-4EB0D964FF89}"/>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6179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531574" y="992787"/>
            <a:ext cx="5003999" cy="707886"/>
          </a:xfrm>
          <a:prstGeom prst="rect">
            <a:avLst/>
          </a:prstGeom>
          <a:noFill/>
        </p:spPr>
        <p:txBody>
          <a:bodyPr wrap="none" rtlCol="0">
            <a:spAutoFit/>
          </a:bodyPr>
          <a:lstStyle/>
          <a:p>
            <a:r>
              <a:rPr lang="en-US" sz="2000" dirty="0"/>
              <a:t>This example illustrates how functions protect</a:t>
            </a:r>
          </a:p>
          <a:p>
            <a:r>
              <a:rPr lang="en-US" sz="2000" dirty="0"/>
              <a:t>its local variables. Things to note:</a:t>
            </a:r>
          </a:p>
        </p:txBody>
      </p:sp>
      <p:sp>
        <p:nvSpPr>
          <p:cNvPr id="6" name="TextBox 5">
            <a:extLst>
              <a:ext uri="{FF2B5EF4-FFF2-40B4-BE49-F238E27FC236}">
                <a16:creationId xmlns:a16="http://schemas.microsoft.com/office/drawing/2014/main" id="{B7AB2EA4-48CC-FD46-9632-CD4301E82099}"/>
              </a:ext>
            </a:extLst>
          </p:cNvPr>
          <p:cNvSpPr txBox="1"/>
          <p:nvPr/>
        </p:nvSpPr>
        <p:spPr>
          <a:xfrm>
            <a:off x="3506559" y="2010264"/>
            <a:ext cx="5637441" cy="707886"/>
          </a:xfrm>
          <a:prstGeom prst="rect">
            <a:avLst/>
          </a:prstGeom>
          <a:noFill/>
        </p:spPr>
        <p:txBody>
          <a:bodyPr wrap="none" rtlCol="0">
            <a:spAutoFit/>
          </a:bodyPr>
          <a:lstStyle/>
          <a:p>
            <a:pPr marL="457200" indent="-457200">
              <a:buAutoNum type="arabicParenR"/>
            </a:pPr>
            <a:r>
              <a:rPr lang="en-US" sz="2000" dirty="0"/>
              <a:t>Function definitions are not executed until they </a:t>
            </a:r>
          </a:p>
          <a:p>
            <a:r>
              <a:rPr lang="en-US" sz="2000" dirty="0"/>
              <a:t>are explicitly called. </a:t>
            </a:r>
          </a:p>
        </p:txBody>
      </p:sp>
      <p:sp>
        <p:nvSpPr>
          <p:cNvPr id="7" name="TextBox 6">
            <a:extLst>
              <a:ext uri="{FF2B5EF4-FFF2-40B4-BE49-F238E27FC236}">
                <a16:creationId xmlns:a16="http://schemas.microsoft.com/office/drawing/2014/main" id="{A1C0BD5B-7A70-614C-8F08-877F246D65C4}"/>
              </a:ext>
            </a:extLst>
          </p:cNvPr>
          <p:cNvSpPr txBox="1"/>
          <p:nvPr/>
        </p:nvSpPr>
        <p:spPr>
          <a:xfrm>
            <a:off x="3531574" y="2996850"/>
            <a:ext cx="5499967" cy="1323439"/>
          </a:xfrm>
          <a:prstGeom prst="rect">
            <a:avLst/>
          </a:prstGeom>
          <a:noFill/>
        </p:spPr>
        <p:txBody>
          <a:bodyPr wrap="none" rtlCol="0">
            <a:spAutoFit/>
          </a:bodyPr>
          <a:lstStyle/>
          <a:p>
            <a:r>
              <a:rPr lang="en-US" sz="2000" dirty="0"/>
              <a:t>2) Two different functions can use local variables </a:t>
            </a:r>
          </a:p>
          <a:p>
            <a:r>
              <a:rPr lang="en-US" sz="2000" dirty="0"/>
              <a:t>named x, and these are two different variables that </a:t>
            </a:r>
          </a:p>
          <a:p>
            <a:r>
              <a:rPr lang="en-US" sz="2000" dirty="0"/>
              <a:t>have no influence on each other. This includes </a:t>
            </a:r>
          </a:p>
          <a:p>
            <a:r>
              <a:rPr lang="en-US" sz="2000" dirty="0"/>
              <a:t>parameters.</a:t>
            </a:r>
          </a:p>
        </p:txBody>
      </p:sp>
      <p:cxnSp>
        <p:nvCxnSpPr>
          <p:cNvPr id="5" name="Straight Arrow Connector 4">
            <a:extLst>
              <a:ext uri="{FF2B5EF4-FFF2-40B4-BE49-F238E27FC236}">
                <a16:creationId xmlns:a16="http://schemas.microsoft.com/office/drawing/2014/main" id="{6A41E33A-3774-3740-BA11-D4C900D6705F}"/>
              </a:ext>
            </a:extLst>
          </p:cNvPr>
          <p:cNvCxnSpPr>
            <a:cxnSpLocks/>
          </p:cNvCxnSpPr>
          <p:nvPr/>
        </p:nvCxnSpPr>
        <p:spPr>
          <a:xfrm flipH="1" flipV="1">
            <a:off x="1871530" y="2066419"/>
            <a:ext cx="1794618" cy="13176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DDE5314-648F-5C4B-BB48-3769B65DC2C6}"/>
              </a:ext>
            </a:extLst>
          </p:cNvPr>
          <p:cNvCxnSpPr>
            <a:cxnSpLocks/>
          </p:cNvCxnSpPr>
          <p:nvPr/>
        </p:nvCxnSpPr>
        <p:spPr>
          <a:xfrm flipH="1">
            <a:off x="1871530" y="3503776"/>
            <a:ext cx="16350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16932E6-09BA-3C4F-AF66-D8E35B5E2E6E}"/>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303930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531574" y="992787"/>
            <a:ext cx="5003999" cy="707886"/>
          </a:xfrm>
          <a:prstGeom prst="rect">
            <a:avLst/>
          </a:prstGeom>
          <a:noFill/>
        </p:spPr>
        <p:txBody>
          <a:bodyPr wrap="none" rtlCol="0">
            <a:spAutoFit/>
          </a:bodyPr>
          <a:lstStyle/>
          <a:p>
            <a:r>
              <a:rPr lang="en-US" sz="2000" dirty="0"/>
              <a:t>This example illustrates how functions protect</a:t>
            </a:r>
          </a:p>
          <a:p>
            <a:r>
              <a:rPr lang="en-US" sz="2000" dirty="0"/>
              <a:t>its local variables. Things to note:</a:t>
            </a:r>
          </a:p>
        </p:txBody>
      </p:sp>
      <p:sp>
        <p:nvSpPr>
          <p:cNvPr id="6" name="TextBox 5">
            <a:extLst>
              <a:ext uri="{FF2B5EF4-FFF2-40B4-BE49-F238E27FC236}">
                <a16:creationId xmlns:a16="http://schemas.microsoft.com/office/drawing/2014/main" id="{B7AB2EA4-48CC-FD46-9632-CD4301E82099}"/>
              </a:ext>
            </a:extLst>
          </p:cNvPr>
          <p:cNvSpPr txBox="1"/>
          <p:nvPr/>
        </p:nvSpPr>
        <p:spPr>
          <a:xfrm>
            <a:off x="3506559" y="2010264"/>
            <a:ext cx="5637441" cy="707886"/>
          </a:xfrm>
          <a:prstGeom prst="rect">
            <a:avLst/>
          </a:prstGeom>
          <a:noFill/>
        </p:spPr>
        <p:txBody>
          <a:bodyPr wrap="none" rtlCol="0">
            <a:spAutoFit/>
          </a:bodyPr>
          <a:lstStyle/>
          <a:p>
            <a:pPr marL="457200" indent="-457200">
              <a:buAutoNum type="arabicParenR"/>
            </a:pPr>
            <a:r>
              <a:rPr lang="en-US" sz="2000" dirty="0"/>
              <a:t>Function definitions are not executed until they </a:t>
            </a:r>
          </a:p>
          <a:p>
            <a:r>
              <a:rPr lang="en-US" sz="2000" dirty="0"/>
              <a:t>are explicitly called. </a:t>
            </a:r>
          </a:p>
        </p:txBody>
      </p:sp>
      <p:sp>
        <p:nvSpPr>
          <p:cNvPr id="7" name="TextBox 6">
            <a:extLst>
              <a:ext uri="{FF2B5EF4-FFF2-40B4-BE49-F238E27FC236}">
                <a16:creationId xmlns:a16="http://schemas.microsoft.com/office/drawing/2014/main" id="{A1C0BD5B-7A70-614C-8F08-877F246D65C4}"/>
              </a:ext>
            </a:extLst>
          </p:cNvPr>
          <p:cNvSpPr txBox="1"/>
          <p:nvPr/>
        </p:nvSpPr>
        <p:spPr>
          <a:xfrm>
            <a:off x="3531574" y="2996850"/>
            <a:ext cx="5499967" cy="1323439"/>
          </a:xfrm>
          <a:prstGeom prst="rect">
            <a:avLst/>
          </a:prstGeom>
          <a:noFill/>
        </p:spPr>
        <p:txBody>
          <a:bodyPr wrap="none" rtlCol="0">
            <a:spAutoFit/>
          </a:bodyPr>
          <a:lstStyle/>
          <a:p>
            <a:r>
              <a:rPr lang="en-US" sz="2000" dirty="0"/>
              <a:t>2)   Two different functions can use local variables </a:t>
            </a:r>
          </a:p>
          <a:p>
            <a:r>
              <a:rPr lang="en-US" sz="2000" dirty="0"/>
              <a:t>named x, and these are two different variables that </a:t>
            </a:r>
          </a:p>
          <a:p>
            <a:r>
              <a:rPr lang="en-US" sz="2000" dirty="0"/>
              <a:t>have no influence on each other. This includes </a:t>
            </a:r>
          </a:p>
          <a:p>
            <a:r>
              <a:rPr lang="en-US" sz="2000" dirty="0"/>
              <a:t>parameters.</a:t>
            </a:r>
          </a:p>
        </p:txBody>
      </p:sp>
      <p:cxnSp>
        <p:nvCxnSpPr>
          <p:cNvPr id="5" name="Straight Arrow Connector 4">
            <a:extLst>
              <a:ext uri="{FF2B5EF4-FFF2-40B4-BE49-F238E27FC236}">
                <a16:creationId xmlns:a16="http://schemas.microsoft.com/office/drawing/2014/main" id="{6A41E33A-3774-3740-BA11-D4C900D6705F}"/>
              </a:ext>
            </a:extLst>
          </p:cNvPr>
          <p:cNvCxnSpPr>
            <a:cxnSpLocks/>
          </p:cNvCxnSpPr>
          <p:nvPr/>
        </p:nvCxnSpPr>
        <p:spPr>
          <a:xfrm flipH="1" flipV="1">
            <a:off x="2743200" y="1526036"/>
            <a:ext cx="788374" cy="30729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F2E737A-829E-5A45-9E9D-A706B719CBB7}"/>
              </a:ext>
            </a:extLst>
          </p:cNvPr>
          <p:cNvSpPr txBox="1"/>
          <p:nvPr/>
        </p:nvSpPr>
        <p:spPr>
          <a:xfrm>
            <a:off x="3506558" y="4450582"/>
            <a:ext cx="5285229" cy="1015663"/>
          </a:xfrm>
          <a:prstGeom prst="rect">
            <a:avLst/>
          </a:prstGeom>
          <a:noFill/>
        </p:spPr>
        <p:txBody>
          <a:bodyPr wrap="none" rtlCol="0">
            <a:spAutoFit/>
          </a:bodyPr>
          <a:lstStyle/>
          <a:p>
            <a:pPr marL="457200" indent="-457200">
              <a:buAutoNum type="arabicParenR" startAt="3"/>
            </a:pPr>
            <a:r>
              <a:rPr lang="en-US" sz="2000" dirty="0"/>
              <a:t>The x variable defined outside of fun1() and</a:t>
            </a:r>
          </a:p>
          <a:p>
            <a:r>
              <a:rPr lang="en-US" sz="2000" dirty="0"/>
              <a:t>fun2() is not affected by the code inside of those </a:t>
            </a:r>
          </a:p>
          <a:p>
            <a:r>
              <a:rPr lang="en-US" sz="2000" dirty="0"/>
              <a:t>functions. (x = 2)</a:t>
            </a:r>
          </a:p>
        </p:txBody>
      </p:sp>
      <p:cxnSp>
        <p:nvCxnSpPr>
          <p:cNvPr id="12" name="Straight Arrow Connector 11">
            <a:extLst>
              <a:ext uri="{FF2B5EF4-FFF2-40B4-BE49-F238E27FC236}">
                <a16:creationId xmlns:a16="http://schemas.microsoft.com/office/drawing/2014/main" id="{8D88494F-D4E7-AB49-840B-85C05CBDC54E}"/>
              </a:ext>
            </a:extLst>
          </p:cNvPr>
          <p:cNvCxnSpPr>
            <a:cxnSpLocks/>
            <a:stCxn id="10" idx="1"/>
          </p:cNvCxnSpPr>
          <p:nvPr/>
        </p:nvCxnSpPr>
        <p:spPr>
          <a:xfrm flipH="1" flipV="1">
            <a:off x="2730692" y="2806328"/>
            <a:ext cx="775866" cy="21520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CBB605F-FC67-2643-BAAB-52326BF11806}"/>
              </a:ext>
            </a:extLst>
          </p:cNvPr>
          <p:cNvCxnSpPr>
            <a:cxnSpLocks/>
          </p:cNvCxnSpPr>
          <p:nvPr/>
        </p:nvCxnSpPr>
        <p:spPr>
          <a:xfrm flipH="1" flipV="1">
            <a:off x="2705676" y="4302242"/>
            <a:ext cx="712642" cy="6632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28B016A-60E6-2941-B6A9-C3C4FB6646FA}"/>
              </a:ext>
            </a:extLst>
          </p:cNvPr>
          <p:cNvCxnSpPr>
            <a:cxnSpLocks/>
          </p:cNvCxnSpPr>
          <p:nvPr/>
        </p:nvCxnSpPr>
        <p:spPr>
          <a:xfrm flipH="1">
            <a:off x="2730692" y="5125169"/>
            <a:ext cx="687626" cy="1613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E21266F-CC55-E34A-B424-8CFCE976B033}"/>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096583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9108" y="176470"/>
            <a:ext cx="7053542" cy="683886"/>
          </a:xfrm>
        </p:spPr>
        <p:txBody>
          <a:bodyPr/>
          <a:lstStyle/>
          <a:p>
            <a:r>
              <a:rPr lang="en-US" dirty="0"/>
              <a:t>Scope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9108" y="860356"/>
            <a:ext cx="8608877" cy="4523494"/>
          </a:xfrm>
        </p:spPr>
        <p:txBody>
          <a:bodyPr>
            <a:normAutofit/>
          </a:bodyPr>
          <a:lstStyle/>
          <a:p>
            <a:pPr marL="0" indent="0">
              <a:buNone/>
            </a:pPr>
            <a:r>
              <a:rPr lang="en-US" dirty="0"/>
              <a:t>The </a:t>
            </a:r>
            <a:r>
              <a:rPr lang="en-US" b="1" dirty="0"/>
              <a:t>scope</a:t>
            </a:r>
            <a:r>
              <a:rPr lang="en-US" dirty="0"/>
              <a:t> of a variable refers to the context in which that variable is visible/accessible to the Python interpreter.</a:t>
            </a:r>
          </a:p>
          <a:p>
            <a:pPr marL="0" indent="0">
              <a:buNone/>
            </a:pPr>
            <a:endParaRPr lang="en-US" dirty="0"/>
          </a:p>
          <a:p>
            <a:pPr marL="0" indent="0">
              <a:buNone/>
            </a:pPr>
            <a:r>
              <a:rPr lang="en-US" dirty="0"/>
              <a:t>A variable has </a:t>
            </a:r>
            <a:r>
              <a:rPr lang="en-US" b="1" dirty="0"/>
              <a:t>file scope </a:t>
            </a:r>
            <a:r>
              <a:rPr lang="en-US" dirty="0"/>
              <a:t>if it is visible to all parts of the code contained in the same file. </a:t>
            </a:r>
          </a:p>
          <a:p>
            <a:pPr marL="0" indent="0">
              <a:buNone/>
            </a:pPr>
            <a:endParaRPr lang="en-US" dirty="0"/>
          </a:p>
          <a:p>
            <a:pPr marL="0" indent="0">
              <a:buNone/>
            </a:pPr>
            <a:r>
              <a:rPr lang="en-US" dirty="0"/>
              <a:t>A variable defined inside a function or as input arguments has </a:t>
            </a:r>
            <a:r>
              <a:rPr lang="en-US" b="1" dirty="0"/>
              <a:t>restricted scope</a:t>
            </a:r>
            <a:r>
              <a:rPr lang="en-US" dirty="0"/>
              <a:t> – they can only be accessed within the function. </a:t>
            </a:r>
          </a:p>
          <a:p>
            <a:pPr marL="0" indent="0">
              <a:buNone/>
            </a:pPr>
            <a:endParaRPr lang="en-US" dirty="0"/>
          </a:p>
          <a:p>
            <a:pPr marL="0" indent="0">
              <a:buNone/>
            </a:pPr>
            <a:r>
              <a:rPr lang="en-US" dirty="0"/>
              <a:t>Python is more liberal compared to Java and C++ in terms of scoping rules. In most cases, variables have file scope. </a:t>
            </a:r>
          </a:p>
          <a:p>
            <a:pPr marL="0" indent="0">
              <a:buNone/>
            </a:pPr>
            <a:endParaRPr lang="en-US" dirty="0"/>
          </a:p>
        </p:txBody>
      </p:sp>
      <p:sp>
        <p:nvSpPr>
          <p:cNvPr id="3" name="Slide Number Placeholder 2">
            <a:extLst>
              <a:ext uri="{FF2B5EF4-FFF2-40B4-BE49-F238E27FC236}">
                <a16:creationId xmlns:a16="http://schemas.microsoft.com/office/drawing/2014/main" id="{63F5C8C5-DCFE-8042-A319-15C75B0113FD}"/>
              </a:ext>
            </a:extLst>
          </p:cNvPr>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375334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36020" y="176470"/>
            <a:ext cx="7053542" cy="683886"/>
          </a:xfrm>
        </p:spPr>
        <p:txBody>
          <a:bodyPr/>
          <a:lstStyle/>
          <a:p>
            <a:r>
              <a:rPr lang="en-US" dirty="0"/>
              <a:t>Scope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2370" y="940037"/>
            <a:ext cx="8725256" cy="4708733"/>
          </a:xfrm>
        </p:spPr>
        <p:txBody>
          <a:bodyPr>
            <a:noAutofit/>
          </a:bodyPr>
          <a:lstStyle/>
          <a:p>
            <a:pPr marL="0" indent="0">
              <a:buNone/>
            </a:pPr>
            <a:r>
              <a:rPr lang="en-US" sz="2000" b="1" dirty="0">
                <a:solidFill>
                  <a:srgbClr val="000000"/>
                </a:solidFill>
                <a:latin typeface="Inconsolata" panose="020B0609030003000000" pitchFamily="49" charset="77"/>
              </a:rPr>
              <a:t>a = 2 </a:t>
            </a:r>
            <a:r>
              <a:rPr lang="en-US" sz="2000" b="1" dirty="0">
                <a:solidFill>
                  <a:srgbClr val="006699"/>
                </a:solidFill>
                <a:latin typeface="Inconsolata" panose="020B0609030003000000" pitchFamily="49" charset="77"/>
              </a:rPr>
              <a:t># a has file scope</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fun</a:t>
            </a:r>
            <a:r>
              <a:rPr lang="en-US" sz="2000" b="1" dirty="0">
                <a:solidFill>
                  <a:srgbClr val="000000"/>
                </a:solidFill>
                <a:latin typeface="Inconsolata" panose="020B0609030003000000" pitchFamily="49" charset="77"/>
              </a:rPr>
              <a:t>(b):  </a:t>
            </a:r>
          </a:p>
          <a:p>
            <a:pPr marL="0" indent="0">
              <a:buNone/>
            </a:pPr>
            <a:r>
              <a:rPr lang="en-US" sz="2000" b="1" dirty="0">
                <a:solidFill>
                  <a:srgbClr val="34A327"/>
                </a:solidFill>
                <a:latin typeface="Inconsolata" panose="020B0609030003000000" pitchFamily="49" charset="77"/>
              </a:rPr>
              <a:t>	c</a:t>
            </a:r>
            <a:r>
              <a:rPr lang="en-US" sz="2000" b="1" dirty="0">
                <a:solidFill>
                  <a:srgbClr val="000000"/>
                </a:solidFill>
                <a:latin typeface="Inconsolata" panose="020B0609030003000000" pitchFamily="49" charset="77"/>
              </a:rPr>
              <a:t> = b + 1  </a:t>
            </a:r>
            <a:r>
              <a:rPr lang="en-US" sz="2000" b="1" dirty="0">
                <a:solidFill>
                  <a:srgbClr val="006699"/>
                </a:solidFill>
                <a:latin typeface="Inconsolata" panose="020B0609030003000000" pitchFamily="49" charset="77"/>
              </a:rPr>
              <a:t># b and c both have restricted scope</a:t>
            </a:r>
            <a:endParaRPr lang="en-US" sz="2000" b="1" dirty="0">
              <a:solidFill>
                <a:srgbClr val="000000"/>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   	return</a:t>
            </a:r>
            <a:r>
              <a:rPr lang="en-US" sz="2000" b="1" dirty="0">
                <a:solidFill>
                  <a:srgbClr val="000000"/>
                </a:solidFill>
                <a:latin typeface="Inconsolata" panose="020B0609030003000000" pitchFamily="49" charset="77"/>
              </a:rPr>
              <a:t> c </a:t>
            </a:r>
          </a:p>
          <a:p>
            <a:pPr marL="0" indent="0">
              <a:buNone/>
            </a:pPr>
            <a:r>
              <a:rPr lang="en-US" sz="2000" b="1" dirty="0">
                <a:solidFill>
                  <a:srgbClr val="000000"/>
                </a:solidFill>
                <a:latin typeface="Inconsolata" panose="020B0609030003000000" pitchFamily="49" charset="77"/>
              </a:rPr>
              <a:t>g = fun(3)</a:t>
            </a:r>
          </a:p>
          <a:p>
            <a:pPr marL="0" indent="0">
              <a:buNone/>
            </a:pPr>
            <a:r>
              <a:rPr lang="en-US" sz="2000" b="1" dirty="0">
                <a:solidFill>
                  <a:srgbClr val="000000"/>
                </a:solidFill>
                <a:latin typeface="Inconsolata" panose="020B0609030003000000" pitchFamily="49" charset="77"/>
              </a:rPr>
              <a:t>print(g)  </a:t>
            </a:r>
            <a:r>
              <a:rPr lang="en-US" sz="2000" b="1" dirty="0">
                <a:solidFill>
                  <a:srgbClr val="006699"/>
                </a:solidFill>
                <a:latin typeface="Inconsolata" panose="020B0609030003000000" pitchFamily="49" charset="77"/>
              </a:rPr>
              <a:t># 4</a:t>
            </a:r>
            <a:endParaRPr lang="en-US" sz="2000" b="1" dirty="0">
              <a:solidFill>
                <a:srgbClr val="000000"/>
              </a:solidFill>
              <a:latin typeface="Inconsolata" panose="020B0609030003000000" pitchFamily="49" charset="77"/>
            </a:endParaRPr>
          </a:p>
          <a:p>
            <a:pPr marL="0" indent="0">
              <a:buNone/>
            </a:pPr>
            <a:r>
              <a:rPr lang="en-US" sz="2000" b="1" dirty="0">
                <a:solidFill>
                  <a:srgbClr val="000000"/>
                </a:solidFill>
                <a:latin typeface="Inconsolata" panose="020B0609030003000000" pitchFamily="49" charset="77"/>
              </a:rPr>
              <a:t>print(c)  </a:t>
            </a:r>
            <a:r>
              <a:rPr lang="en-US" sz="2000" b="1" dirty="0">
                <a:solidFill>
                  <a:srgbClr val="006699"/>
                </a:solidFill>
                <a:latin typeface="Inconsolata" panose="020B0609030003000000" pitchFamily="49" charset="77"/>
              </a:rPr>
              <a:t># error, this is outside of scope of c, c not defined</a:t>
            </a:r>
            <a:endParaRPr lang="en-US" sz="2000" b="1" dirty="0">
              <a:solidFill>
                <a:srgbClr val="000000"/>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if</a:t>
            </a:r>
            <a:r>
              <a:rPr lang="en-US" sz="2000" b="1" dirty="0">
                <a:solidFill>
                  <a:srgbClr val="000000"/>
                </a:solidFill>
                <a:latin typeface="Inconsolata" panose="020B0609030003000000" pitchFamily="49" charset="77"/>
              </a:rPr>
              <a:t> a % 2 == </a:t>
            </a:r>
            <a:r>
              <a:rPr lang="en-US" sz="2000" b="1" dirty="0">
                <a:solidFill>
                  <a:srgbClr val="34A327"/>
                </a:solidFill>
                <a:latin typeface="Inconsolata" panose="020B0609030003000000" pitchFamily="49" charset="77"/>
              </a:rPr>
              <a:t>0</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f = 5  </a:t>
            </a:r>
            <a:r>
              <a:rPr lang="en-US" sz="2000" b="1" dirty="0">
                <a:solidFill>
                  <a:srgbClr val="006699"/>
                </a:solidFill>
                <a:latin typeface="Inconsolata" panose="020B0609030003000000" pitchFamily="49" charset="77"/>
              </a:rPr>
              <a:t># f has file scope</a:t>
            </a:r>
          </a:p>
          <a:p>
            <a:pPr marL="0" indent="0">
              <a:buNone/>
            </a:pPr>
            <a:r>
              <a:rPr lang="en-US" sz="2000" b="1" dirty="0">
                <a:solidFill>
                  <a:srgbClr val="000000"/>
                </a:solidFill>
                <a:latin typeface="Inconsolata" panose="020B0609030003000000" pitchFamily="49" charset="77"/>
              </a:rPr>
              <a:t>print(f)  </a:t>
            </a:r>
            <a:r>
              <a:rPr lang="en-US" sz="2000" b="1" dirty="0">
                <a:solidFill>
                  <a:srgbClr val="006699"/>
                </a:solidFill>
                <a:latin typeface="Inconsolata" panose="020B0609030003000000" pitchFamily="49" charset="77"/>
              </a:rPr>
              <a:t># 5</a:t>
            </a:r>
            <a:endParaRPr lang="en-US" sz="2000" b="1" dirty="0">
              <a:solidFill>
                <a:srgbClr val="34A327"/>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endParaRPr lang="en-US" sz="2000" dirty="0"/>
          </a:p>
          <a:p>
            <a:pPr marL="0" indent="0">
              <a:buNone/>
            </a:pPr>
            <a:endParaRPr lang="en-US" sz="2000" dirty="0"/>
          </a:p>
        </p:txBody>
      </p:sp>
      <p:sp>
        <p:nvSpPr>
          <p:cNvPr id="3" name="Slide Number Placeholder 2">
            <a:extLst>
              <a:ext uri="{FF2B5EF4-FFF2-40B4-BE49-F238E27FC236}">
                <a16:creationId xmlns:a16="http://schemas.microsoft.com/office/drawing/2014/main" id="{7704B3C6-CEA7-E548-9753-74988736403E}"/>
              </a:ext>
            </a:extLst>
          </p:cNvPr>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5336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func2</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
        <p:nvSpPr>
          <p:cNvPr id="3" name="Slide Number Placeholder 2">
            <a:extLst>
              <a:ext uri="{FF2B5EF4-FFF2-40B4-BE49-F238E27FC236}">
                <a16:creationId xmlns:a16="http://schemas.microsoft.com/office/drawing/2014/main" id="{773ECB15-6DB3-B541-BED0-10D15F26B432}"/>
              </a:ext>
            </a:extLst>
          </p:cNvPr>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
        <p:nvSpPr>
          <p:cNvPr id="4" name="Slide Number Placeholder 3">
            <a:extLst>
              <a:ext uri="{FF2B5EF4-FFF2-40B4-BE49-F238E27FC236}">
                <a16:creationId xmlns:a16="http://schemas.microsoft.com/office/drawing/2014/main" id="{6764BCB5-EC93-B745-BAD0-9FA4E5189FD2}"/>
              </a:ext>
            </a:extLst>
          </p:cNvPr>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It should include</a:t>
            </a:r>
          </a:p>
          <a:p>
            <a:pPr eaLnBrk="1" hangingPunct="1">
              <a:buFontTx/>
              <a:buNone/>
            </a:pPr>
            <a:r>
              <a:rPr lang="en-US" altLang="en-US" sz="1833" dirty="0">
                <a:ea typeface="ＭＳ Ｐゴシック" panose="020B0600070205080204" pitchFamily="34" charset="-128"/>
              </a:rPr>
              <a:t>the main function and the </a:t>
            </a:r>
            <a:r>
              <a:rPr lang="en-US" altLang="en-US" sz="1833" dirty="0" err="1">
                <a:ea typeface="ＭＳ Ｐゴシック" panose="020B0600070205080204" pitchFamily="34" charset="-128"/>
              </a:rPr>
              <a:t>day_off_week</a:t>
            </a:r>
            <a:r>
              <a:rPr lang="en-US" altLang="en-US" sz="1833" dirty="0">
                <a:ea typeface="ＭＳ Ｐゴシック" panose="020B0600070205080204" pitchFamily="34" charset="-128"/>
              </a:rPr>
              <a:t> function below.  </a:t>
            </a: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36999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22668782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1: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418A5BE0-EA06-134F-847C-064B7E841A8D}"/>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1811896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1: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
        <p:nvSpPr>
          <p:cNvPr id="2" name="Slide Number Placeholder 1">
            <a:extLst>
              <a:ext uri="{FF2B5EF4-FFF2-40B4-BE49-F238E27FC236}">
                <a16:creationId xmlns:a16="http://schemas.microsoft.com/office/drawing/2014/main" id="{6FD2E492-6A01-8641-886F-FE811E6E759B}"/>
              </a:ext>
            </a:extLst>
          </p:cNvPr>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7009043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
        <p:nvSpPr>
          <p:cNvPr id="4" name="Slide Number Placeholder 3">
            <a:extLst>
              <a:ext uri="{FF2B5EF4-FFF2-40B4-BE49-F238E27FC236}">
                <a16:creationId xmlns:a16="http://schemas.microsoft.com/office/drawing/2014/main" id="{7AAE2AC7-F113-5D43-9B5A-A819B0B0C31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87875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6CF8947F-3BCC-234A-A9F1-BDE54AE0CAA7}"/>
              </a:ext>
            </a:extLst>
          </p:cNvPr>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
        <p:nvSpPr>
          <p:cNvPr id="3" name="Slide Number Placeholder 2">
            <a:extLst>
              <a:ext uri="{FF2B5EF4-FFF2-40B4-BE49-F238E27FC236}">
                <a16:creationId xmlns:a16="http://schemas.microsoft.com/office/drawing/2014/main" id="{76B609F7-28C8-3C4C-9191-B3A08C9BCB33}"/>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9914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250E696-9286-3543-8BCD-970476AB99B0}"/>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3750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
        <p:nvSpPr>
          <p:cNvPr id="3" name="Slide Number Placeholder 2">
            <a:extLst>
              <a:ext uri="{FF2B5EF4-FFF2-40B4-BE49-F238E27FC236}">
                <a16:creationId xmlns:a16="http://schemas.microsoft.com/office/drawing/2014/main" id="{874A9731-7B6D-E44E-AB5A-807E4632143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544750"/>
            <a:ext cx="9364827" cy="5087566"/>
          </a:xfrm>
        </p:spPr>
        <p:txBody>
          <a:bodyPr>
            <a:normAutofit/>
          </a:bodyPr>
          <a:lstStyle/>
          <a:p>
            <a:pPr marL="0" indent="0">
              <a:buNone/>
            </a:pPr>
            <a:r>
              <a:rPr lang="en-US" sz="2000" dirty="0"/>
              <a:t>We like to take the redundant code below and convert it to a function called absolute().</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absolute(-10)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absolute(5)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absolute().</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458170" y="3685105"/>
            <a:ext cx="611658" cy="685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144983" y="4086371"/>
            <a:ext cx="631668" cy="65175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1719185" y="4391561"/>
            <a:ext cx="2469734" cy="1323439"/>
          </a:xfrm>
          <a:prstGeom prst="rect">
            <a:avLst/>
          </a:prstGeom>
          <a:noFill/>
        </p:spPr>
        <p:txBody>
          <a:bodyPr wrap="square" rtlCol="0">
            <a:spAutoFit/>
          </a:bodyPr>
          <a:lstStyle/>
          <a:p>
            <a:r>
              <a:rPr lang="en-US" sz="2000" dirty="0">
                <a:solidFill>
                  <a:srgbClr val="FF0000"/>
                </a:solidFill>
              </a:rPr>
              <a:t>Now we can reuse this code by calling on absolute()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
        <p:nvSpPr>
          <p:cNvPr id="3" name="Slide Number Placeholder 2">
            <a:extLst>
              <a:ext uri="{FF2B5EF4-FFF2-40B4-BE49-F238E27FC236}">
                <a16:creationId xmlns:a16="http://schemas.microsoft.com/office/drawing/2014/main" id="{74B9B413-4163-1042-9DF5-434FE0E559C2}"/>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3955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50153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4440990" cy="1631216"/>
          </a:xfrm>
          <a:prstGeom prst="rect">
            <a:avLst/>
          </a:prstGeom>
          <a:noFill/>
        </p:spPr>
        <p:txBody>
          <a:bodyPr wrap="square" rtlCol="0">
            <a:spAutoFit/>
          </a:bodyPr>
          <a:lstStyle/>
          <a:p>
            <a:r>
              <a:rPr lang="en-US" sz="2000" dirty="0">
                <a:solidFill>
                  <a:srgbClr val="FF0000"/>
                </a:solidFill>
              </a:rPr>
              <a:t>The first time absolute() is called, input x variable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
        <p:nvSpPr>
          <p:cNvPr id="3" name="Slide Number Placeholder 2">
            <a:extLst>
              <a:ext uri="{FF2B5EF4-FFF2-40B4-BE49-F238E27FC236}">
                <a16:creationId xmlns:a16="http://schemas.microsoft.com/office/drawing/2014/main" id="{1B0F580D-D899-624F-8938-E37CBF85BE68}"/>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3085</TotalTime>
  <Words>4222</Words>
  <Application>Microsoft Macintosh PowerPoint</Application>
  <PresentationFormat>On-screen Show (16:10)</PresentationFormat>
  <Paragraphs>625</Paragraphs>
  <Slides>40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Cambria Math</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Functions Arguments (input)</vt:lpstr>
      <vt:lpstr>Returned Value</vt:lpstr>
      <vt:lpstr>You Try it!</vt:lpstr>
      <vt:lpstr>Keyword Arguments</vt:lpstr>
      <vt:lpstr>Functions</vt:lpstr>
      <vt:lpstr>Functions</vt:lpstr>
      <vt:lpstr>Functions</vt:lpstr>
      <vt:lpstr>Functions</vt:lpstr>
      <vt:lpstr>Functions</vt:lpstr>
      <vt:lpstr>Python Script</vt:lpstr>
      <vt:lpstr>Scope </vt:lpstr>
      <vt:lpstr>Flow of a Program</vt:lpstr>
      <vt:lpstr>Flow of a Program</vt:lpstr>
      <vt:lpstr>main.py</vt:lpstr>
      <vt:lpstr>main.py</vt:lpstr>
      <vt:lpstr>main.py</vt:lpstr>
      <vt:lpstr>Scope </vt:lpstr>
      <vt:lpstr>Scope </vt:lpstr>
      <vt:lpstr>Python Program Template</vt:lpstr>
      <vt:lpstr>Writing a Simple Program: Quadratic Roots</vt:lpstr>
      <vt:lpstr>Lab 1: Day Of the Week</vt:lpstr>
      <vt:lpstr>Lab 1: Day Of the Week</vt:lpstr>
      <vt:lpstr>Lab 1: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2021-10-06T11:42:08Z</dcterms:modified>
</cp:coreProperties>
</file>