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52" r:id="rId10"/>
    <p:sldId id="323" r:id="rId11"/>
    <p:sldId id="341" r:id="rId12"/>
    <p:sldId id="337" r:id="rId13"/>
    <p:sldId id="354" r:id="rId14"/>
    <p:sldId id="344" r:id="rId15"/>
    <p:sldId id="355" r:id="rId16"/>
    <p:sldId id="347" r:id="rId17"/>
    <p:sldId id="313" r:id="rId18"/>
    <p:sldId id="339" r:id="rId19"/>
    <p:sldId id="314" r:id="rId20"/>
    <p:sldId id="338" r:id="rId21"/>
    <p:sldId id="325" r:id="rId22"/>
    <p:sldId id="353" r:id="rId23"/>
    <p:sldId id="318" r:id="rId24"/>
    <p:sldId id="340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434F-C429-584D-952F-0619514BBCC8}" v="393" dt="2021-12-07T14:02:2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46"/>
    <p:restoredTop sz="93692"/>
  </p:normalViewPr>
  <p:slideViewPr>
    <p:cSldViewPr snapToGrid="0" snapToObjects="1">
      <p:cViewPr varScale="1">
        <p:scale>
          <a:sx n="60" d="100"/>
          <a:sy n="60" d="100"/>
        </p:scale>
        <p:origin x="17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85BDEDF6-CF42-4D41-8B40-38D23F731E13}"/>
    <pc:docChg chg="custSel addSld delSld modSld">
      <pc:chgData name="Long B Nguyen" userId="f59fb8f3-a021-417a-8bc1-65c8d471c621" providerId="ADAL" clId="{85BDEDF6-CF42-4D41-8B40-38D23F731E13}" dt="2021-06-06T21:43:08" v="2744" actId="20577"/>
      <pc:docMkLst>
        <pc:docMk/>
      </pc:docMkLst>
      <pc:sldChg chg="modSp mod">
        <pc:chgData name="Long B Nguyen" userId="f59fb8f3-a021-417a-8bc1-65c8d471c621" providerId="ADAL" clId="{85BDEDF6-CF42-4D41-8B40-38D23F731E13}" dt="2021-06-05T16:15:39.262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85BDEDF6-CF42-4D41-8B40-38D23F731E13}" dt="2021-06-05T16:15:39.262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85BDEDF6-CF42-4D41-8B40-38D23F731E13}" dt="2021-06-05T16:58:04.727" v="1073" actId="20577"/>
        <pc:sldMkLst>
          <pc:docMk/>
          <pc:sldMk cId="114946794" sldId="313"/>
        </pc:sldMkLst>
        <pc:spChg chg="mod">
          <ac:chgData name="Long B Nguyen" userId="f59fb8f3-a021-417a-8bc1-65c8d471c621" providerId="ADAL" clId="{85BDEDF6-CF42-4D41-8B40-38D23F731E13}" dt="2021-06-05T16:58:04.727" v="1073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23:12:23.758" v="1225" actId="20577"/>
        <pc:sldMkLst>
          <pc:docMk/>
          <pc:sldMk cId="18163085" sldId="314"/>
        </pc:sldMkLst>
        <pc:spChg chg="mod">
          <ac:chgData name="Long B Nguyen" userId="f59fb8f3-a021-417a-8bc1-65c8d471c621" providerId="ADAL" clId="{85BDEDF6-CF42-4D41-8B40-38D23F731E13}" dt="2021-06-05T23:12:23.758" v="122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85BDEDF6-CF42-4D41-8B40-38D23F731E13}" dt="2021-06-06T20:57:01.453" v="1779" actId="2696"/>
        <pc:sldMkLst>
          <pc:docMk/>
          <pc:sldMk cId="2648987374" sldId="316"/>
        </pc:sldMkLst>
        <pc:spChg chg="mod">
          <ac:chgData name="Long B Nguyen" userId="f59fb8f3-a021-417a-8bc1-65c8d471c621" providerId="ADAL" clId="{85BDEDF6-CF42-4D41-8B40-38D23F731E13}" dt="2021-06-05T23:16:05.238" v="1469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33.585" v="1778" actId="2696"/>
        <pc:sldMkLst>
          <pc:docMk/>
          <pc:sldMk cId="3246446892" sldId="317"/>
        </pc:sldMkLst>
      </pc:sldChg>
      <pc:sldChg chg="modSp modAnim">
        <pc:chgData name="Long B Nguyen" userId="f59fb8f3-a021-417a-8bc1-65c8d471c621" providerId="ADAL" clId="{85BDEDF6-CF42-4D41-8B40-38D23F731E13}" dt="2021-06-06T20:55:45.136" v="1776" actId="20577"/>
        <pc:sldMkLst>
          <pc:docMk/>
          <pc:sldMk cId="67073653" sldId="318"/>
        </pc:sldMkLst>
        <pc:spChg chg="mod">
          <ac:chgData name="Long B Nguyen" userId="f59fb8f3-a021-417a-8bc1-65c8d471c621" providerId="ADAL" clId="{85BDEDF6-CF42-4D41-8B40-38D23F731E13}" dt="2021-06-06T20:55:45.136" v="1776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41:20.365" v="45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85BDEDF6-CF42-4D41-8B40-38D23F731E13}" dt="2021-06-05T16:41:20.365" v="459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85BDEDF6-CF42-4D41-8B40-38D23F731E13}" dt="2021-06-05T16:53:47.980" v="70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85BDEDF6-CF42-4D41-8B40-38D23F731E13}" dt="2021-06-05T16:53:03.048" v="677" actId="1076"/>
          <ac:spMkLst>
            <pc:docMk/>
            <pc:sldMk cId="1289346350" sldId="323"/>
            <ac:spMk id="3" creationId="{1F595A19-8A49-BF47-A3C1-91AA31CC8096}"/>
          </ac:spMkLst>
        </pc:spChg>
        <pc:spChg chg="add del mod">
          <ac:chgData name="Long B Nguyen" userId="f59fb8f3-a021-417a-8bc1-65c8d471c621" providerId="ADAL" clId="{85BDEDF6-CF42-4D41-8B40-38D23F731E13}" dt="2021-06-05T16:52:59.431" v="676" actId="478"/>
          <ac:spMkLst>
            <pc:docMk/>
            <pc:sldMk cId="1289346350" sldId="323"/>
            <ac:spMk id="5" creationId="{41914BAD-A6B7-0443-80A4-BA84DAE2E16A}"/>
          </ac:spMkLst>
        </pc:spChg>
        <pc:spChg chg="mod">
          <ac:chgData name="Long B Nguyen" userId="f59fb8f3-a021-417a-8bc1-65c8d471c621" providerId="ADAL" clId="{85BDEDF6-CF42-4D41-8B40-38D23F731E13}" dt="2021-06-05T16:53:47.980" v="70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5BDEDF6-CF42-4D41-8B40-38D23F731E13}" dt="2021-06-06T21:43:08" v="2744" actId="20577"/>
        <pc:sldMkLst>
          <pc:docMk/>
          <pc:sldMk cId="1133323522" sldId="325"/>
        </pc:sldMkLst>
        <pc:spChg chg="mod">
          <ac:chgData name="Long B Nguyen" userId="f59fb8f3-a021-417a-8bc1-65c8d471c621" providerId="ADAL" clId="{85BDEDF6-CF42-4D41-8B40-38D23F731E13}" dt="2021-06-06T21:43:08" v="2744" actId="20577"/>
          <ac:spMkLst>
            <pc:docMk/>
            <pc:sldMk cId="1133323522" sldId="325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85BDEDF6-CF42-4D41-8B40-38D23F731E13}" dt="2021-06-06T20:57:12.071" v="1780" actId="2696"/>
        <pc:sldMkLst>
          <pc:docMk/>
          <pc:sldMk cId="2693651593" sldId="325"/>
        </pc:sldMkLst>
        <pc:spChg chg="mod">
          <ac:chgData name="Long B Nguyen" userId="f59fb8f3-a021-417a-8bc1-65c8d471c621" providerId="ADAL" clId="{85BDEDF6-CF42-4D41-8B40-38D23F731E13}" dt="2021-06-05T23:17:10.095" v="1551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18:14.764" v="41" actId="207"/>
        <pc:sldMkLst>
          <pc:docMk/>
          <pc:sldMk cId="214403129" sldId="333"/>
        </pc:sldMkLst>
        <pc:spChg chg="mod">
          <ac:chgData name="Long B Nguyen" userId="f59fb8f3-a021-417a-8bc1-65c8d471c621" providerId="ADAL" clId="{85BDEDF6-CF42-4D41-8B40-38D23F731E13}" dt="2021-06-05T16:17:42.433" v="20" actId="1076"/>
          <ac:spMkLst>
            <pc:docMk/>
            <pc:sldMk cId="2144031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18:14.764" v="41" actId="20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37:10.118" v="14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85BDEDF6-CF42-4D41-8B40-38D23F731E13}" dt="2021-06-05T16:18:30.056" v="42" actId="1076"/>
          <ac:spMkLst>
            <pc:docMk/>
            <pc:sldMk cId="211207183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37:10.118" v="14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06.548" v="329" actId="207"/>
        <pc:sldMkLst>
          <pc:docMk/>
          <pc:sldMk cId="247153204" sldId="335"/>
        </pc:sldMkLst>
        <pc:spChg chg="mod">
          <ac:chgData name="Long B Nguyen" userId="f59fb8f3-a021-417a-8bc1-65c8d471c621" providerId="ADAL" clId="{85BDEDF6-CF42-4D41-8B40-38D23F731E13}" dt="2021-06-05T16:39:06.548" v="329" actId="207"/>
          <ac:spMkLst>
            <pc:docMk/>
            <pc:sldMk cId="247153204" sldId="33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57.389" v="371" actId="20577"/>
        <pc:sldMkLst>
          <pc:docMk/>
          <pc:sldMk cId="3783627139" sldId="336"/>
        </pc:sldMkLst>
        <pc:spChg chg="mod">
          <ac:chgData name="Long B Nguyen" userId="f59fb8f3-a021-417a-8bc1-65c8d471c621" providerId="ADAL" clId="{85BDEDF6-CF42-4D41-8B40-38D23F731E13}" dt="2021-06-05T16:39:57.389" v="371" actId="20577"/>
          <ac:spMkLst>
            <pc:docMk/>
            <pc:sldMk cId="3783627139" sldId="336"/>
            <ac:spMk id="9" creationId="{E3B2E017-30B2-884B-A113-B419A2ED51AD}"/>
          </ac:spMkLst>
        </pc:spChg>
      </pc:sldChg>
      <pc:sldChg chg="delSp modSp mod">
        <pc:chgData name="Long B Nguyen" userId="f59fb8f3-a021-417a-8bc1-65c8d471c621" providerId="ADAL" clId="{85BDEDF6-CF42-4D41-8B40-38D23F731E13}" dt="2021-06-05T16:54:47.738" v="739" actId="20577"/>
        <pc:sldMkLst>
          <pc:docMk/>
          <pc:sldMk cId="2765901336" sldId="337"/>
        </pc:sldMkLst>
        <pc:spChg chg="del">
          <ac:chgData name="Long B Nguyen" userId="f59fb8f3-a021-417a-8bc1-65c8d471c621" providerId="ADAL" clId="{85BDEDF6-CF42-4D41-8B40-38D23F731E13}" dt="2021-06-05T16:54:09.043" v="708" actId="478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85BDEDF6-CF42-4D41-8B40-38D23F731E13}" dt="2021-06-05T16:54:47.738" v="739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23:13:11.944" v="1276" actId="207"/>
        <pc:sldMkLst>
          <pc:docMk/>
          <pc:sldMk cId="2368568690" sldId="338"/>
        </pc:sldMkLst>
        <pc:spChg chg="mod">
          <ac:chgData name="Long B Nguyen" userId="f59fb8f3-a021-417a-8bc1-65c8d471c621" providerId="ADAL" clId="{85BDEDF6-CF42-4D41-8B40-38D23F731E13}" dt="2021-06-05T23:13:11.944" v="1276" actId="20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8:50.503" v="114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85BDEDF6-CF42-4D41-8B40-38D23F731E13}" dt="2021-06-05T16:58:50.503" v="114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5BDEDF6-CF42-4D41-8B40-38D23F731E13}" dt="2021-06-06T21:42:14.950" v="2711" actId="207"/>
        <pc:sldMkLst>
          <pc:docMk/>
          <pc:sldMk cId="994161803" sldId="340"/>
        </pc:sldMkLst>
        <pc:spChg chg="add mod">
          <ac:chgData name="Long B Nguyen" userId="f59fb8f3-a021-417a-8bc1-65c8d471c621" providerId="ADAL" clId="{85BDEDF6-CF42-4D41-8B40-38D23F731E13}" dt="2021-06-06T21:42:14.950" v="2711" actId="207"/>
          <ac:spMkLst>
            <pc:docMk/>
            <pc:sldMk cId="994161803" sldId="340"/>
            <ac:spMk id="3" creationId="{F0C14AE6-7201-7F45-A50E-CCAE460FDEC7}"/>
          </ac:spMkLst>
        </pc:spChg>
        <pc:spChg chg="mod">
          <ac:chgData name="Long B Nguyen" userId="f59fb8f3-a021-417a-8bc1-65c8d471c621" providerId="ADAL" clId="{85BDEDF6-CF42-4D41-8B40-38D23F731E13}" dt="2021-06-06T21:39:43.046" v="2475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4:37.147" v="726" actId="20577"/>
        <pc:sldMkLst>
          <pc:docMk/>
          <pc:sldMk cId="2834108163" sldId="341"/>
        </pc:sldMkLst>
        <pc:spChg chg="mod">
          <ac:chgData name="Long B Nguyen" userId="f59fb8f3-a021-417a-8bc1-65c8d471c621" providerId="ADAL" clId="{85BDEDF6-CF42-4D41-8B40-38D23F731E13}" dt="2021-06-05T16:54:37.147" v="726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23:15:07.644" v="1417" actId="20577"/>
        <pc:sldMkLst>
          <pc:docMk/>
          <pc:sldMk cId="2283393882" sldId="342"/>
        </pc:sldMkLst>
        <pc:spChg chg="mod">
          <ac:chgData name="Long B Nguyen" userId="f59fb8f3-a021-417a-8bc1-65c8d471c621" providerId="ADAL" clId="{85BDEDF6-CF42-4D41-8B40-38D23F731E13}" dt="2021-06-05T23:15:07.644" v="1417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5:56.743" v="916" actId="20577"/>
        <pc:sldMkLst>
          <pc:docMk/>
          <pc:sldMk cId="3596157879" sldId="344"/>
        </pc:sldMkLst>
        <pc:spChg chg="mod">
          <ac:chgData name="Long B Nguyen" userId="f59fb8f3-a021-417a-8bc1-65c8d471c621" providerId="ADAL" clId="{85BDEDF6-CF42-4D41-8B40-38D23F731E13}" dt="2021-06-05T16:55:56.743" v="916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16:56:27.350" v="946" actId="14100"/>
        <pc:sldMkLst>
          <pc:docMk/>
          <pc:sldMk cId="1211608734" sldId="345"/>
        </pc:sldMkLst>
        <pc:spChg chg="mod">
          <ac:chgData name="Long B Nguyen" userId="f59fb8f3-a021-417a-8bc1-65c8d471c621" providerId="ADAL" clId="{85BDEDF6-CF42-4D41-8B40-38D23F731E13}" dt="2021-06-05T16:56:21.728" v="945" actId="1076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85BDEDF6-CF42-4D41-8B40-38D23F731E13}" dt="2021-06-05T16:56:17.691" v="944" actId="20577"/>
          <ac:spMkLst>
            <pc:docMk/>
            <pc:sldMk cId="1211608734" sldId="345"/>
            <ac:spMk id="9" creationId="{E3B2E017-30B2-884B-A113-B419A2ED51AD}"/>
          </ac:spMkLst>
        </pc:spChg>
        <pc:cxnChg chg="mod">
          <ac:chgData name="Long B Nguyen" userId="f59fb8f3-a021-417a-8bc1-65c8d471c621" providerId="ADAL" clId="{85BDEDF6-CF42-4D41-8B40-38D23F731E13}" dt="2021-06-05T16:56:27.350" v="946" actId="14100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Anim">
        <pc:chgData name="Long B Nguyen" userId="f59fb8f3-a021-417a-8bc1-65c8d471c621" providerId="ADAL" clId="{85BDEDF6-CF42-4D41-8B40-38D23F731E13}" dt="2021-06-05T16:57:41.805" v="1058" actId="207"/>
        <pc:sldMkLst>
          <pc:docMk/>
          <pc:sldMk cId="4020528382" sldId="346"/>
        </pc:sldMkLst>
        <pc:spChg chg="mod">
          <ac:chgData name="Long B Nguyen" userId="f59fb8f3-a021-417a-8bc1-65c8d471c621" providerId="ADAL" clId="{85BDEDF6-CF42-4D41-8B40-38D23F731E13}" dt="2021-06-05T16:57:41.805" v="1058" actId="207"/>
          <ac:spMkLst>
            <pc:docMk/>
            <pc:sldMk cId="4020528382" sldId="34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7:00.773" v="987" actId="20577"/>
        <pc:sldMkLst>
          <pc:docMk/>
          <pc:sldMk cId="1535116463" sldId="347"/>
        </pc:sldMkLst>
        <pc:spChg chg="mod">
          <ac:chgData name="Long B Nguyen" userId="f59fb8f3-a021-417a-8bc1-65c8d471c621" providerId="ADAL" clId="{85BDEDF6-CF42-4D41-8B40-38D23F731E13}" dt="2021-06-05T16:57:00.773" v="987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1:12:03.191" v="1996" actId="2696"/>
        <pc:sldMkLst>
          <pc:docMk/>
          <pc:sldMk cId="1701624766" sldId="348"/>
        </pc:sldMkLst>
      </pc:sldChg>
      <pc:sldChg chg="modSp">
        <pc:chgData name="Long B Nguyen" userId="f59fb8f3-a021-417a-8bc1-65c8d471c621" providerId="ADAL" clId="{85BDEDF6-CF42-4D41-8B40-38D23F731E13}" dt="2021-06-05T16:38:37.285" v="30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85BDEDF6-CF42-4D41-8B40-38D23F731E13}" dt="2021-06-05T16:38:37.285" v="30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21.924" v="1777" actId="2696"/>
        <pc:sldMkLst>
          <pc:docMk/>
          <pc:sldMk cId="651500207" sldId="351"/>
        </pc:sldMkLst>
      </pc:sldChg>
      <pc:sldChg chg="modSp add mod modAnim">
        <pc:chgData name="Long B Nguyen" userId="f59fb8f3-a021-417a-8bc1-65c8d471c621" providerId="ADAL" clId="{85BDEDF6-CF42-4D41-8B40-38D23F731E13}" dt="2021-06-05T16:51:48.626" v="607" actId="20577"/>
        <pc:sldMkLst>
          <pc:docMk/>
          <pc:sldMk cId="1998372078" sldId="352"/>
        </pc:sldMkLst>
        <pc:spChg chg="mod">
          <ac:chgData name="Long B Nguyen" userId="f59fb8f3-a021-417a-8bc1-65c8d471c621" providerId="ADAL" clId="{85BDEDF6-CF42-4D41-8B40-38D23F731E13}" dt="2021-06-05T16:51:03.492" v="481" actId="20577"/>
          <ac:spMkLst>
            <pc:docMk/>
            <pc:sldMk cId="1998372078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51:48.626" v="607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5BDEDF6-CF42-4D41-8B40-38D23F731E13}" dt="2021-06-06T20:54:11.944" v="1745" actId="2696"/>
        <pc:sldMkLst>
          <pc:docMk/>
          <pc:sldMk cId="1898971143" sldId="353"/>
        </pc:sldMkLst>
      </pc:sldChg>
      <pc:sldChg chg="modSp add modAnim">
        <pc:chgData name="Long B Nguyen" userId="f59fb8f3-a021-417a-8bc1-65c8d471c621" providerId="ADAL" clId="{85BDEDF6-CF42-4D41-8B40-38D23F731E13}" dt="2021-06-06T21:11:42.499" v="1995" actId="20577"/>
        <pc:sldMkLst>
          <pc:docMk/>
          <pc:sldMk cId="2962743079" sldId="353"/>
        </pc:sldMkLst>
        <pc:spChg chg="mod">
          <ac:chgData name="Long B Nguyen" userId="f59fb8f3-a021-417a-8bc1-65c8d471c621" providerId="ADAL" clId="{85BDEDF6-CF42-4D41-8B40-38D23F731E13}" dt="2021-06-06T21:11:42.499" v="1995" actId="20577"/>
          <ac:spMkLst>
            <pc:docMk/>
            <pc:sldMk cId="2962743079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D22434F-C429-584D-952F-0619514BBCC8}"/>
    <pc:docChg chg="custSel addSld delSld modSld">
      <pc:chgData name="Long B Nguyen" userId="f59fb8f3-a021-417a-8bc1-65c8d471c621" providerId="ADAL" clId="{0D22434F-C429-584D-952F-0619514BBCC8}" dt="2021-12-07T14:02:27.557" v="596"/>
      <pc:docMkLst>
        <pc:docMk/>
      </pc:docMkLst>
      <pc:sldChg chg="addSp modSp mod modAnim">
        <pc:chgData name="Long B Nguyen" userId="f59fb8f3-a021-417a-8bc1-65c8d471c621" providerId="ADAL" clId="{0D22434F-C429-584D-952F-0619514BBCC8}" dt="2021-12-07T14:01:51.428" v="588"/>
        <pc:sldMkLst>
          <pc:docMk/>
          <pc:sldMk cId="67073653" sldId="318"/>
        </pc:sldMkLst>
        <pc:spChg chg="add mod">
          <ac:chgData name="Long B Nguyen" userId="f59fb8f3-a021-417a-8bc1-65c8d471c621" providerId="ADAL" clId="{0D22434F-C429-584D-952F-0619514BBCC8}" dt="2021-12-07T14:01:26.684" v="582" actId="20577"/>
          <ac:spMkLst>
            <pc:docMk/>
            <pc:sldMk cId="67073653" sldId="318"/>
            <ac:spMk id="4" creationId="{B120B374-FD67-424B-9A0C-7ADC1073D03D}"/>
          </ac:spMkLst>
        </pc:spChg>
      </pc:sldChg>
      <pc:sldChg chg="modAnim">
        <pc:chgData name="Long B Nguyen" userId="f59fb8f3-a021-417a-8bc1-65c8d471c621" providerId="ADAL" clId="{0D22434F-C429-584D-952F-0619514BBCC8}" dt="2021-12-06T13:51:15.184" v="1"/>
        <pc:sldMkLst>
          <pc:docMk/>
          <pc:sldMk cId="1997478848" sldId="319"/>
        </pc:sldMkLst>
      </pc:sldChg>
      <pc:sldChg chg="modAnim">
        <pc:chgData name="Long B Nguyen" userId="f59fb8f3-a021-417a-8bc1-65c8d471c621" providerId="ADAL" clId="{0D22434F-C429-584D-952F-0619514BBCC8}" dt="2021-12-07T12:53:46.084" v="221"/>
        <pc:sldMkLst>
          <pc:docMk/>
          <pc:sldMk cId="1289346350" sldId="323"/>
        </pc:sldMkLst>
      </pc:sldChg>
      <pc:sldChg chg="modAnim">
        <pc:chgData name="Long B Nguyen" userId="f59fb8f3-a021-417a-8bc1-65c8d471c621" providerId="ADAL" clId="{0D22434F-C429-584D-952F-0619514BBCC8}" dt="2021-12-07T13:59:26.855" v="407"/>
        <pc:sldMkLst>
          <pc:docMk/>
          <pc:sldMk cId="1133323522" sldId="325"/>
        </pc:sldMkLst>
      </pc:sldChg>
      <pc:sldChg chg="modSp modAnim">
        <pc:chgData name="Long B Nguyen" userId="f59fb8f3-a021-417a-8bc1-65c8d471c621" providerId="ADAL" clId="{0D22434F-C429-584D-952F-0619514BBCC8}" dt="2021-12-07T13:49:41.949" v="239"/>
        <pc:sldMkLst>
          <pc:docMk/>
          <pc:sldMk cId="2765901336" sldId="337"/>
        </pc:sldMkLst>
        <pc:spChg chg="mod">
          <ac:chgData name="Long B Nguyen" userId="f59fb8f3-a021-417a-8bc1-65c8d471c621" providerId="ADAL" clId="{0D22434F-C429-584D-952F-0619514BBCC8}" dt="2021-12-06T13:53:24.599" v="38" actId="207"/>
          <ac:spMkLst>
            <pc:docMk/>
            <pc:sldMk cId="2765901336" sldId="33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0D22434F-C429-584D-952F-0619514BBCC8}" dt="2021-12-07T13:56:25.748" v="358"/>
        <pc:sldMkLst>
          <pc:docMk/>
          <pc:sldMk cId="2368568690" sldId="338"/>
        </pc:sldMkLst>
      </pc:sldChg>
      <pc:sldChg chg="modSp modAnim">
        <pc:chgData name="Long B Nguyen" userId="f59fb8f3-a021-417a-8bc1-65c8d471c621" providerId="ADAL" clId="{0D22434F-C429-584D-952F-0619514BBCC8}" dt="2021-12-07T13:58:54.357" v="40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0D22434F-C429-584D-952F-0619514BBCC8}" dt="2021-12-07T13:58:54.357" v="40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0D22434F-C429-584D-952F-0619514BBCC8}" dt="2021-12-07T14:02:27.557" v="596"/>
        <pc:sldMkLst>
          <pc:docMk/>
          <pc:sldMk cId="994161803" sldId="340"/>
        </pc:sldMkLst>
      </pc:sldChg>
      <pc:sldChg chg="modAnim">
        <pc:chgData name="Long B Nguyen" userId="f59fb8f3-a021-417a-8bc1-65c8d471c621" providerId="ADAL" clId="{0D22434F-C429-584D-952F-0619514BBCC8}" dt="2021-12-07T12:54:06.216" v="226"/>
        <pc:sldMkLst>
          <pc:docMk/>
          <pc:sldMk cId="2834108163" sldId="341"/>
        </pc:sldMkLst>
      </pc:sldChg>
      <pc:sldChg chg="del">
        <pc:chgData name="Long B Nguyen" userId="f59fb8f3-a021-417a-8bc1-65c8d471c621" providerId="ADAL" clId="{0D22434F-C429-584D-952F-0619514BBCC8}" dt="2021-12-07T13:56:49.426" v="359" actId="2696"/>
        <pc:sldMkLst>
          <pc:docMk/>
          <pc:sldMk cId="2283393882" sldId="342"/>
        </pc:sldMkLst>
      </pc:sldChg>
      <pc:sldChg chg="addSp modSp mod modAnim">
        <pc:chgData name="Long B Nguyen" userId="f59fb8f3-a021-417a-8bc1-65c8d471c621" providerId="ADAL" clId="{0D22434F-C429-584D-952F-0619514BBCC8}" dt="2021-12-07T13:53:43.279" v="315"/>
        <pc:sldMkLst>
          <pc:docMk/>
          <pc:sldMk cId="3596157879" sldId="344"/>
        </pc:sldMkLst>
        <pc:spChg chg="add mod">
          <ac:chgData name="Long B Nguyen" userId="f59fb8f3-a021-417a-8bc1-65c8d471c621" providerId="ADAL" clId="{0D22434F-C429-584D-952F-0619514BBCC8}" dt="2021-12-07T13:53:19.164" v="311" actId="1076"/>
          <ac:spMkLst>
            <pc:docMk/>
            <pc:sldMk cId="3596157879" sldId="344"/>
            <ac:spMk id="4" creationId="{95F18400-9045-2945-A4D6-189BA7B15B10}"/>
          </ac:spMkLst>
        </pc:spChg>
        <pc:cxnChg chg="add mod">
          <ac:chgData name="Long B Nguyen" userId="f59fb8f3-a021-417a-8bc1-65c8d471c621" providerId="ADAL" clId="{0D22434F-C429-584D-952F-0619514BBCC8}" dt="2021-12-07T13:53:19.164" v="311" actId="1076"/>
          <ac:cxnSpMkLst>
            <pc:docMk/>
            <pc:sldMk cId="3596157879" sldId="344"/>
            <ac:cxnSpMk id="5" creationId="{211A0A9C-9AA0-7A40-8DDE-6C34F2EB5427}"/>
          </ac:cxnSpMkLst>
        </pc:cxnChg>
      </pc:sldChg>
      <pc:sldChg chg="addSp delSp modSp del mod">
        <pc:chgData name="Long B Nguyen" userId="f59fb8f3-a021-417a-8bc1-65c8d471c621" providerId="ADAL" clId="{0D22434F-C429-584D-952F-0619514BBCC8}" dt="2021-12-07T13:54:05.165" v="316" actId="2696"/>
        <pc:sldMkLst>
          <pc:docMk/>
          <pc:sldMk cId="1211608734" sldId="345"/>
        </pc:sldMkLst>
        <pc:spChg chg="add del mod">
          <ac:chgData name="Long B Nguyen" userId="f59fb8f3-a021-417a-8bc1-65c8d471c621" providerId="ADAL" clId="{0D22434F-C429-584D-952F-0619514BBCC8}" dt="2021-12-07T13:51:42.343" v="253"/>
          <ac:spMkLst>
            <pc:docMk/>
            <pc:sldMk cId="1211608734" sldId="345"/>
            <ac:spMk id="4" creationId="{60E47695-E197-6142-BAC7-EB2E3361B69F}"/>
          </ac:spMkLst>
        </pc:spChg>
        <pc:spChg chg="mod">
          <ac:chgData name="Long B Nguyen" userId="f59fb8f3-a021-417a-8bc1-65c8d471c621" providerId="ADAL" clId="{0D22434F-C429-584D-952F-0619514BBCC8}" dt="2021-12-07T13:51:29.357" v="248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D22434F-C429-584D-952F-0619514BBCC8}" dt="2021-12-06T13:58:25.705" v="199" actId="2696"/>
        <pc:sldMkLst>
          <pc:docMk/>
          <pc:sldMk cId="4020528382" sldId="346"/>
        </pc:sldMkLst>
      </pc:sldChg>
      <pc:sldChg chg="modAnim">
        <pc:chgData name="Long B Nguyen" userId="f59fb8f3-a021-417a-8bc1-65c8d471c621" providerId="ADAL" clId="{0D22434F-C429-584D-952F-0619514BBCC8}" dt="2021-12-07T13:57:32.768" v="365"/>
        <pc:sldMkLst>
          <pc:docMk/>
          <pc:sldMk cId="1535116463" sldId="347"/>
        </pc:sldMkLst>
      </pc:sldChg>
      <pc:sldChg chg="modSp modAnim">
        <pc:chgData name="Long B Nguyen" userId="f59fb8f3-a021-417a-8bc1-65c8d471c621" providerId="ADAL" clId="{0D22434F-C429-584D-952F-0619514BBCC8}" dt="2021-12-06T13:52:26.298" v="36"/>
        <pc:sldMkLst>
          <pc:docMk/>
          <pc:sldMk cId="1998372078" sldId="352"/>
        </pc:sldMkLst>
        <pc:spChg chg="mod">
          <ac:chgData name="Long B Nguyen" userId="f59fb8f3-a021-417a-8bc1-65c8d471c621" providerId="ADAL" clId="{0D22434F-C429-584D-952F-0619514BBCC8}" dt="2021-12-06T13:51:54.596" v="31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0D22434F-C429-584D-952F-0619514BBCC8}" dt="2021-12-07T13:59:50.129" v="408"/>
        <pc:sldMkLst>
          <pc:docMk/>
          <pc:sldMk cId="2962743079" sldId="353"/>
        </pc:sldMkLst>
      </pc:sldChg>
      <pc:sldChg chg="modSp add mod modAnim">
        <pc:chgData name="Long B Nguyen" userId="f59fb8f3-a021-417a-8bc1-65c8d471c621" providerId="ADAL" clId="{0D22434F-C429-584D-952F-0619514BBCC8}" dt="2021-12-07T12:56:27.178" v="235"/>
        <pc:sldMkLst>
          <pc:docMk/>
          <pc:sldMk cId="4169441446" sldId="354"/>
        </pc:sldMkLst>
        <pc:spChg chg="mod">
          <ac:chgData name="Long B Nguyen" userId="f59fb8f3-a021-417a-8bc1-65c8d471c621" providerId="ADAL" clId="{0D22434F-C429-584D-952F-0619514BBCC8}" dt="2021-12-06T13:55:04.783" v="50" actId="20577"/>
          <ac:spMkLst>
            <pc:docMk/>
            <pc:sldMk cId="4169441446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0D22434F-C429-584D-952F-0619514BBCC8}" dt="2021-12-06T13:56:07.538" v="198" actId="20577"/>
          <ac:spMkLst>
            <pc:docMk/>
            <pc:sldMk cId="4169441446" sldId="354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0D22434F-C429-584D-952F-0619514BBCC8}" dt="2021-12-07T13:55:16.117" v="353"/>
        <pc:sldMkLst>
          <pc:docMk/>
          <pc:sldMk cId="3397544165" sldId="355"/>
        </pc:sldMkLst>
        <pc:spChg chg="del">
          <ac:chgData name="Long B Nguyen" userId="f59fb8f3-a021-417a-8bc1-65c8d471c621" providerId="ADAL" clId="{0D22434F-C429-584D-952F-0619514BBCC8}" dt="2021-12-07T13:54:11.517" v="317" actId="478"/>
          <ac:spMkLst>
            <pc:docMk/>
            <pc:sldMk cId="3397544165" sldId="355"/>
            <ac:spMk id="3" creationId="{61BCFD14-89EB-C849-9A89-08AB0AD92B9A}"/>
          </ac:spMkLst>
        </pc:spChg>
        <pc:spChg chg="add mod">
          <ac:chgData name="Long B Nguyen" userId="f59fb8f3-a021-417a-8bc1-65c8d471c621" providerId="ADAL" clId="{0D22434F-C429-584D-952F-0619514BBCC8}" dt="2021-12-07T13:52:51.578" v="305" actId="255"/>
          <ac:spMkLst>
            <pc:docMk/>
            <pc:sldMk cId="3397544165" sldId="355"/>
            <ac:spMk id="4" creationId="{C77A9093-34C1-C644-BB89-E0AA6D988101}"/>
          </ac:spMkLst>
        </pc:spChg>
        <pc:spChg chg="mod">
          <ac:chgData name="Long B Nguyen" userId="f59fb8f3-a021-417a-8bc1-65c8d471c621" providerId="ADAL" clId="{0D22434F-C429-584D-952F-0619514BBCC8}" dt="2021-12-07T13:54:39.006" v="348" actId="20577"/>
          <ac:spMkLst>
            <pc:docMk/>
            <pc:sldMk cId="3397544165" sldId="355"/>
            <ac:spMk id="9" creationId="{E3B2E017-30B2-884B-A113-B419A2ED51AD}"/>
          </ac:spMkLst>
        </pc:spChg>
        <pc:cxnChg chg="del">
          <ac:chgData name="Long B Nguyen" userId="f59fb8f3-a021-417a-8bc1-65c8d471c621" providerId="ADAL" clId="{0D22434F-C429-584D-952F-0619514BBCC8}" dt="2021-12-07T13:54:11.517" v="317" actId="478"/>
          <ac:cxnSpMkLst>
            <pc:docMk/>
            <pc:sldMk cId="3397544165" sldId="355"/>
            <ac:cxnSpMk id="5" creationId="{16CF91C8-C6D4-F242-9F06-E8AF543563B7}"/>
          </ac:cxnSpMkLst>
        </pc:cxnChg>
      </pc:sldChg>
      <pc:sldChg chg="add del">
        <pc:chgData name="Long B Nguyen" userId="f59fb8f3-a021-417a-8bc1-65c8d471c621" providerId="ADAL" clId="{0D22434F-C429-584D-952F-0619514BBCC8}" dt="2021-12-07T13:51:41.444" v="251"/>
        <pc:sldMkLst>
          <pc:docMk/>
          <pc:sldMk cId="2395095183" sldId="3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 </a:t>
            </a:r>
          </a:p>
          <a:p>
            <a:pPr marL="0" indent="0">
              <a:buNone/>
            </a:pPr>
            <a:r>
              <a:rPr lang="en-US" dirty="0"/>
              <a:t>There are three ways to iterate over a list of tuples.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2187360" y="4136181"/>
            <a:ext cx="634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We can use a list of lists in this example.</a:t>
            </a:r>
          </a:p>
          <a:p>
            <a:r>
              <a:rPr lang="en-US" sz="2000" dirty="0"/>
              <a:t>But this is a case where a list of tuples is a bit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Average GPA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tuple unpacking to compute the average.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s +=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ave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= s/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 For example, if we need to modify elements of a list, having access to the indices is useful. </a:t>
            </a:r>
          </a:p>
          <a:p>
            <a:pPr marL="0" indent="0">
              <a:buNone/>
            </a:pPr>
            <a:r>
              <a:rPr lang="en-US" dirty="0"/>
              <a:t>The enumerate() function adds an index to elements of the list and returns it.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18400-9045-2945-A4D6-189BA7B15B10}"/>
              </a:ext>
            </a:extLst>
          </p:cNvPr>
          <p:cNvSpPr txBox="1"/>
          <p:nvPr/>
        </p:nvSpPr>
        <p:spPr>
          <a:xfrm>
            <a:off x="2048465" y="4269935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1A0A9C-9AA0-7A40-8DDE-6C34F2EB5427}"/>
              </a:ext>
            </a:extLst>
          </p:cNvPr>
          <p:cNvCxnSpPr>
            <a:cxnSpLocks/>
          </p:cNvCxnSpPr>
          <p:nvPr/>
        </p:nvCxnSpPr>
        <p:spPr>
          <a:xfrm flipH="1" flipV="1">
            <a:off x="1299892" y="3450288"/>
            <a:ext cx="1305345" cy="72586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index, value = t		# unpacking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 more simply(more pythonic):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9093-34C1-C644-BB89-E0AA6D988101}"/>
              </a:ext>
            </a:extLst>
          </p:cNvPr>
          <p:cNvSpPr txBox="1"/>
          <p:nvPr/>
        </p:nvSpPr>
        <p:spPr>
          <a:xfrm>
            <a:off x="6933405" y="2187089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Smith: [70,81, 84]</a:t>
            </a:r>
          </a:p>
          <a:p>
            <a:pPr marL="0" indent="0">
              <a:buNone/>
            </a:pPr>
            <a:r>
              <a:rPr lang="en-US" dirty="0"/>
              <a:t>Sarah Johnson: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name(keys)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must be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]		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3.4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data))</a:t>
            </a:r>
            <a:r>
              <a:rPr lang="en-US" b="1" dirty="0">
                <a:latin typeface="Inconsolata" panose="020B0609030003000000" pitchFamily="49" charset="77"/>
              </a:rPr>
              <a:t>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5" y="800185"/>
            <a:ext cx="8833967" cy="4665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]) 	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'Courtney' not in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1"/>
            <a:ext cx="8875064" cy="4694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3.6, 'John': 3.4}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3.8, 'John': 3.4}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print('Mike'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print(5 in scores)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print('Michele'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will allow use to loop through a dictionary.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compute the average GPA.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grades[student]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average = sum/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(grades)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0B374-FD67-424B-9A0C-7ADC1073D03D}"/>
              </a:ext>
            </a:extLst>
          </p:cNvPr>
          <p:cNvSpPr txBox="1"/>
          <p:nvPr/>
        </p:nvSpPr>
        <p:spPr>
          <a:xfrm>
            <a:off x="4753704" y="2349668"/>
            <a:ext cx="4204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This [] syntax is the same as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lists and strings!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Other languages, like Java, has different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accessing different data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structures.</a:t>
            </a:r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One use of a dictionary is keep track of frequency count.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baby','shark','do','do','do','do','do','do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frequency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= {}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if 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frequency: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frequency[word] += 1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print(frequency)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{'baby': 1, 'shark': 1, 'do':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4AE6-7201-7F45-A50E-CCAE460FDEC7}"/>
              </a:ext>
            </a:extLst>
          </p:cNvPr>
          <p:cNvSpPr txBox="1"/>
          <p:nvPr/>
        </p:nvSpPr>
        <p:spPr>
          <a:xfrm>
            <a:off x="4753704" y="2349668"/>
            <a:ext cx="378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use this code to do word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frequency analysis of the works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Shakespeare!</a:t>
            </a:r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8" y="123498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" y="807384"/>
            <a:ext cx="8680700" cy="46173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807383"/>
            <a:ext cx="8548099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))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[1, 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= 5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ok! a list is mutable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 and can be generally manipulated faster.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2 1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 = 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		# (1, 2, 3)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lst2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		# [1, 2, 3]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Iterating over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Like lists, we can iterate over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y in 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print(y,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6243</TotalTime>
  <Words>1813</Words>
  <Application>Microsoft Macintosh PowerPoint</Application>
  <PresentationFormat>On-screen Show (16:10)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Iterating over tuples</vt:lpstr>
      <vt:lpstr>List of Tuples</vt:lpstr>
      <vt:lpstr>List of Tuples</vt:lpstr>
      <vt:lpstr>List of Tuples</vt:lpstr>
      <vt:lpstr>Average GPA</vt:lpstr>
      <vt:lpstr>enumerate()</vt:lpstr>
      <vt:lpstr>enumerate()</vt:lpstr>
      <vt:lpstr>enumerate()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keys a dictionary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2021-12-07T14:02:32Z</dcterms:modified>
</cp:coreProperties>
</file>