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13"/>
  </p:notesMasterIdLst>
  <p:sldIdLst>
    <p:sldId id="349" r:id="rId2"/>
    <p:sldId id="632" r:id="rId3"/>
    <p:sldId id="633" r:id="rId4"/>
    <p:sldId id="635" r:id="rId5"/>
    <p:sldId id="639" r:id="rId6"/>
    <p:sldId id="640" r:id="rId7"/>
    <p:sldId id="638" r:id="rId8"/>
    <p:sldId id="636" r:id="rId9"/>
    <p:sldId id="637" r:id="rId10"/>
    <p:sldId id="642" r:id="rId11"/>
    <p:sldId id="643" r:id="rId1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548085-73B9-DD45-AD31-2F40B14F23B0}" v="284" dt="2021-06-14T17:04:38.543"/>
    <p1510:client id="{B1BC82AE-0B84-6345-94DD-50FF764891EB}" v="588" dt="2021-06-14T12:47:14.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017"/>
    <p:restoredTop sz="93692"/>
  </p:normalViewPr>
  <p:slideViewPr>
    <p:cSldViewPr snapToGrid="0" snapToObjects="1">
      <p:cViewPr varScale="1">
        <p:scale>
          <a:sx n="143" d="100"/>
          <a:sy n="143" d="100"/>
        </p:scale>
        <p:origin x="224"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34548085-73B9-DD45-AD31-2F40B14F23B0}"/>
    <pc:docChg chg="undo custSel addSld delSld modSld">
      <pc:chgData name="Long B Nguyen" userId="f59fb8f3-a021-417a-8bc1-65c8d471c621" providerId="ADAL" clId="{34548085-73B9-DD45-AD31-2F40B14F23B0}" dt="2021-06-14T17:21:03.477" v="3561" actId="20577"/>
      <pc:docMkLst>
        <pc:docMk/>
      </pc:docMkLst>
      <pc:sldChg chg="modSp mod">
        <pc:chgData name="Long B Nguyen" userId="f59fb8f3-a021-417a-8bc1-65c8d471c621" providerId="ADAL" clId="{34548085-73B9-DD45-AD31-2F40B14F23B0}" dt="2021-06-14T17:21:03.477" v="3561" actId="20577"/>
        <pc:sldMkLst>
          <pc:docMk/>
          <pc:sldMk cId="1685712336" sldId="349"/>
        </pc:sldMkLst>
        <pc:spChg chg="mod">
          <ac:chgData name="Long B Nguyen" userId="f59fb8f3-a021-417a-8bc1-65c8d471c621" providerId="ADAL" clId="{34548085-73B9-DD45-AD31-2F40B14F23B0}" dt="2021-06-14T17:21:03.477" v="3561" actId="20577"/>
          <ac:spMkLst>
            <pc:docMk/>
            <pc:sldMk cId="1685712336" sldId="349"/>
            <ac:spMk id="2" creationId="{6117A749-B1BA-E24B-8FB0-0604EF651FB3}"/>
          </ac:spMkLst>
        </pc:spChg>
        <pc:spChg chg="mod">
          <ac:chgData name="Long B Nguyen" userId="f59fb8f3-a021-417a-8bc1-65c8d471c621" providerId="ADAL" clId="{34548085-73B9-DD45-AD31-2F40B14F23B0}" dt="2021-06-14T13:00:18.320" v="41" actId="20577"/>
          <ac:spMkLst>
            <pc:docMk/>
            <pc:sldMk cId="1685712336" sldId="349"/>
            <ac:spMk id="3" creationId="{1BDC47C8-6776-7B44-9CD4-95FC91452D62}"/>
          </ac:spMkLst>
        </pc:spChg>
      </pc:sldChg>
      <pc:sldChg chg="delSp del mod">
        <pc:chgData name="Long B Nguyen" userId="f59fb8f3-a021-417a-8bc1-65c8d471c621" providerId="ADAL" clId="{34548085-73B9-DD45-AD31-2F40B14F23B0}" dt="2021-06-14T13:00:33.805" v="45" actId="2696"/>
        <pc:sldMkLst>
          <pc:docMk/>
          <pc:sldMk cId="136760411" sldId="584"/>
        </pc:sldMkLst>
        <pc:picChg chg="del">
          <ac:chgData name="Long B Nguyen" userId="f59fb8f3-a021-417a-8bc1-65c8d471c621" providerId="ADAL" clId="{34548085-73B9-DD45-AD31-2F40B14F23B0}" dt="2021-06-14T13:00:31.976" v="44" actId="478"/>
          <ac:picMkLst>
            <pc:docMk/>
            <pc:sldMk cId="136760411" sldId="584"/>
            <ac:picMk id="5" creationId="{6A537AAE-EC0D-054E-82AD-A976564A812F}"/>
          </ac:picMkLst>
        </pc:picChg>
      </pc:sldChg>
      <pc:sldChg chg="del">
        <pc:chgData name="Long B Nguyen" userId="f59fb8f3-a021-417a-8bc1-65c8d471c621" providerId="ADAL" clId="{34548085-73B9-DD45-AD31-2F40B14F23B0}" dt="2021-06-14T13:00:26.483" v="42" actId="2696"/>
        <pc:sldMkLst>
          <pc:docMk/>
          <pc:sldMk cId="125234064" sldId="586"/>
        </pc:sldMkLst>
      </pc:sldChg>
      <pc:sldChg chg="del">
        <pc:chgData name="Long B Nguyen" userId="f59fb8f3-a021-417a-8bc1-65c8d471c621" providerId="ADAL" clId="{34548085-73B9-DD45-AD31-2F40B14F23B0}" dt="2021-06-14T13:00:26.483" v="42" actId="2696"/>
        <pc:sldMkLst>
          <pc:docMk/>
          <pc:sldMk cId="3486834731" sldId="587"/>
        </pc:sldMkLst>
      </pc:sldChg>
      <pc:sldChg chg="del">
        <pc:chgData name="Long B Nguyen" userId="f59fb8f3-a021-417a-8bc1-65c8d471c621" providerId="ADAL" clId="{34548085-73B9-DD45-AD31-2F40B14F23B0}" dt="2021-06-14T13:00:26.483" v="42" actId="2696"/>
        <pc:sldMkLst>
          <pc:docMk/>
          <pc:sldMk cId="415119594" sldId="589"/>
        </pc:sldMkLst>
      </pc:sldChg>
      <pc:sldChg chg="del">
        <pc:chgData name="Long B Nguyen" userId="f59fb8f3-a021-417a-8bc1-65c8d471c621" providerId="ADAL" clId="{34548085-73B9-DD45-AD31-2F40B14F23B0}" dt="2021-06-14T13:00:26.483" v="42" actId="2696"/>
        <pc:sldMkLst>
          <pc:docMk/>
          <pc:sldMk cId="3691232827" sldId="590"/>
        </pc:sldMkLst>
      </pc:sldChg>
      <pc:sldChg chg="del">
        <pc:chgData name="Long B Nguyen" userId="f59fb8f3-a021-417a-8bc1-65c8d471c621" providerId="ADAL" clId="{34548085-73B9-DD45-AD31-2F40B14F23B0}" dt="2021-06-14T13:00:26.483" v="42" actId="2696"/>
        <pc:sldMkLst>
          <pc:docMk/>
          <pc:sldMk cId="120224996" sldId="591"/>
        </pc:sldMkLst>
      </pc:sldChg>
      <pc:sldChg chg="del">
        <pc:chgData name="Long B Nguyen" userId="f59fb8f3-a021-417a-8bc1-65c8d471c621" providerId="ADAL" clId="{34548085-73B9-DD45-AD31-2F40B14F23B0}" dt="2021-06-14T13:00:26.483" v="42" actId="2696"/>
        <pc:sldMkLst>
          <pc:docMk/>
          <pc:sldMk cId="3567235671" sldId="592"/>
        </pc:sldMkLst>
      </pc:sldChg>
      <pc:sldChg chg="del">
        <pc:chgData name="Long B Nguyen" userId="f59fb8f3-a021-417a-8bc1-65c8d471c621" providerId="ADAL" clId="{34548085-73B9-DD45-AD31-2F40B14F23B0}" dt="2021-06-14T13:00:26.483" v="42" actId="2696"/>
        <pc:sldMkLst>
          <pc:docMk/>
          <pc:sldMk cId="2963124289" sldId="593"/>
        </pc:sldMkLst>
      </pc:sldChg>
      <pc:sldChg chg="del">
        <pc:chgData name="Long B Nguyen" userId="f59fb8f3-a021-417a-8bc1-65c8d471c621" providerId="ADAL" clId="{34548085-73B9-DD45-AD31-2F40B14F23B0}" dt="2021-06-14T13:00:26.483" v="42" actId="2696"/>
        <pc:sldMkLst>
          <pc:docMk/>
          <pc:sldMk cId="4166247176" sldId="596"/>
        </pc:sldMkLst>
      </pc:sldChg>
      <pc:sldChg chg="del">
        <pc:chgData name="Long B Nguyen" userId="f59fb8f3-a021-417a-8bc1-65c8d471c621" providerId="ADAL" clId="{34548085-73B9-DD45-AD31-2F40B14F23B0}" dt="2021-06-14T13:00:26.483" v="42" actId="2696"/>
        <pc:sldMkLst>
          <pc:docMk/>
          <pc:sldMk cId="3623100011" sldId="598"/>
        </pc:sldMkLst>
      </pc:sldChg>
      <pc:sldChg chg="del">
        <pc:chgData name="Long B Nguyen" userId="f59fb8f3-a021-417a-8bc1-65c8d471c621" providerId="ADAL" clId="{34548085-73B9-DD45-AD31-2F40B14F23B0}" dt="2021-06-14T13:00:26.483" v="42" actId="2696"/>
        <pc:sldMkLst>
          <pc:docMk/>
          <pc:sldMk cId="552104633" sldId="599"/>
        </pc:sldMkLst>
      </pc:sldChg>
      <pc:sldChg chg="del">
        <pc:chgData name="Long B Nguyen" userId="f59fb8f3-a021-417a-8bc1-65c8d471c621" providerId="ADAL" clId="{34548085-73B9-DD45-AD31-2F40B14F23B0}" dt="2021-06-14T13:00:26.483" v="42" actId="2696"/>
        <pc:sldMkLst>
          <pc:docMk/>
          <pc:sldMk cId="293212044" sldId="600"/>
        </pc:sldMkLst>
      </pc:sldChg>
      <pc:sldChg chg="del">
        <pc:chgData name="Long B Nguyen" userId="f59fb8f3-a021-417a-8bc1-65c8d471c621" providerId="ADAL" clId="{34548085-73B9-DD45-AD31-2F40B14F23B0}" dt="2021-06-14T13:00:26.483" v="42" actId="2696"/>
        <pc:sldMkLst>
          <pc:docMk/>
          <pc:sldMk cId="563346564" sldId="601"/>
        </pc:sldMkLst>
      </pc:sldChg>
      <pc:sldChg chg="del">
        <pc:chgData name="Long B Nguyen" userId="f59fb8f3-a021-417a-8bc1-65c8d471c621" providerId="ADAL" clId="{34548085-73B9-DD45-AD31-2F40B14F23B0}" dt="2021-06-14T13:00:26.483" v="42" actId="2696"/>
        <pc:sldMkLst>
          <pc:docMk/>
          <pc:sldMk cId="2528953800" sldId="602"/>
        </pc:sldMkLst>
      </pc:sldChg>
      <pc:sldChg chg="del">
        <pc:chgData name="Long B Nguyen" userId="f59fb8f3-a021-417a-8bc1-65c8d471c621" providerId="ADAL" clId="{34548085-73B9-DD45-AD31-2F40B14F23B0}" dt="2021-06-14T13:00:26.483" v="42" actId="2696"/>
        <pc:sldMkLst>
          <pc:docMk/>
          <pc:sldMk cId="1313664081" sldId="603"/>
        </pc:sldMkLst>
      </pc:sldChg>
      <pc:sldChg chg="del">
        <pc:chgData name="Long B Nguyen" userId="f59fb8f3-a021-417a-8bc1-65c8d471c621" providerId="ADAL" clId="{34548085-73B9-DD45-AD31-2F40B14F23B0}" dt="2021-06-14T13:00:26.483" v="42" actId="2696"/>
        <pc:sldMkLst>
          <pc:docMk/>
          <pc:sldMk cId="4223295037" sldId="604"/>
        </pc:sldMkLst>
      </pc:sldChg>
      <pc:sldChg chg="del">
        <pc:chgData name="Long B Nguyen" userId="f59fb8f3-a021-417a-8bc1-65c8d471c621" providerId="ADAL" clId="{34548085-73B9-DD45-AD31-2F40B14F23B0}" dt="2021-06-14T13:00:26.483" v="42" actId="2696"/>
        <pc:sldMkLst>
          <pc:docMk/>
          <pc:sldMk cId="1230781990" sldId="606"/>
        </pc:sldMkLst>
      </pc:sldChg>
      <pc:sldChg chg="del">
        <pc:chgData name="Long B Nguyen" userId="f59fb8f3-a021-417a-8bc1-65c8d471c621" providerId="ADAL" clId="{34548085-73B9-DD45-AD31-2F40B14F23B0}" dt="2021-06-14T13:00:26.483" v="42" actId="2696"/>
        <pc:sldMkLst>
          <pc:docMk/>
          <pc:sldMk cId="3489750888" sldId="607"/>
        </pc:sldMkLst>
      </pc:sldChg>
      <pc:sldChg chg="del">
        <pc:chgData name="Long B Nguyen" userId="f59fb8f3-a021-417a-8bc1-65c8d471c621" providerId="ADAL" clId="{34548085-73B9-DD45-AD31-2F40B14F23B0}" dt="2021-06-14T13:00:26.483" v="42" actId="2696"/>
        <pc:sldMkLst>
          <pc:docMk/>
          <pc:sldMk cId="2098854286" sldId="609"/>
        </pc:sldMkLst>
      </pc:sldChg>
      <pc:sldChg chg="del">
        <pc:chgData name="Long B Nguyen" userId="f59fb8f3-a021-417a-8bc1-65c8d471c621" providerId="ADAL" clId="{34548085-73B9-DD45-AD31-2F40B14F23B0}" dt="2021-06-14T13:00:26.483" v="42" actId="2696"/>
        <pc:sldMkLst>
          <pc:docMk/>
          <pc:sldMk cId="2983803253" sldId="610"/>
        </pc:sldMkLst>
      </pc:sldChg>
      <pc:sldChg chg="del">
        <pc:chgData name="Long B Nguyen" userId="f59fb8f3-a021-417a-8bc1-65c8d471c621" providerId="ADAL" clId="{34548085-73B9-DD45-AD31-2F40B14F23B0}" dt="2021-06-14T13:00:26.483" v="42" actId="2696"/>
        <pc:sldMkLst>
          <pc:docMk/>
          <pc:sldMk cId="1300860084" sldId="611"/>
        </pc:sldMkLst>
      </pc:sldChg>
      <pc:sldChg chg="del">
        <pc:chgData name="Long B Nguyen" userId="f59fb8f3-a021-417a-8bc1-65c8d471c621" providerId="ADAL" clId="{34548085-73B9-DD45-AD31-2F40B14F23B0}" dt="2021-06-14T13:00:26.483" v="42" actId="2696"/>
        <pc:sldMkLst>
          <pc:docMk/>
          <pc:sldMk cId="2367747530" sldId="613"/>
        </pc:sldMkLst>
      </pc:sldChg>
      <pc:sldChg chg="del">
        <pc:chgData name="Long B Nguyen" userId="f59fb8f3-a021-417a-8bc1-65c8d471c621" providerId="ADAL" clId="{34548085-73B9-DD45-AD31-2F40B14F23B0}" dt="2021-06-14T13:00:26.483" v="42" actId="2696"/>
        <pc:sldMkLst>
          <pc:docMk/>
          <pc:sldMk cId="1482758976" sldId="614"/>
        </pc:sldMkLst>
      </pc:sldChg>
      <pc:sldChg chg="del">
        <pc:chgData name="Long B Nguyen" userId="f59fb8f3-a021-417a-8bc1-65c8d471c621" providerId="ADAL" clId="{34548085-73B9-DD45-AD31-2F40B14F23B0}" dt="2021-06-14T13:00:26.483" v="42" actId="2696"/>
        <pc:sldMkLst>
          <pc:docMk/>
          <pc:sldMk cId="3448653526" sldId="617"/>
        </pc:sldMkLst>
      </pc:sldChg>
      <pc:sldChg chg="del">
        <pc:chgData name="Long B Nguyen" userId="f59fb8f3-a021-417a-8bc1-65c8d471c621" providerId="ADAL" clId="{34548085-73B9-DD45-AD31-2F40B14F23B0}" dt="2021-06-14T13:00:26.483" v="42" actId="2696"/>
        <pc:sldMkLst>
          <pc:docMk/>
          <pc:sldMk cId="4193751558" sldId="618"/>
        </pc:sldMkLst>
      </pc:sldChg>
      <pc:sldChg chg="add del">
        <pc:chgData name="Long B Nguyen" userId="f59fb8f3-a021-417a-8bc1-65c8d471c621" providerId="ADAL" clId="{34548085-73B9-DD45-AD31-2F40B14F23B0}" dt="2021-06-14T13:28:41.852" v="1037" actId="2696"/>
        <pc:sldMkLst>
          <pc:docMk/>
          <pc:sldMk cId="2937153030" sldId="620"/>
        </pc:sldMkLst>
      </pc:sldChg>
      <pc:sldChg chg="del">
        <pc:chgData name="Long B Nguyen" userId="f59fb8f3-a021-417a-8bc1-65c8d471c621" providerId="ADAL" clId="{34548085-73B9-DD45-AD31-2F40B14F23B0}" dt="2021-06-14T13:00:26.483" v="42" actId="2696"/>
        <pc:sldMkLst>
          <pc:docMk/>
          <pc:sldMk cId="3673832115" sldId="630"/>
        </pc:sldMkLst>
      </pc:sldChg>
      <pc:sldChg chg="del">
        <pc:chgData name="Long B Nguyen" userId="f59fb8f3-a021-417a-8bc1-65c8d471c621" providerId="ADAL" clId="{34548085-73B9-DD45-AD31-2F40B14F23B0}" dt="2021-06-14T13:00:27.403" v="43" actId="2696"/>
        <pc:sldMkLst>
          <pc:docMk/>
          <pc:sldMk cId="2310690584" sldId="631"/>
        </pc:sldMkLst>
      </pc:sldChg>
      <pc:sldChg chg="modSp mod modAnim">
        <pc:chgData name="Long B Nguyen" userId="f59fb8f3-a021-417a-8bc1-65c8d471c621" providerId="ADAL" clId="{34548085-73B9-DD45-AD31-2F40B14F23B0}" dt="2021-06-14T16:27:26.960" v="3459" actId="113"/>
        <pc:sldMkLst>
          <pc:docMk/>
          <pc:sldMk cId="298785684" sldId="632"/>
        </pc:sldMkLst>
        <pc:spChg chg="mod">
          <ac:chgData name="Long B Nguyen" userId="f59fb8f3-a021-417a-8bc1-65c8d471c621" providerId="ADAL" clId="{34548085-73B9-DD45-AD31-2F40B14F23B0}" dt="2021-06-14T16:27:26.960" v="3459" actId="113"/>
          <ac:spMkLst>
            <pc:docMk/>
            <pc:sldMk cId="298785684" sldId="632"/>
            <ac:spMk id="16386" creationId="{FDE21009-F167-294A-90DA-D3129AD4DEB7}"/>
          </ac:spMkLst>
        </pc:spChg>
        <pc:spChg chg="mod">
          <ac:chgData name="Long B Nguyen" userId="f59fb8f3-a021-417a-8bc1-65c8d471c621" providerId="ADAL" clId="{34548085-73B9-DD45-AD31-2F40B14F23B0}" dt="2021-06-14T14:05:30.683" v="1175" actId="1038"/>
          <ac:spMkLst>
            <pc:docMk/>
            <pc:sldMk cId="298785684" sldId="632"/>
            <ac:spMk id="22529" creationId="{62D2E821-4DA7-1A4C-90AB-7D29E754B92B}"/>
          </ac:spMkLst>
        </pc:spChg>
      </pc:sldChg>
      <pc:sldChg chg="del">
        <pc:chgData name="Long B Nguyen" userId="f59fb8f3-a021-417a-8bc1-65c8d471c621" providerId="ADAL" clId="{34548085-73B9-DD45-AD31-2F40B14F23B0}" dt="2021-06-14T13:00:26.483" v="42" actId="2696"/>
        <pc:sldMkLst>
          <pc:docMk/>
          <pc:sldMk cId="871459493" sldId="633"/>
        </pc:sldMkLst>
      </pc:sldChg>
      <pc:sldChg chg="modSp add mod">
        <pc:chgData name="Long B Nguyen" userId="f59fb8f3-a021-417a-8bc1-65c8d471c621" providerId="ADAL" clId="{34548085-73B9-DD45-AD31-2F40B14F23B0}" dt="2021-06-14T16:27:54.402" v="3460" actId="207"/>
        <pc:sldMkLst>
          <pc:docMk/>
          <pc:sldMk cId="2272105777" sldId="633"/>
        </pc:sldMkLst>
        <pc:spChg chg="mod">
          <ac:chgData name="Long B Nguyen" userId="f59fb8f3-a021-417a-8bc1-65c8d471c621" providerId="ADAL" clId="{34548085-73B9-DD45-AD31-2F40B14F23B0}" dt="2021-06-14T16:27:54.402" v="3460" actId="207"/>
          <ac:spMkLst>
            <pc:docMk/>
            <pc:sldMk cId="2272105777" sldId="633"/>
            <ac:spMk id="16386" creationId="{FDE21009-F167-294A-90DA-D3129AD4DEB7}"/>
          </ac:spMkLst>
        </pc:spChg>
        <pc:spChg chg="mod">
          <ac:chgData name="Long B Nguyen" userId="f59fb8f3-a021-417a-8bc1-65c8d471c621" providerId="ADAL" clId="{34548085-73B9-DD45-AD31-2F40B14F23B0}" dt="2021-06-14T14:05:24.839" v="1167" actId="1038"/>
          <ac:spMkLst>
            <pc:docMk/>
            <pc:sldMk cId="2272105777" sldId="633"/>
            <ac:spMk id="22529" creationId="{62D2E821-4DA7-1A4C-90AB-7D29E754B92B}"/>
          </ac:spMkLst>
        </pc:spChg>
      </pc:sldChg>
      <pc:sldChg chg="modSp add del mod">
        <pc:chgData name="Long B Nguyen" userId="f59fb8f3-a021-417a-8bc1-65c8d471c621" providerId="ADAL" clId="{34548085-73B9-DD45-AD31-2F40B14F23B0}" dt="2021-06-14T16:23:17.164" v="3404" actId="2696"/>
        <pc:sldMkLst>
          <pc:docMk/>
          <pc:sldMk cId="3470192601" sldId="634"/>
        </pc:sldMkLst>
        <pc:spChg chg="mod">
          <ac:chgData name="Long B Nguyen" userId="f59fb8f3-a021-417a-8bc1-65c8d471c621" providerId="ADAL" clId="{34548085-73B9-DD45-AD31-2F40B14F23B0}" dt="2021-06-14T15:41:53.514" v="1600" actId="21"/>
          <ac:spMkLst>
            <pc:docMk/>
            <pc:sldMk cId="3470192601" sldId="634"/>
            <ac:spMk id="16386" creationId="{FDE21009-F167-294A-90DA-D3129AD4DEB7}"/>
          </ac:spMkLst>
        </pc:spChg>
        <pc:spChg chg="mod">
          <ac:chgData name="Long B Nguyen" userId="f59fb8f3-a021-417a-8bc1-65c8d471c621" providerId="ADAL" clId="{34548085-73B9-DD45-AD31-2F40B14F23B0}" dt="2021-06-14T14:03:19.443" v="1053" actId="20577"/>
          <ac:spMkLst>
            <pc:docMk/>
            <pc:sldMk cId="3470192601" sldId="634"/>
            <ac:spMk id="22529" creationId="{62D2E821-4DA7-1A4C-90AB-7D29E754B92B}"/>
          </ac:spMkLst>
        </pc:spChg>
      </pc:sldChg>
      <pc:sldChg chg="addSp delSp modSp add mod">
        <pc:chgData name="Long B Nguyen" userId="f59fb8f3-a021-417a-8bc1-65c8d471c621" providerId="ADAL" clId="{34548085-73B9-DD45-AD31-2F40B14F23B0}" dt="2021-06-14T14:18:48.722" v="1587" actId="478"/>
        <pc:sldMkLst>
          <pc:docMk/>
          <pc:sldMk cId="3963522578" sldId="635"/>
        </pc:sldMkLst>
        <pc:spChg chg="add del mod">
          <ac:chgData name="Long B Nguyen" userId="f59fb8f3-a021-417a-8bc1-65c8d471c621" providerId="ADAL" clId="{34548085-73B9-DD45-AD31-2F40B14F23B0}" dt="2021-06-14T14:18:48.722" v="1587" actId="478"/>
          <ac:spMkLst>
            <pc:docMk/>
            <pc:sldMk cId="3963522578" sldId="635"/>
            <ac:spMk id="8" creationId="{9AD9DBFE-8647-364A-A036-75937ED0F9BF}"/>
          </ac:spMkLst>
        </pc:spChg>
        <pc:spChg chg="add mod">
          <ac:chgData name="Long B Nguyen" userId="f59fb8f3-a021-417a-8bc1-65c8d471c621" providerId="ADAL" clId="{34548085-73B9-DD45-AD31-2F40B14F23B0}" dt="2021-06-14T14:18:08.958" v="1586" actId="1076"/>
          <ac:spMkLst>
            <pc:docMk/>
            <pc:sldMk cId="3963522578" sldId="635"/>
            <ac:spMk id="11" creationId="{CB1A670B-2892-9F42-870B-02243EDBE8C6}"/>
          </ac:spMkLst>
        </pc:spChg>
        <pc:spChg chg="mod">
          <ac:chgData name="Long B Nguyen" userId="f59fb8f3-a021-417a-8bc1-65c8d471c621" providerId="ADAL" clId="{34548085-73B9-DD45-AD31-2F40B14F23B0}" dt="2021-06-14T14:13:24.262" v="1312" actId="20577"/>
          <ac:spMkLst>
            <pc:docMk/>
            <pc:sldMk cId="3963522578" sldId="635"/>
            <ac:spMk id="16386" creationId="{FDE21009-F167-294A-90DA-D3129AD4DEB7}"/>
          </ac:spMkLst>
        </pc:spChg>
        <pc:spChg chg="mod">
          <ac:chgData name="Long B Nguyen" userId="f59fb8f3-a021-417a-8bc1-65c8d471c621" providerId="ADAL" clId="{34548085-73B9-DD45-AD31-2F40B14F23B0}" dt="2021-06-14T14:05:19.972" v="1162" actId="20577"/>
          <ac:spMkLst>
            <pc:docMk/>
            <pc:sldMk cId="3963522578" sldId="635"/>
            <ac:spMk id="22529" creationId="{62D2E821-4DA7-1A4C-90AB-7D29E754B92B}"/>
          </ac:spMkLst>
        </pc:spChg>
        <pc:picChg chg="add del mod">
          <ac:chgData name="Long B Nguyen" userId="f59fb8f3-a021-417a-8bc1-65c8d471c621" providerId="ADAL" clId="{34548085-73B9-DD45-AD31-2F40B14F23B0}" dt="2021-06-14T14:13:56.848" v="1315" actId="478"/>
          <ac:picMkLst>
            <pc:docMk/>
            <pc:sldMk cId="3963522578" sldId="635"/>
            <ac:picMk id="2" creationId="{49FC0795-EFBB-B045-B105-37B9BBFA3D49}"/>
          </ac:picMkLst>
        </pc:picChg>
        <pc:picChg chg="add mod">
          <ac:chgData name="Long B Nguyen" userId="f59fb8f3-a021-417a-8bc1-65c8d471c621" providerId="ADAL" clId="{34548085-73B9-DD45-AD31-2F40B14F23B0}" dt="2021-06-14T14:15:26.620" v="1370" actId="1035"/>
          <ac:picMkLst>
            <pc:docMk/>
            <pc:sldMk cId="3963522578" sldId="635"/>
            <ac:picMk id="3" creationId="{E4394C7B-0EF7-EA4B-B0D9-DAB09745E108}"/>
          </ac:picMkLst>
        </pc:picChg>
        <pc:picChg chg="add mod">
          <ac:chgData name="Long B Nguyen" userId="f59fb8f3-a021-417a-8bc1-65c8d471c621" providerId="ADAL" clId="{34548085-73B9-DD45-AD31-2F40B14F23B0}" dt="2021-06-14T14:15:22.742" v="1350" actId="1035"/>
          <ac:picMkLst>
            <pc:docMk/>
            <pc:sldMk cId="3963522578" sldId="635"/>
            <ac:picMk id="4" creationId="{8AD01FBB-033E-884D-87A8-C2135E331B0F}"/>
          </ac:picMkLst>
        </pc:picChg>
        <pc:picChg chg="add del mod">
          <ac:chgData name="Long B Nguyen" userId="f59fb8f3-a021-417a-8bc1-65c8d471c621" providerId="ADAL" clId="{34548085-73B9-DD45-AD31-2F40B14F23B0}" dt="2021-06-14T14:14:58.632" v="1335" actId="478"/>
          <ac:picMkLst>
            <pc:docMk/>
            <pc:sldMk cId="3963522578" sldId="635"/>
            <ac:picMk id="5" creationId="{27D7D6C6-7718-8640-AB19-F4CB9634259E}"/>
          </ac:picMkLst>
        </pc:picChg>
        <pc:picChg chg="add del mod">
          <ac:chgData name="Long B Nguyen" userId="f59fb8f3-a021-417a-8bc1-65c8d471c621" providerId="ADAL" clId="{34548085-73B9-DD45-AD31-2F40B14F23B0}" dt="2021-06-14T14:17:20.031" v="1550" actId="478"/>
          <ac:picMkLst>
            <pc:docMk/>
            <pc:sldMk cId="3963522578" sldId="635"/>
            <ac:picMk id="6" creationId="{78D8D50D-B0FC-6B43-99D5-1099DC5E6DDA}"/>
          </ac:picMkLst>
        </pc:picChg>
        <pc:picChg chg="add mod">
          <ac:chgData name="Long B Nguyen" userId="f59fb8f3-a021-417a-8bc1-65c8d471c621" providerId="ADAL" clId="{34548085-73B9-DD45-AD31-2F40B14F23B0}" dt="2021-06-14T14:17:04.177" v="1538" actId="1036"/>
          <ac:picMkLst>
            <pc:docMk/>
            <pc:sldMk cId="3963522578" sldId="635"/>
            <ac:picMk id="7" creationId="{662ADAE3-E0AC-D34C-920D-34F57A47B163}"/>
          </ac:picMkLst>
        </pc:picChg>
        <pc:picChg chg="add mod">
          <ac:chgData name="Long B Nguyen" userId="f59fb8f3-a021-417a-8bc1-65c8d471c621" providerId="ADAL" clId="{34548085-73B9-DD45-AD31-2F40B14F23B0}" dt="2021-06-14T14:17:24.973" v="1553" actId="14100"/>
          <ac:picMkLst>
            <pc:docMk/>
            <pc:sldMk cId="3963522578" sldId="635"/>
            <ac:picMk id="9" creationId="{DADAA5F3-BD33-A240-AAD1-936191FA1E17}"/>
          </ac:picMkLst>
        </pc:picChg>
      </pc:sldChg>
      <pc:sldChg chg="add del">
        <pc:chgData name="Long B Nguyen" userId="f59fb8f3-a021-417a-8bc1-65c8d471c621" providerId="ADAL" clId="{34548085-73B9-DD45-AD31-2F40B14F23B0}" dt="2021-06-14T15:41:10.232" v="1592" actId="2696"/>
        <pc:sldMkLst>
          <pc:docMk/>
          <pc:sldMk cId="540817907" sldId="636"/>
        </pc:sldMkLst>
      </pc:sldChg>
      <pc:sldChg chg="addSp delSp modSp add mod">
        <pc:chgData name="Long B Nguyen" userId="f59fb8f3-a021-417a-8bc1-65c8d471c621" providerId="ADAL" clId="{34548085-73B9-DD45-AD31-2F40B14F23B0}" dt="2021-06-14T16:20:36.291" v="3357" actId="1036"/>
        <pc:sldMkLst>
          <pc:docMk/>
          <pc:sldMk cId="1031091417" sldId="636"/>
        </pc:sldMkLst>
        <pc:spChg chg="mod">
          <ac:chgData name="Long B Nguyen" userId="f59fb8f3-a021-417a-8bc1-65c8d471c621" providerId="ADAL" clId="{34548085-73B9-DD45-AD31-2F40B14F23B0}" dt="2021-06-14T16:19:47.931" v="3349" actId="20577"/>
          <ac:spMkLst>
            <pc:docMk/>
            <pc:sldMk cId="1031091417" sldId="636"/>
            <ac:spMk id="16386" creationId="{FDE21009-F167-294A-90DA-D3129AD4DEB7}"/>
          </ac:spMkLst>
        </pc:spChg>
        <pc:spChg chg="mod">
          <ac:chgData name="Long B Nguyen" userId="f59fb8f3-a021-417a-8bc1-65c8d471c621" providerId="ADAL" clId="{34548085-73B9-DD45-AD31-2F40B14F23B0}" dt="2021-06-14T16:09:18.851" v="3129" actId="20577"/>
          <ac:spMkLst>
            <pc:docMk/>
            <pc:sldMk cId="1031091417" sldId="636"/>
            <ac:spMk id="22529" creationId="{62D2E821-4DA7-1A4C-90AB-7D29E754B92B}"/>
          </ac:spMkLst>
        </pc:spChg>
        <pc:picChg chg="del">
          <ac:chgData name="Long B Nguyen" userId="f59fb8f3-a021-417a-8bc1-65c8d471c621" providerId="ADAL" clId="{34548085-73B9-DD45-AD31-2F40B14F23B0}" dt="2021-06-14T15:41:17.828" v="1594" actId="478"/>
          <ac:picMkLst>
            <pc:docMk/>
            <pc:sldMk cId="1031091417" sldId="636"/>
            <ac:picMk id="2" creationId="{49FC0795-EFBB-B045-B105-37B9BBFA3D49}"/>
          </ac:picMkLst>
        </pc:picChg>
        <pc:picChg chg="add del mod">
          <ac:chgData name="Long B Nguyen" userId="f59fb8f3-a021-417a-8bc1-65c8d471c621" providerId="ADAL" clId="{34548085-73B9-DD45-AD31-2F40B14F23B0}" dt="2021-06-14T16:20:31.533" v="3350" actId="478"/>
          <ac:picMkLst>
            <pc:docMk/>
            <pc:sldMk cId="1031091417" sldId="636"/>
            <ac:picMk id="3" creationId="{74333853-7B0C-784D-A5BB-DE162129B76C}"/>
          </ac:picMkLst>
        </pc:picChg>
        <pc:picChg chg="add mod">
          <ac:chgData name="Long B Nguyen" userId="f59fb8f3-a021-417a-8bc1-65c8d471c621" providerId="ADAL" clId="{34548085-73B9-DD45-AD31-2F40B14F23B0}" dt="2021-06-14T16:20:36.291" v="3357" actId="1036"/>
          <ac:picMkLst>
            <pc:docMk/>
            <pc:sldMk cId="1031091417" sldId="636"/>
            <ac:picMk id="4" creationId="{184803F4-FC9B-1141-9D9E-74D33DA9B351}"/>
          </ac:picMkLst>
        </pc:picChg>
      </pc:sldChg>
      <pc:sldChg chg="addSp delSp modSp add mod">
        <pc:chgData name="Long B Nguyen" userId="f59fb8f3-a021-417a-8bc1-65c8d471c621" providerId="ADAL" clId="{34548085-73B9-DD45-AD31-2F40B14F23B0}" dt="2021-06-14T16:22:56.275" v="3403" actId="14100"/>
        <pc:sldMkLst>
          <pc:docMk/>
          <pc:sldMk cId="1420150306" sldId="637"/>
        </pc:sldMkLst>
        <pc:spChg chg="del">
          <ac:chgData name="Long B Nguyen" userId="f59fb8f3-a021-417a-8bc1-65c8d471c621" providerId="ADAL" clId="{34548085-73B9-DD45-AD31-2F40B14F23B0}" dt="2021-06-14T14:20:18.276" v="1589" actId="478"/>
          <ac:spMkLst>
            <pc:docMk/>
            <pc:sldMk cId="1420150306" sldId="637"/>
            <ac:spMk id="11" creationId="{CB1A670B-2892-9F42-870B-02243EDBE8C6}"/>
          </ac:spMkLst>
        </pc:spChg>
        <pc:spChg chg="mod">
          <ac:chgData name="Long B Nguyen" userId="f59fb8f3-a021-417a-8bc1-65c8d471c621" providerId="ADAL" clId="{34548085-73B9-DD45-AD31-2F40B14F23B0}" dt="2021-06-14T16:22:45.251" v="3400" actId="255"/>
          <ac:spMkLst>
            <pc:docMk/>
            <pc:sldMk cId="1420150306" sldId="637"/>
            <ac:spMk id="16386" creationId="{FDE21009-F167-294A-90DA-D3129AD4DEB7}"/>
          </ac:spMkLst>
        </pc:spChg>
        <pc:picChg chg="add mod">
          <ac:chgData name="Long B Nguyen" userId="f59fb8f3-a021-417a-8bc1-65c8d471c621" providerId="ADAL" clId="{34548085-73B9-DD45-AD31-2F40B14F23B0}" dt="2021-06-14T16:22:56.275" v="3403" actId="14100"/>
          <ac:picMkLst>
            <pc:docMk/>
            <pc:sldMk cId="1420150306" sldId="637"/>
            <ac:picMk id="2" creationId="{9ECE8618-2D62-1143-99D3-6CCDC8579EB9}"/>
          </ac:picMkLst>
        </pc:picChg>
        <pc:picChg chg="del">
          <ac:chgData name="Long B Nguyen" userId="f59fb8f3-a021-417a-8bc1-65c8d471c621" providerId="ADAL" clId="{34548085-73B9-DD45-AD31-2F40B14F23B0}" dt="2021-06-14T14:20:18.276" v="1589" actId="478"/>
          <ac:picMkLst>
            <pc:docMk/>
            <pc:sldMk cId="1420150306" sldId="637"/>
            <ac:picMk id="3" creationId="{E4394C7B-0EF7-EA4B-B0D9-DAB09745E108}"/>
          </ac:picMkLst>
        </pc:picChg>
        <pc:picChg chg="del">
          <ac:chgData name="Long B Nguyen" userId="f59fb8f3-a021-417a-8bc1-65c8d471c621" providerId="ADAL" clId="{34548085-73B9-DD45-AD31-2F40B14F23B0}" dt="2021-06-14T14:20:18.276" v="1589" actId="478"/>
          <ac:picMkLst>
            <pc:docMk/>
            <pc:sldMk cId="1420150306" sldId="637"/>
            <ac:picMk id="4" creationId="{8AD01FBB-033E-884D-87A8-C2135E331B0F}"/>
          </ac:picMkLst>
        </pc:picChg>
        <pc:picChg chg="del">
          <ac:chgData name="Long B Nguyen" userId="f59fb8f3-a021-417a-8bc1-65c8d471c621" providerId="ADAL" clId="{34548085-73B9-DD45-AD31-2F40B14F23B0}" dt="2021-06-14T14:20:18.276" v="1589" actId="478"/>
          <ac:picMkLst>
            <pc:docMk/>
            <pc:sldMk cId="1420150306" sldId="637"/>
            <ac:picMk id="7" creationId="{662ADAE3-E0AC-D34C-920D-34F57A47B163}"/>
          </ac:picMkLst>
        </pc:picChg>
        <pc:picChg chg="del">
          <ac:chgData name="Long B Nguyen" userId="f59fb8f3-a021-417a-8bc1-65c8d471c621" providerId="ADAL" clId="{34548085-73B9-DD45-AD31-2F40B14F23B0}" dt="2021-06-14T14:20:18.276" v="1589" actId="478"/>
          <ac:picMkLst>
            <pc:docMk/>
            <pc:sldMk cId="1420150306" sldId="637"/>
            <ac:picMk id="9" creationId="{DADAA5F3-BD33-A240-AAD1-936191FA1E17}"/>
          </ac:picMkLst>
        </pc:picChg>
      </pc:sldChg>
      <pc:sldChg chg="modSp add del mod">
        <pc:chgData name="Long B Nguyen" userId="f59fb8f3-a021-417a-8bc1-65c8d471c621" providerId="ADAL" clId="{34548085-73B9-DD45-AD31-2F40B14F23B0}" dt="2021-06-14T15:42:03.825" v="1602" actId="2696"/>
        <pc:sldMkLst>
          <pc:docMk/>
          <pc:sldMk cId="954714080" sldId="638"/>
        </pc:sldMkLst>
        <pc:spChg chg="mod">
          <ac:chgData name="Long B Nguyen" userId="f59fb8f3-a021-417a-8bc1-65c8d471c621" providerId="ADAL" clId="{34548085-73B9-DD45-AD31-2F40B14F23B0}" dt="2021-06-14T15:41:58.241" v="1601"/>
          <ac:spMkLst>
            <pc:docMk/>
            <pc:sldMk cId="954714080" sldId="638"/>
            <ac:spMk id="16386" creationId="{FDE21009-F167-294A-90DA-D3129AD4DEB7}"/>
          </ac:spMkLst>
        </pc:spChg>
      </pc:sldChg>
      <pc:sldChg chg="addSp modSp add mod">
        <pc:chgData name="Long B Nguyen" userId="f59fb8f3-a021-417a-8bc1-65c8d471c621" providerId="ADAL" clId="{34548085-73B9-DD45-AD31-2F40B14F23B0}" dt="2021-06-14T16:08:51.206" v="3092" actId="20577"/>
        <pc:sldMkLst>
          <pc:docMk/>
          <pc:sldMk cId="2040550915" sldId="638"/>
        </pc:sldMkLst>
        <pc:spChg chg="mod">
          <ac:chgData name="Long B Nguyen" userId="f59fb8f3-a021-417a-8bc1-65c8d471c621" providerId="ADAL" clId="{34548085-73B9-DD45-AD31-2F40B14F23B0}" dt="2021-06-14T16:03:23.877" v="2767" actId="20577"/>
          <ac:spMkLst>
            <pc:docMk/>
            <pc:sldMk cId="2040550915" sldId="638"/>
            <ac:spMk id="16386" creationId="{FDE21009-F167-294A-90DA-D3129AD4DEB7}"/>
          </ac:spMkLst>
        </pc:spChg>
        <pc:spChg chg="mod">
          <ac:chgData name="Long B Nguyen" userId="f59fb8f3-a021-417a-8bc1-65c8d471c621" providerId="ADAL" clId="{34548085-73B9-DD45-AD31-2F40B14F23B0}" dt="2021-06-14T16:08:51.206" v="3092" actId="20577"/>
          <ac:spMkLst>
            <pc:docMk/>
            <pc:sldMk cId="2040550915" sldId="638"/>
            <ac:spMk id="22529" creationId="{62D2E821-4DA7-1A4C-90AB-7D29E754B92B}"/>
          </ac:spMkLst>
        </pc:spChg>
        <pc:picChg chg="add mod">
          <ac:chgData name="Long B Nguyen" userId="f59fb8f3-a021-417a-8bc1-65c8d471c621" providerId="ADAL" clId="{34548085-73B9-DD45-AD31-2F40B14F23B0}" dt="2021-06-14T16:03:38.585" v="2771" actId="14100"/>
          <ac:picMkLst>
            <pc:docMk/>
            <pc:sldMk cId="2040550915" sldId="638"/>
            <ac:picMk id="2" creationId="{60879D79-1543-334D-A7E3-25BEF80FEA88}"/>
          </ac:picMkLst>
        </pc:picChg>
      </pc:sldChg>
      <pc:sldChg chg="add del">
        <pc:chgData name="Long B Nguyen" userId="f59fb8f3-a021-417a-8bc1-65c8d471c621" providerId="ADAL" clId="{34548085-73B9-DD45-AD31-2F40B14F23B0}" dt="2021-06-14T15:41:50.780" v="1599" actId="2696"/>
        <pc:sldMkLst>
          <pc:docMk/>
          <pc:sldMk cId="2534234862" sldId="639"/>
        </pc:sldMkLst>
      </pc:sldChg>
      <pc:sldChg chg="addSp delSp modSp add mod">
        <pc:chgData name="Long B Nguyen" userId="f59fb8f3-a021-417a-8bc1-65c8d471c621" providerId="ADAL" clId="{34548085-73B9-DD45-AD31-2F40B14F23B0}" dt="2021-06-14T16:13:44.290" v="3204" actId="20577"/>
        <pc:sldMkLst>
          <pc:docMk/>
          <pc:sldMk cId="3842146042" sldId="639"/>
        </pc:sldMkLst>
        <pc:spChg chg="add mod">
          <ac:chgData name="Long B Nguyen" userId="f59fb8f3-a021-417a-8bc1-65c8d471c621" providerId="ADAL" clId="{34548085-73B9-DD45-AD31-2F40B14F23B0}" dt="2021-06-14T16:13:44.290" v="3204" actId="20577"/>
          <ac:spMkLst>
            <pc:docMk/>
            <pc:sldMk cId="3842146042" sldId="639"/>
            <ac:spMk id="10" creationId="{AA77D041-7A22-F346-97D2-354E742ECA1A}"/>
          </ac:spMkLst>
        </pc:spChg>
        <pc:spChg chg="del">
          <ac:chgData name="Long B Nguyen" userId="f59fb8f3-a021-417a-8bc1-65c8d471c621" providerId="ADAL" clId="{34548085-73B9-DD45-AD31-2F40B14F23B0}" dt="2021-06-14T15:50:31.515" v="2245" actId="478"/>
          <ac:spMkLst>
            <pc:docMk/>
            <pc:sldMk cId="3842146042" sldId="639"/>
            <ac:spMk id="11" creationId="{CB1A670B-2892-9F42-870B-02243EDBE8C6}"/>
          </ac:spMkLst>
        </pc:spChg>
        <pc:spChg chg="mod">
          <ac:chgData name="Long B Nguyen" userId="f59fb8f3-a021-417a-8bc1-65c8d471c621" providerId="ADAL" clId="{34548085-73B9-DD45-AD31-2F40B14F23B0}" dt="2021-06-14T16:13:24.978" v="3166" actId="20577"/>
          <ac:spMkLst>
            <pc:docMk/>
            <pc:sldMk cId="3842146042" sldId="639"/>
            <ac:spMk id="16386" creationId="{FDE21009-F167-294A-90DA-D3129AD4DEB7}"/>
          </ac:spMkLst>
        </pc:spChg>
        <pc:spChg chg="mod">
          <ac:chgData name="Long B Nguyen" userId="f59fb8f3-a021-417a-8bc1-65c8d471c621" providerId="ADAL" clId="{34548085-73B9-DD45-AD31-2F40B14F23B0}" dt="2021-06-14T16:08:32.514" v="3079" actId="20577"/>
          <ac:spMkLst>
            <pc:docMk/>
            <pc:sldMk cId="3842146042" sldId="639"/>
            <ac:spMk id="22529" creationId="{62D2E821-4DA7-1A4C-90AB-7D29E754B92B}"/>
          </ac:spMkLst>
        </pc:spChg>
        <pc:picChg chg="add mod">
          <ac:chgData name="Long B Nguyen" userId="f59fb8f3-a021-417a-8bc1-65c8d471c621" providerId="ADAL" clId="{34548085-73B9-DD45-AD31-2F40B14F23B0}" dt="2021-06-14T15:51:14.654" v="2363" actId="1037"/>
          <ac:picMkLst>
            <pc:docMk/>
            <pc:sldMk cId="3842146042" sldId="639"/>
            <ac:picMk id="2" creationId="{566DAB1C-C98F-BC46-A0C3-741EDD508B50}"/>
          </ac:picMkLst>
        </pc:picChg>
        <pc:picChg chg="del">
          <ac:chgData name="Long B Nguyen" userId="f59fb8f3-a021-417a-8bc1-65c8d471c621" providerId="ADAL" clId="{34548085-73B9-DD45-AD31-2F40B14F23B0}" dt="2021-06-14T15:49:28.258" v="2236" actId="478"/>
          <ac:picMkLst>
            <pc:docMk/>
            <pc:sldMk cId="3842146042" sldId="639"/>
            <ac:picMk id="3" creationId="{E4394C7B-0EF7-EA4B-B0D9-DAB09745E108}"/>
          </ac:picMkLst>
        </pc:picChg>
        <pc:picChg chg="del">
          <ac:chgData name="Long B Nguyen" userId="f59fb8f3-a021-417a-8bc1-65c8d471c621" providerId="ADAL" clId="{34548085-73B9-DD45-AD31-2F40B14F23B0}" dt="2021-06-14T15:49:16.014" v="2173" actId="478"/>
          <ac:picMkLst>
            <pc:docMk/>
            <pc:sldMk cId="3842146042" sldId="639"/>
            <ac:picMk id="4" creationId="{8AD01FBB-033E-884D-87A8-C2135E331B0F}"/>
          </ac:picMkLst>
        </pc:picChg>
        <pc:picChg chg="del">
          <ac:chgData name="Long B Nguyen" userId="f59fb8f3-a021-417a-8bc1-65c8d471c621" providerId="ADAL" clId="{34548085-73B9-DD45-AD31-2F40B14F23B0}" dt="2021-06-14T15:49:30.697" v="2238" actId="478"/>
          <ac:picMkLst>
            <pc:docMk/>
            <pc:sldMk cId="3842146042" sldId="639"/>
            <ac:picMk id="7" creationId="{662ADAE3-E0AC-D34C-920D-34F57A47B163}"/>
          </ac:picMkLst>
        </pc:picChg>
        <pc:picChg chg="del">
          <ac:chgData name="Long B Nguyen" userId="f59fb8f3-a021-417a-8bc1-65c8d471c621" providerId="ADAL" clId="{34548085-73B9-DD45-AD31-2F40B14F23B0}" dt="2021-06-14T15:49:29.771" v="2237" actId="478"/>
          <ac:picMkLst>
            <pc:docMk/>
            <pc:sldMk cId="3842146042" sldId="639"/>
            <ac:picMk id="9" creationId="{DADAA5F3-BD33-A240-AAD1-936191FA1E17}"/>
          </ac:picMkLst>
        </pc:picChg>
      </pc:sldChg>
      <pc:sldChg chg="addSp delSp modSp add mod">
        <pc:chgData name="Long B Nguyen" userId="f59fb8f3-a021-417a-8bc1-65c8d471c621" providerId="ADAL" clId="{34548085-73B9-DD45-AD31-2F40B14F23B0}" dt="2021-06-14T16:25:03.900" v="3433" actId="1038"/>
        <pc:sldMkLst>
          <pc:docMk/>
          <pc:sldMk cId="2914444823" sldId="640"/>
        </pc:sldMkLst>
        <pc:spChg chg="del">
          <ac:chgData name="Long B Nguyen" userId="f59fb8f3-a021-417a-8bc1-65c8d471c621" providerId="ADAL" clId="{34548085-73B9-DD45-AD31-2F40B14F23B0}" dt="2021-06-14T15:53:23.880" v="2476" actId="478"/>
          <ac:spMkLst>
            <pc:docMk/>
            <pc:sldMk cId="2914444823" sldId="640"/>
            <ac:spMk id="10" creationId="{AA77D041-7A22-F346-97D2-354E742ECA1A}"/>
          </ac:spMkLst>
        </pc:spChg>
        <pc:spChg chg="mod">
          <ac:chgData name="Long B Nguyen" userId="f59fb8f3-a021-417a-8bc1-65c8d471c621" providerId="ADAL" clId="{34548085-73B9-DD45-AD31-2F40B14F23B0}" dt="2021-06-14T15:59:15.019" v="2535" actId="20577"/>
          <ac:spMkLst>
            <pc:docMk/>
            <pc:sldMk cId="2914444823" sldId="640"/>
            <ac:spMk id="16386" creationId="{FDE21009-F167-294A-90DA-D3129AD4DEB7}"/>
          </ac:spMkLst>
        </pc:spChg>
        <pc:spChg chg="mod">
          <ac:chgData name="Long B Nguyen" userId="f59fb8f3-a021-417a-8bc1-65c8d471c621" providerId="ADAL" clId="{34548085-73B9-DD45-AD31-2F40B14F23B0}" dt="2021-06-14T16:25:03.900" v="3433" actId="1038"/>
          <ac:spMkLst>
            <pc:docMk/>
            <pc:sldMk cId="2914444823" sldId="640"/>
            <ac:spMk id="22529" creationId="{62D2E821-4DA7-1A4C-90AB-7D29E754B92B}"/>
          </ac:spMkLst>
        </pc:spChg>
        <pc:picChg chg="del">
          <ac:chgData name="Long B Nguyen" userId="f59fb8f3-a021-417a-8bc1-65c8d471c621" providerId="ADAL" clId="{34548085-73B9-DD45-AD31-2F40B14F23B0}" dt="2021-06-14T15:53:10.926" v="2469" actId="478"/>
          <ac:picMkLst>
            <pc:docMk/>
            <pc:sldMk cId="2914444823" sldId="640"/>
            <ac:picMk id="2" creationId="{566DAB1C-C98F-BC46-A0C3-741EDD508B50}"/>
          </ac:picMkLst>
        </pc:picChg>
        <pc:picChg chg="add mod">
          <ac:chgData name="Long B Nguyen" userId="f59fb8f3-a021-417a-8bc1-65c8d471c621" providerId="ADAL" clId="{34548085-73B9-DD45-AD31-2F40B14F23B0}" dt="2021-06-14T15:54:22.948" v="2481" actId="1076"/>
          <ac:picMkLst>
            <pc:docMk/>
            <pc:sldMk cId="2914444823" sldId="640"/>
            <ac:picMk id="3" creationId="{232C315A-021B-394C-8A0C-26F2A2DC0FBE}"/>
          </ac:picMkLst>
        </pc:picChg>
      </pc:sldChg>
      <pc:sldChg chg="new del">
        <pc:chgData name="Long B Nguyen" userId="f59fb8f3-a021-417a-8bc1-65c8d471c621" providerId="ADAL" clId="{34548085-73B9-DD45-AD31-2F40B14F23B0}" dt="2021-06-14T17:12:47.177" v="3554" actId="2696"/>
        <pc:sldMkLst>
          <pc:docMk/>
          <pc:sldMk cId="4176363307" sldId="641"/>
        </pc:sldMkLst>
      </pc:sldChg>
      <pc:sldChg chg="modSp add mod">
        <pc:chgData name="Long B Nguyen" userId="f59fb8f3-a021-417a-8bc1-65c8d471c621" providerId="ADAL" clId="{34548085-73B9-DD45-AD31-2F40B14F23B0}" dt="2021-06-14T16:53:27.445" v="3480" actId="20577"/>
        <pc:sldMkLst>
          <pc:docMk/>
          <pc:sldMk cId="61967934" sldId="642"/>
        </pc:sldMkLst>
        <pc:spChg chg="mod">
          <ac:chgData name="Long B Nguyen" userId="f59fb8f3-a021-417a-8bc1-65c8d471c621" providerId="ADAL" clId="{34548085-73B9-DD45-AD31-2F40B14F23B0}" dt="2021-06-14T16:53:27.445" v="3480" actId="20577"/>
          <ac:spMkLst>
            <pc:docMk/>
            <pc:sldMk cId="61967934" sldId="642"/>
            <ac:spMk id="16386" creationId="{FDE21009-F167-294A-90DA-D3129AD4DEB7}"/>
          </ac:spMkLst>
        </pc:spChg>
        <pc:spChg chg="mod">
          <ac:chgData name="Long B Nguyen" userId="f59fb8f3-a021-417a-8bc1-65c8d471c621" providerId="ADAL" clId="{34548085-73B9-DD45-AD31-2F40B14F23B0}" dt="2021-06-14T16:53:19.799" v="3478" actId="20577"/>
          <ac:spMkLst>
            <pc:docMk/>
            <pc:sldMk cId="61967934" sldId="642"/>
            <ac:spMk id="22529" creationId="{62D2E821-4DA7-1A4C-90AB-7D29E754B92B}"/>
          </ac:spMkLst>
        </pc:spChg>
      </pc:sldChg>
      <pc:sldChg chg="modSp add mod">
        <pc:chgData name="Long B Nguyen" userId="f59fb8f3-a021-417a-8bc1-65c8d471c621" providerId="ADAL" clId="{34548085-73B9-DD45-AD31-2F40B14F23B0}" dt="2021-06-14T16:55:51.858" v="3550" actId="113"/>
        <pc:sldMkLst>
          <pc:docMk/>
          <pc:sldMk cId="3360808311" sldId="643"/>
        </pc:sldMkLst>
        <pc:spChg chg="mod">
          <ac:chgData name="Long B Nguyen" userId="f59fb8f3-a021-417a-8bc1-65c8d471c621" providerId="ADAL" clId="{34548085-73B9-DD45-AD31-2F40B14F23B0}" dt="2021-06-14T16:55:51.858" v="3550" actId="113"/>
          <ac:spMkLst>
            <pc:docMk/>
            <pc:sldMk cId="3360808311" sldId="643"/>
            <ac:spMk id="16386" creationId="{FDE21009-F167-294A-90DA-D3129AD4DEB7}"/>
          </ac:spMkLst>
        </pc:spChg>
        <pc:spChg chg="mod">
          <ac:chgData name="Long B Nguyen" userId="f59fb8f3-a021-417a-8bc1-65c8d471c621" providerId="ADAL" clId="{34548085-73B9-DD45-AD31-2F40B14F23B0}" dt="2021-06-14T16:55:14.846" v="3540" actId="20577"/>
          <ac:spMkLst>
            <pc:docMk/>
            <pc:sldMk cId="3360808311" sldId="643"/>
            <ac:spMk id="22529" creationId="{62D2E821-4DA7-1A4C-90AB-7D29E754B92B}"/>
          </ac:spMkLst>
        </pc:spChg>
      </pc:sldChg>
      <pc:sldChg chg="modSp add del mod">
        <pc:chgData name="Long B Nguyen" userId="f59fb8f3-a021-417a-8bc1-65c8d471c621" providerId="ADAL" clId="{34548085-73B9-DD45-AD31-2F40B14F23B0}" dt="2021-06-14T17:12:20.338" v="3553" actId="2696"/>
        <pc:sldMkLst>
          <pc:docMk/>
          <pc:sldMk cId="2528264192" sldId="644"/>
        </pc:sldMkLst>
        <pc:spChg chg="mod">
          <ac:chgData name="Long B Nguyen" userId="f59fb8f3-a021-417a-8bc1-65c8d471c621" providerId="ADAL" clId="{34548085-73B9-DD45-AD31-2F40B14F23B0}" dt="2021-06-14T17:04:40.672" v="3552" actId="20577"/>
          <ac:spMkLst>
            <pc:docMk/>
            <pc:sldMk cId="2528264192" sldId="644"/>
            <ac:spMk id="16386" creationId="{FDE21009-F167-294A-90DA-D3129AD4DEB7}"/>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6T12:56:30.213" v="1179"/>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modSp add">
        <pc:chgData name="Long B Nguyen" userId="f59fb8f3-a021-417a-8bc1-65c8d471c621" providerId="ADAL" clId="{6AC26564-89E3-E046-BFB4-F80582D7E17B}" dt="2020-01-13T13:52:43.079" v="100" actId="2711"/>
        <pc:sldMkLst>
          <pc:docMk/>
          <pc:sldMk cId="1758448129" sldId="309"/>
        </pc:sldMkLst>
        <pc:spChg chg="mod">
          <ac:chgData name="Long B Nguyen" userId="f59fb8f3-a021-417a-8bc1-65c8d471c621" providerId="ADAL" clId="{6AC26564-89E3-E046-BFB4-F80582D7E17B}" dt="2020-01-13T13:52:43.079" v="100" actId="2711"/>
          <ac:spMkLst>
            <pc:docMk/>
            <pc:sldMk cId="1758448129" sldId="309"/>
            <ac:spMk id="3" creationId="{4213F693-710A-A34B-8BA8-AF2EE315F4BD}"/>
          </ac:spMkLst>
        </pc:spChg>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modSp add modAnim">
        <pc:chgData name="Long B Nguyen" userId="f59fb8f3-a021-417a-8bc1-65c8d471c621" providerId="ADAL" clId="{6AC26564-89E3-E046-BFB4-F80582D7E17B}" dt="2020-01-13T14:05:02.598" v="149" actId="20577"/>
        <pc:sldMkLst>
          <pc:docMk/>
          <pc:sldMk cId="3947558204" sldId="313"/>
        </pc:sldMkLst>
        <pc:spChg chg="mod">
          <ac:chgData name="Long B Nguyen" userId="f59fb8f3-a021-417a-8bc1-65c8d471c621" providerId="ADAL" clId="{6AC26564-89E3-E046-BFB4-F80582D7E17B}" dt="2020-01-13T14:05:02.598" v="149" actId="20577"/>
          <ac:spMkLst>
            <pc:docMk/>
            <pc:sldMk cId="3947558204" sldId="313"/>
            <ac:spMk id="3" creationId="{44A58473-3189-0C44-8A5E-E353CDFB3E5C}"/>
          </ac:spMkLst>
        </pc:spChg>
      </pc:sldChg>
      <pc:sldChg chg="modSp add modAnim">
        <pc:chgData name="Long B Nguyen" userId="f59fb8f3-a021-417a-8bc1-65c8d471c621" providerId="ADAL" clId="{6AC26564-89E3-E046-BFB4-F80582D7E17B}" dt="2020-01-16T12:46:51.559" v="758" actId="255"/>
        <pc:sldMkLst>
          <pc:docMk/>
          <pc:sldMk cId="2054265466" sldId="314"/>
        </pc:sldMkLst>
        <pc:spChg chg="mod">
          <ac:chgData name="Long B Nguyen" userId="f59fb8f3-a021-417a-8bc1-65c8d471c621" providerId="ADAL" clId="{6AC26564-89E3-E046-BFB4-F80582D7E17B}" dt="2020-01-16T12:46:51.559" v="758" actId="255"/>
          <ac:spMkLst>
            <pc:docMk/>
            <pc:sldMk cId="2054265466" sldId="314"/>
            <ac:spMk id="3" creationId="{A2015382-9B7F-FE46-8251-9DC1E84F44FE}"/>
          </ac:spMkLst>
        </pc:spChg>
      </pc:sldChg>
      <pc:sldChg chg="modSp add modAnim">
        <pc:chgData name="Long B Nguyen" userId="f59fb8f3-a021-417a-8bc1-65c8d471c621" providerId="ADAL" clId="{6AC26564-89E3-E046-BFB4-F80582D7E17B}" dt="2020-01-16T12:49:13.049" v="816" actId="255"/>
        <pc:sldMkLst>
          <pc:docMk/>
          <pc:sldMk cId="917461937" sldId="315"/>
        </pc:sldMkLst>
        <pc:spChg chg="mod">
          <ac:chgData name="Long B Nguyen" userId="f59fb8f3-a021-417a-8bc1-65c8d471c621" providerId="ADAL" clId="{6AC26564-89E3-E046-BFB4-F80582D7E17B}" dt="2020-01-16T12:49:13.049" v="816" actId="255"/>
          <ac:spMkLst>
            <pc:docMk/>
            <pc:sldMk cId="917461937" sldId="315"/>
            <ac:spMk id="3" creationId="{1749D47C-23C2-834A-9FE9-50A8E8BE40E7}"/>
          </ac:spMkLst>
        </pc:spChg>
      </pc:sldChg>
      <pc:sldChg chg="del">
        <pc:chgData name="Long B Nguyen" userId="f59fb8f3-a021-417a-8bc1-65c8d471c621" providerId="ADAL" clId="{6AC26564-89E3-E046-BFB4-F80582D7E17B}" dt="2020-01-13T13:43:17.195" v="13" actId="2696"/>
        <pc:sldMkLst>
          <pc:docMk/>
          <pc:sldMk cId="1452600724" sldId="316"/>
        </pc:sldMkLst>
      </pc:sldChg>
      <pc:sldChg chg="modSp add modAnim">
        <pc:chgData name="Long B Nguyen" userId="f59fb8f3-a021-417a-8bc1-65c8d471c621" providerId="ADAL" clId="{6AC26564-89E3-E046-BFB4-F80582D7E17B}" dt="2020-01-16T12:49:23.670" v="817" actId="255"/>
        <pc:sldMkLst>
          <pc:docMk/>
          <pc:sldMk cId="3266234076" sldId="316"/>
        </pc:sldMkLst>
        <pc:spChg chg="mod">
          <ac:chgData name="Long B Nguyen" userId="f59fb8f3-a021-417a-8bc1-65c8d471c621" providerId="ADAL" clId="{6AC26564-89E3-E046-BFB4-F80582D7E17B}" dt="2020-01-16T12:49:23.670" v="817" actId="255"/>
          <ac:spMkLst>
            <pc:docMk/>
            <pc:sldMk cId="3266234076" sldId="316"/>
            <ac:spMk id="3" creationId="{C1BB7D3F-3A2C-0E43-B723-6E892A40421F}"/>
          </ac:spMkLst>
        </pc:spChg>
      </pc:sldChg>
      <pc:sldChg chg="addSp delSp modSp add">
        <pc:chgData name="Long B Nguyen" userId="f59fb8f3-a021-417a-8bc1-65c8d471c621" providerId="ADAL" clId="{6AC26564-89E3-E046-BFB4-F80582D7E17B}" dt="2020-01-16T12:48:56.620" v="814" actId="20577"/>
        <pc:sldMkLst>
          <pc:docMk/>
          <pc:sldMk cId="2886319738" sldId="317"/>
        </pc:sldMkLst>
        <pc:spChg chg="mod">
          <ac:chgData name="Long B Nguyen" userId="f59fb8f3-a021-417a-8bc1-65c8d471c621" providerId="ADAL" clId="{6AC26564-89E3-E046-BFB4-F80582D7E17B}" dt="2020-01-16T12:48:56.620" v="814" actId="20577"/>
          <ac:spMkLst>
            <pc:docMk/>
            <pc:sldMk cId="2886319738" sldId="317"/>
            <ac:spMk id="23553" creationId="{5E6C904F-B0D2-8542-BF56-4B43E4386E3D}"/>
          </ac:spMkLst>
        </pc:spChg>
        <pc:picChg chg="add mod">
          <ac:chgData name="Long B Nguyen" userId="f59fb8f3-a021-417a-8bc1-65c8d471c621" providerId="ADAL" clId="{6AC26564-89E3-E046-BFB4-F80582D7E17B}" dt="2020-01-16T12:47:30.817" v="764" actId="1076"/>
          <ac:picMkLst>
            <pc:docMk/>
            <pc:sldMk cId="2886319738" sldId="317"/>
            <ac:picMk id="2" creationId="{D5FC4C3C-5059-9845-989F-6DA2B906114F}"/>
          </ac:picMkLst>
        </pc:picChg>
        <pc:picChg chg="del">
          <ac:chgData name="Long B Nguyen" userId="f59fb8f3-a021-417a-8bc1-65c8d471c621" providerId="ADAL" clId="{6AC26564-89E3-E046-BFB4-F80582D7E17B}" dt="2020-01-16T12:47:24.975" v="761" actId="478"/>
          <ac:picMkLst>
            <pc:docMk/>
            <pc:sldMk cId="2886319738" sldId="317"/>
            <ac:picMk id="23555" creationId="{03C56796-055B-E94B-ACE3-C4CD06B2EB8A}"/>
          </ac:picMkLst>
        </pc:picChg>
      </pc:sldChg>
      <pc:sldChg chg="del">
        <pc:chgData name="Long B Nguyen" userId="f59fb8f3-a021-417a-8bc1-65c8d471c621" providerId="ADAL" clId="{6AC26564-89E3-E046-BFB4-F80582D7E17B}" dt="2020-01-13T13:43:16.993" v="0" actId="2696"/>
        <pc:sldMkLst>
          <pc:docMk/>
          <pc:sldMk cId="924617162" sldId="319"/>
        </pc:sldMkLst>
      </pc:sldChg>
      <pc:sldChg chg="modSp add modAnim">
        <pc:chgData name="Long B Nguyen" userId="f59fb8f3-a021-417a-8bc1-65c8d471c621" providerId="ADAL" clId="{6AC26564-89E3-E046-BFB4-F80582D7E17B}" dt="2020-01-16T12:52:51.863" v="1123"/>
        <pc:sldMkLst>
          <pc:docMk/>
          <pc:sldMk cId="3906700287" sldId="319"/>
        </pc:sldMkLst>
        <pc:spChg chg="mod">
          <ac:chgData name="Long B Nguyen" userId="f59fb8f3-a021-417a-8bc1-65c8d471c621" providerId="ADAL" clId="{6AC26564-89E3-E046-BFB4-F80582D7E17B}" dt="2020-01-16T12:52:41.941" v="1121" actId="20577"/>
          <ac:spMkLst>
            <pc:docMk/>
            <pc:sldMk cId="3906700287" sldId="319"/>
            <ac:spMk id="3" creationId="{6BAAF3A1-8774-5448-8A90-E12045B4D3F2}"/>
          </ac:spMkLst>
        </pc:spChg>
        <pc:picChg chg="mod">
          <ac:chgData name="Long B Nguyen" userId="f59fb8f3-a021-417a-8bc1-65c8d471c621" providerId="ADAL" clId="{6AC26564-89E3-E046-BFB4-F80582D7E17B}" dt="2020-01-16T12:52:39.412" v="1113" actId="1076"/>
          <ac:picMkLst>
            <pc:docMk/>
            <pc:sldMk cId="3906700287" sldId="319"/>
            <ac:picMk id="27653" creationId="{75F4E284-8B62-804D-956D-6A4F07E681AD}"/>
          </ac:picMkLst>
        </pc:picChg>
      </pc:sldChg>
      <pc:sldChg chg="modSp add modAnim">
        <pc:chgData name="Long B Nguyen" userId="f59fb8f3-a021-417a-8bc1-65c8d471c621" providerId="ADAL" clId="{6AC26564-89E3-E046-BFB4-F80582D7E17B}" dt="2020-01-16T12:53:13.597" v="1127"/>
        <pc:sldMkLst>
          <pc:docMk/>
          <pc:sldMk cId="1810541734" sldId="320"/>
        </pc:sldMkLst>
        <pc:spChg chg="mod">
          <ac:chgData name="Long B Nguyen" userId="f59fb8f3-a021-417a-8bc1-65c8d471c621" providerId="ADAL" clId="{6AC26564-89E3-E046-BFB4-F80582D7E17B}" dt="2020-01-14T14:42:38.364" v="596" actId="20577"/>
          <ac:spMkLst>
            <pc:docMk/>
            <pc:sldMk cId="1810541734" sldId="320"/>
            <ac:spMk id="3" creationId="{D1CC84C1-64E3-8C44-A271-6413B01F1B9F}"/>
          </ac:spMkLst>
        </pc:spChg>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del">
        <pc:chgData name="Long B Nguyen" userId="f59fb8f3-a021-417a-8bc1-65c8d471c621" providerId="ADAL" clId="{6AC26564-89E3-E046-BFB4-F80582D7E17B}" dt="2020-01-13T13:49:58.463" v="94" actId="2696"/>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modSp add">
        <pc:chgData name="Long B Nguyen" userId="f59fb8f3-a021-417a-8bc1-65c8d471c621" providerId="ADAL" clId="{6AC26564-89E3-E046-BFB4-F80582D7E17B}" dt="2020-01-16T12:53:51.150" v="1128" actId="1076"/>
        <pc:sldMkLst>
          <pc:docMk/>
          <pc:sldMk cId="4174920299" sldId="327"/>
        </pc:sldMkLst>
        <pc:spChg chg="mod">
          <ac:chgData name="Long B Nguyen" userId="f59fb8f3-a021-417a-8bc1-65c8d471c621" providerId="ADAL" clId="{6AC26564-89E3-E046-BFB4-F80582D7E17B}" dt="2020-01-16T12:53:51.150" v="1128" actId="1076"/>
          <ac:spMkLst>
            <pc:docMk/>
            <pc:sldMk cId="4174920299" sldId="327"/>
            <ac:spMk id="35842" creationId="{0B0C4E89-D419-8343-A309-ADA122397E36}"/>
          </ac:spMkLst>
        </pc:spChg>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Sp modSp add modAnim">
        <pc:chgData name="Long B Nguyen" userId="f59fb8f3-a021-417a-8bc1-65c8d471c621" providerId="ADAL" clId="{6AC26564-89E3-E046-BFB4-F80582D7E17B}" dt="2020-01-16T12:55:13.445" v="1133"/>
        <pc:sldMkLst>
          <pc:docMk/>
          <pc:sldMk cId="3080714931" sldId="329"/>
        </pc:sldMkLst>
        <pc:spChg chg="mod">
          <ac:chgData name="Long B Nguyen" userId="f59fb8f3-a021-417a-8bc1-65c8d471c621" providerId="ADAL" clId="{6AC26564-89E3-E046-BFB4-F80582D7E17B}" dt="2020-01-13T14:12:06.301" v="356" actId="14100"/>
          <ac:spMkLst>
            <pc:docMk/>
            <pc:sldMk cId="3080714931" sldId="329"/>
            <ac:spMk id="3" creationId="{BB8CCA41-667F-A84D-B02D-127C2C6A9C6F}"/>
          </ac:spMkLst>
        </pc:spChg>
        <pc:spChg chg="add mod">
          <ac:chgData name="Long B Nguyen" userId="f59fb8f3-a021-417a-8bc1-65c8d471c621" providerId="ADAL" clId="{6AC26564-89E3-E046-BFB4-F80582D7E17B}" dt="2020-01-13T14:12:01.184" v="353" actId="1076"/>
          <ac:spMkLst>
            <pc:docMk/>
            <pc:sldMk cId="3080714931" sldId="329"/>
            <ac:spMk id="6" creationId="{0C12779A-B12E-0448-BF0F-7347D8303363}"/>
          </ac:spMkLst>
        </pc:spChg>
        <pc:spChg chg="add mod">
          <ac:chgData name="Long B Nguyen" userId="f59fb8f3-a021-417a-8bc1-65c8d471c621" providerId="ADAL" clId="{6AC26564-89E3-E046-BFB4-F80582D7E17B}" dt="2020-01-13T14:12:14.884" v="363" actId="20577"/>
          <ac:spMkLst>
            <pc:docMk/>
            <pc:sldMk cId="3080714931" sldId="329"/>
            <ac:spMk id="11" creationId="{9C89A8C8-352A-8644-A4A5-084EFF78A7D2}"/>
          </ac:spMkLst>
        </pc:spChg>
        <pc:cxnChg chg="add mod">
          <ac:chgData name="Long B Nguyen" userId="f59fb8f3-a021-417a-8bc1-65c8d471c621" providerId="ADAL" clId="{6AC26564-89E3-E046-BFB4-F80582D7E17B}" dt="2020-01-13T14:11:39.483" v="341" actId="692"/>
          <ac:cxnSpMkLst>
            <pc:docMk/>
            <pc:sldMk cId="3080714931" sldId="329"/>
            <ac:cxnSpMk id="4" creationId="{F95E1657-42A9-DC49-AFC7-6462A6CBC043}"/>
          </ac:cxnSpMkLst>
        </pc:cxnChg>
        <pc:cxnChg chg="add mod">
          <ac:chgData name="Long B Nguyen" userId="f59fb8f3-a021-417a-8bc1-65c8d471c621" providerId="ADAL" clId="{6AC26564-89E3-E046-BFB4-F80582D7E17B}" dt="2020-01-13T14:12:22.399" v="366" actId="1076"/>
          <ac:cxnSpMkLst>
            <pc:docMk/>
            <pc:sldMk cId="3080714931" sldId="329"/>
            <ac:cxnSpMk id="10" creationId="{ABDF95F1-7709-2B48-B322-0972E58D26B3}"/>
          </ac:cxnSpMkLst>
        </pc:cxnChg>
      </pc:sldChg>
      <pc:sldChg chg="del">
        <pc:chgData name="Long B Nguyen" userId="f59fb8f3-a021-417a-8bc1-65c8d471c621" providerId="ADAL" clId="{6AC26564-89E3-E046-BFB4-F80582D7E17B}" dt="2020-01-13T13:43:17.064" v="4" actId="2696"/>
        <pc:sldMkLst>
          <pc:docMk/>
          <pc:sldMk cId="4294143140" sldId="329"/>
        </pc:sldMkLst>
      </pc:sldChg>
      <pc:sldChg chg="modSp add">
        <pc:chgData name="Long B Nguyen" userId="f59fb8f3-a021-417a-8bc1-65c8d471c621" providerId="ADAL" clId="{6AC26564-89E3-E046-BFB4-F80582D7E17B}" dt="2020-01-16T12:55:29.239" v="1161" actId="20577"/>
        <pc:sldMkLst>
          <pc:docMk/>
          <pc:sldMk cId="532184546" sldId="330"/>
        </pc:sldMkLst>
        <pc:spChg chg="mod">
          <ac:chgData name="Long B Nguyen" userId="f59fb8f3-a021-417a-8bc1-65c8d471c621" providerId="ADAL" clId="{6AC26564-89E3-E046-BFB4-F80582D7E17B}" dt="2020-01-16T12:55:29.239" v="1161" actId="20577"/>
          <ac:spMkLst>
            <pc:docMk/>
            <pc:sldMk cId="532184546" sldId="330"/>
            <ac:spMk id="39937" creationId="{8C524C6D-7080-AE45-B989-CF5B895D67C8}"/>
          </ac:spMkLst>
        </pc:spChg>
      </pc:sldChg>
      <pc:sldChg chg="del">
        <pc:chgData name="Long B Nguyen" userId="f59fb8f3-a021-417a-8bc1-65c8d471c621" providerId="ADAL" clId="{6AC26564-89E3-E046-BFB4-F80582D7E17B}" dt="2020-01-13T13:43:17.136" v="8" actId="2696"/>
        <pc:sldMkLst>
          <pc:docMk/>
          <pc:sldMk cId="3594730708" sldId="330"/>
        </pc:sldMkLst>
      </pc:sldChg>
      <pc:sldChg chg="modSp add">
        <pc:chgData name="Long B Nguyen" userId="f59fb8f3-a021-417a-8bc1-65c8d471c621" providerId="ADAL" clId="{6AC26564-89E3-E046-BFB4-F80582D7E17B}" dt="2020-01-16T12:55:34.788" v="1174" actId="20577"/>
        <pc:sldMkLst>
          <pc:docMk/>
          <pc:sldMk cId="3264629021" sldId="331"/>
        </pc:sldMkLst>
        <pc:spChg chg="mod">
          <ac:chgData name="Long B Nguyen" userId="f59fb8f3-a021-417a-8bc1-65c8d471c621" providerId="ADAL" clId="{6AC26564-89E3-E046-BFB4-F80582D7E17B}" dt="2020-01-16T12:55:34.788" v="1174" actId="20577"/>
          <ac:spMkLst>
            <pc:docMk/>
            <pc:sldMk cId="3264629021" sldId="331"/>
            <ac:spMk id="40961" creationId="{296F68FC-4103-DB4E-A72A-65C1FF52FEE9}"/>
          </ac:spMkLst>
        </pc:spChg>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modSp add">
        <pc:chgData name="Long B Nguyen" userId="f59fb8f3-a021-417a-8bc1-65c8d471c621" providerId="ADAL" clId="{6AC26564-89E3-E046-BFB4-F80582D7E17B}" dt="2020-01-13T14:18:10.052" v="509" actId="20577"/>
        <pc:sldMkLst>
          <pc:docMk/>
          <pc:sldMk cId="4022722016" sldId="332"/>
        </pc:sldMkLst>
        <pc:spChg chg="mod">
          <ac:chgData name="Long B Nguyen" userId="f59fb8f3-a021-417a-8bc1-65c8d471c621" providerId="ADAL" clId="{6AC26564-89E3-E046-BFB4-F80582D7E17B}" dt="2020-01-13T14:18:10.052" v="509" actId="20577"/>
          <ac:spMkLst>
            <pc:docMk/>
            <pc:sldMk cId="4022722016" sldId="332"/>
            <ac:spMk id="44034" creationId="{0EF23BEA-EF32-984F-8450-57FC941452FE}"/>
          </ac:spMkLst>
        </pc:spChg>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modAnim">
        <pc:chgData name="Long B Nguyen" userId="f59fb8f3-a021-417a-8bc1-65c8d471c621" providerId="ADAL" clId="{6AC26564-89E3-E046-BFB4-F80582D7E17B}" dt="2020-01-16T12:56:30.213" v="1179"/>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modSp add modAnim">
        <pc:chgData name="Long B Nguyen" userId="f59fb8f3-a021-417a-8bc1-65c8d471c621" providerId="ADAL" clId="{6AC26564-89E3-E046-BFB4-F80582D7E17B}" dt="2020-01-16T12:56:22.622" v="1178"/>
        <pc:sldMkLst>
          <pc:docMk/>
          <pc:sldMk cId="678299524" sldId="340"/>
        </pc:sldMkLst>
        <pc:spChg chg="mod">
          <ac:chgData name="Long B Nguyen" userId="f59fb8f3-a021-417a-8bc1-65c8d471c621" providerId="ADAL" clId="{6AC26564-89E3-E046-BFB4-F80582D7E17B}" dt="2020-01-16T12:56:12.663" v="1177" actId="20577"/>
          <ac:spMkLst>
            <pc:docMk/>
            <pc:sldMk cId="678299524" sldId="340"/>
            <ac:spMk id="50178" creationId="{67FBFF4E-84BD-104A-B697-66B57B261691}"/>
          </ac:spMkLst>
        </pc:spChg>
      </pc:sldChg>
      <pc:sldChg chg="modSp add modAnim">
        <pc:chgData name="Long B Nguyen" userId="f59fb8f3-a021-417a-8bc1-65c8d471c621" providerId="ADAL" clId="{6AC26564-89E3-E046-BFB4-F80582D7E17B}" dt="2020-01-13T14:19:32.433" v="590" actId="20577"/>
        <pc:sldMkLst>
          <pc:docMk/>
          <pc:sldMk cId="225127645" sldId="341"/>
        </pc:sldMkLst>
        <pc:spChg chg="mod">
          <ac:chgData name="Long B Nguyen" userId="f59fb8f3-a021-417a-8bc1-65c8d471c621" providerId="ADAL" clId="{6AC26564-89E3-E046-BFB4-F80582D7E17B}" dt="2020-01-13T14:19:32.433" v="590" actId="20577"/>
          <ac:spMkLst>
            <pc:docMk/>
            <pc:sldMk cId="225127645" sldId="341"/>
            <ac:spMk id="3" creationId="{C4B2C292-CF9B-CF4B-95A6-2A1828F1B32F}"/>
          </ac:spMkLst>
        </pc:spChg>
      </pc:sldChg>
      <pc:sldChg chg="add">
        <pc:chgData name="Long B Nguyen" userId="f59fb8f3-a021-417a-8bc1-65c8d471c621" providerId="ADAL" clId="{6AC26564-89E3-E046-BFB4-F80582D7E17B}" dt="2020-01-13T13:43:29.420" v="22"/>
        <pc:sldMkLst>
          <pc:docMk/>
          <pc:sldMk cId="2214326257" sldId="342"/>
        </pc:sldMkLst>
      </pc:sldChg>
      <pc:sldChg chg="modSp add">
        <pc:chgData name="Long B Nguyen" userId="f59fb8f3-a021-417a-8bc1-65c8d471c621" providerId="ADAL" clId="{6AC26564-89E3-E046-BFB4-F80582D7E17B}" dt="2020-01-14T14:43:22.774" v="624" actId="20577"/>
        <pc:sldMkLst>
          <pc:docMk/>
          <pc:sldMk cId="1356056044" sldId="343"/>
        </pc:sldMkLst>
        <pc:spChg chg="mod">
          <ac:chgData name="Long B Nguyen" userId="f59fb8f3-a021-417a-8bc1-65c8d471c621" providerId="ADAL" clId="{6AC26564-89E3-E046-BFB4-F80582D7E17B}" dt="2020-01-14T14:43:22.774" v="624" actId="20577"/>
          <ac:spMkLst>
            <pc:docMk/>
            <pc:sldMk cId="1356056044" sldId="343"/>
            <ac:spMk id="3" creationId="{BB84A3DF-3845-E44E-BE23-31EA988FAEBB}"/>
          </ac:spMkLst>
        </pc:spChg>
      </pc:sldChg>
      <pc:sldChg chg="modSp add">
        <pc:chgData name="Long B Nguyen" userId="f59fb8f3-a021-417a-8bc1-65c8d471c621" providerId="ADAL" clId="{6AC26564-89E3-E046-BFB4-F80582D7E17B}" dt="2020-01-13T13:52:32.924" v="99" actId="2711"/>
        <pc:sldMkLst>
          <pc:docMk/>
          <pc:sldMk cId="1270247652" sldId="344"/>
        </pc:sldMkLst>
        <pc:spChg chg="mod">
          <ac:chgData name="Long B Nguyen" userId="f59fb8f3-a021-417a-8bc1-65c8d471c621" providerId="ADAL" clId="{6AC26564-89E3-E046-BFB4-F80582D7E17B}" dt="2020-01-13T13:52:32.924" v="99" actId="2711"/>
          <ac:spMkLst>
            <pc:docMk/>
            <pc:sldMk cId="1270247652" sldId="344"/>
            <ac:spMk id="55298" creationId="{4AA38F8C-E2AA-EA4D-A486-FA2F457B38F7}"/>
          </ac:spMkLst>
        </pc:spChg>
      </pc:sldChg>
      <pc:sldChg chg="modSp add modAnim">
        <pc:chgData name="Long B Nguyen" userId="f59fb8f3-a021-417a-8bc1-65c8d471c621" providerId="ADAL" clId="{6AC26564-89E3-E046-BFB4-F80582D7E17B}" dt="2020-01-16T12:52:56.169" v="1124"/>
        <pc:sldMkLst>
          <pc:docMk/>
          <pc:sldMk cId="902308803" sldId="345"/>
        </pc:sldMkLst>
        <pc:spChg chg="mod">
          <ac:chgData name="Long B Nguyen" userId="f59fb8f3-a021-417a-8bc1-65c8d471c621" providerId="ADAL" clId="{6AC26564-89E3-E046-BFB4-F80582D7E17B}" dt="2020-01-16T12:51:09.080" v="992" actId="1076"/>
          <ac:spMkLst>
            <pc:docMk/>
            <pc:sldMk cId="902308803" sldId="345"/>
            <ac:spMk id="26625" creationId="{EEE37393-73E7-7A42-A21D-4773DC200BF6}"/>
          </ac:spMkLst>
        </pc:spChg>
        <pc:spChg chg="mod">
          <ac:chgData name="Long B Nguyen" userId="f59fb8f3-a021-417a-8bc1-65c8d471c621" providerId="ADAL" clId="{6AC26564-89E3-E046-BFB4-F80582D7E17B}" dt="2020-01-16T12:51:14.786" v="994" actId="255"/>
          <ac:spMkLst>
            <pc:docMk/>
            <pc:sldMk cId="902308803" sldId="345"/>
            <ac:spMk id="26626" creationId="{EBDCF6EE-E392-F04F-9B69-A1B47BE13E5F}"/>
          </ac:spMkLst>
        </pc:spChg>
        <pc:picChg chg="mod">
          <ac:chgData name="Long B Nguyen" userId="f59fb8f3-a021-417a-8bc1-65c8d471c621" providerId="ADAL" clId="{6AC26564-89E3-E046-BFB4-F80582D7E17B}" dt="2020-01-16T12:51:17.248" v="995" actId="1076"/>
          <ac:picMkLst>
            <pc:docMk/>
            <pc:sldMk cId="902308803" sldId="345"/>
            <ac:picMk id="26627" creationId="{4CB819D5-BF58-EF49-ADC3-C5DAC8299BED}"/>
          </ac:picMkLst>
        </pc:picChg>
      </pc:sldChg>
      <pc:sldChg chg="add">
        <pc:chgData name="Long B Nguyen" userId="f59fb8f3-a021-417a-8bc1-65c8d471c621" providerId="ADAL" clId="{6AC26564-89E3-E046-BFB4-F80582D7E17B}" dt="2020-01-13T13:43:29.420" v="22"/>
        <pc:sldMkLst>
          <pc:docMk/>
          <pc:sldMk cId="2271372051" sldId="346"/>
        </pc:sldMkLst>
      </pc:sldChg>
      <pc:sldChg chg="add del">
        <pc:chgData name="Long B Nguyen" userId="f59fb8f3-a021-417a-8bc1-65c8d471c621" providerId="ADAL" clId="{6AC26564-89E3-E046-BFB4-F80582D7E17B}" dt="2020-01-13T13:49:58.453" v="93" actId="2696"/>
        <pc:sldMkLst>
          <pc:docMk/>
          <pc:sldMk cId="198078322" sldId="347"/>
        </pc:sldMkLst>
      </pc:sldChg>
      <pc:sldChg chg="modSp add">
        <pc:chgData name="Long B Nguyen" userId="f59fb8f3-a021-417a-8bc1-65c8d471c621" providerId="ADAL" clId="{6AC26564-89E3-E046-BFB4-F80582D7E17B}" dt="2020-01-14T14:41:50.033" v="591" actId="1076"/>
        <pc:sldMkLst>
          <pc:docMk/>
          <pc:sldMk cId="3556500226" sldId="347"/>
        </pc:sldMkLst>
        <pc:spChg chg="mod">
          <ac:chgData name="Long B Nguyen" userId="f59fb8f3-a021-417a-8bc1-65c8d471c621" providerId="ADAL" clId="{6AC26564-89E3-E046-BFB4-F80582D7E17B}" dt="2020-01-14T14:41:50.033" v="591" actId="1076"/>
          <ac:spMkLst>
            <pc:docMk/>
            <pc:sldMk cId="3556500226" sldId="347"/>
            <ac:spMk id="35842" creationId="{0B0C4E89-D419-8343-A309-ADA122397E36}"/>
          </ac:spMkLst>
        </pc:spChg>
      </pc:sldChg>
      <pc:sldChg chg="addSp delSp modSp add">
        <pc:chgData name="Long B Nguyen" userId="f59fb8f3-a021-417a-8bc1-65c8d471c621" providerId="ADAL" clId="{6AC26564-89E3-E046-BFB4-F80582D7E17B}" dt="2020-01-16T12:48:48.788" v="791" actId="20577"/>
        <pc:sldMkLst>
          <pc:docMk/>
          <pc:sldMk cId="3512088914" sldId="348"/>
        </pc:sldMkLst>
        <pc:spChg chg="mod">
          <ac:chgData name="Long B Nguyen" userId="f59fb8f3-a021-417a-8bc1-65c8d471c621" providerId="ADAL" clId="{6AC26564-89E3-E046-BFB4-F80582D7E17B}" dt="2020-01-16T12:48:48.788" v="791" actId="20577"/>
          <ac:spMkLst>
            <pc:docMk/>
            <pc:sldMk cId="3512088914" sldId="348"/>
            <ac:spMk id="23553" creationId="{5E6C904F-B0D2-8542-BF56-4B43E4386E3D}"/>
          </ac:spMkLst>
        </pc:spChg>
        <pc:picChg chg="del">
          <ac:chgData name="Long B Nguyen" userId="f59fb8f3-a021-417a-8bc1-65c8d471c621" providerId="ADAL" clId="{6AC26564-89E3-E046-BFB4-F80582D7E17B}" dt="2020-01-16T12:47:37.467" v="765" actId="478"/>
          <ac:picMkLst>
            <pc:docMk/>
            <pc:sldMk cId="3512088914" sldId="348"/>
            <ac:picMk id="2" creationId="{D5FC4C3C-5059-9845-989F-6DA2B906114F}"/>
          </ac:picMkLst>
        </pc:picChg>
        <pc:picChg chg="add mod">
          <ac:chgData name="Long B Nguyen" userId="f59fb8f3-a021-417a-8bc1-65c8d471c621" providerId="ADAL" clId="{6AC26564-89E3-E046-BFB4-F80582D7E17B}" dt="2020-01-16T12:47:50.861" v="770" actId="1076"/>
          <ac:picMkLst>
            <pc:docMk/>
            <pc:sldMk cId="3512088914" sldId="348"/>
            <ac:picMk id="3" creationId="{CB795113-FB6C-E648-85D0-183CDD5AF882}"/>
          </ac:picMkLst>
        </pc:picChg>
        <pc:picChg chg="del">
          <ac:chgData name="Long B Nguyen" userId="f59fb8f3-a021-417a-8bc1-65c8d471c621" providerId="ADAL" clId="{6AC26564-89E3-E046-BFB4-F80582D7E17B}" dt="2020-01-16T12:47:46.031" v="767" actId="478"/>
          <ac:picMkLst>
            <pc:docMk/>
            <pc:sldMk cId="3512088914" sldId="348"/>
            <ac:picMk id="23555" creationId="{03C56796-055B-E94B-ACE3-C4CD06B2EB8A}"/>
          </ac:picMkLst>
        </pc:picChg>
      </pc:sldChg>
    </pc:docChg>
  </pc:docChgLst>
  <pc:docChgLst>
    <pc:chgData name="Long B Nguyen" userId="f59fb8f3-a021-417a-8bc1-65c8d471c621" providerId="ADAL" clId="{B1BC82AE-0B84-6345-94DD-50FF764891EB}"/>
    <pc:docChg chg="undo custSel addSld delSld modSld">
      <pc:chgData name="Long B Nguyen" userId="f59fb8f3-a021-417a-8bc1-65c8d471c621" providerId="ADAL" clId="{B1BC82AE-0B84-6345-94DD-50FF764891EB}" dt="2021-06-14T12:47:14.326" v="1149"/>
      <pc:docMkLst>
        <pc:docMk/>
      </pc:docMkLst>
      <pc:sldChg chg="del">
        <pc:chgData name="Long B Nguyen" userId="f59fb8f3-a021-417a-8bc1-65c8d471c621" providerId="ADAL" clId="{B1BC82AE-0B84-6345-94DD-50FF764891EB}" dt="2021-06-11T17:38:43.853" v="12" actId="2696"/>
        <pc:sldMkLst>
          <pc:docMk/>
          <pc:sldMk cId="833801237" sldId="313"/>
        </pc:sldMkLst>
      </pc:sldChg>
      <pc:sldChg chg="del">
        <pc:chgData name="Long B Nguyen" userId="f59fb8f3-a021-417a-8bc1-65c8d471c621" providerId="ADAL" clId="{B1BC82AE-0B84-6345-94DD-50FF764891EB}" dt="2021-06-11T17:38:43.853" v="12" actId="2696"/>
        <pc:sldMkLst>
          <pc:docMk/>
          <pc:sldMk cId="4199940570" sldId="314"/>
        </pc:sldMkLst>
      </pc:sldChg>
      <pc:sldChg chg="del">
        <pc:chgData name="Long B Nguyen" userId="f59fb8f3-a021-417a-8bc1-65c8d471c621" providerId="ADAL" clId="{B1BC82AE-0B84-6345-94DD-50FF764891EB}" dt="2021-06-11T17:38:43.853" v="12" actId="2696"/>
        <pc:sldMkLst>
          <pc:docMk/>
          <pc:sldMk cId="1902012464" sldId="315"/>
        </pc:sldMkLst>
      </pc:sldChg>
      <pc:sldChg chg="del">
        <pc:chgData name="Long B Nguyen" userId="f59fb8f3-a021-417a-8bc1-65c8d471c621" providerId="ADAL" clId="{B1BC82AE-0B84-6345-94DD-50FF764891EB}" dt="2021-06-11T17:38:43.853" v="12" actId="2696"/>
        <pc:sldMkLst>
          <pc:docMk/>
          <pc:sldMk cId="1824894821" sldId="316"/>
        </pc:sldMkLst>
      </pc:sldChg>
      <pc:sldChg chg="del">
        <pc:chgData name="Long B Nguyen" userId="f59fb8f3-a021-417a-8bc1-65c8d471c621" providerId="ADAL" clId="{B1BC82AE-0B84-6345-94DD-50FF764891EB}" dt="2021-06-11T17:38:43.853" v="12" actId="2696"/>
        <pc:sldMkLst>
          <pc:docMk/>
          <pc:sldMk cId="1105327036" sldId="317"/>
        </pc:sldMkLst>
      </pc:sldChg>
      <pc:sldChg chg="del">
        <pc:chgData name="Long B Nguyen" userId="f59fb8f3-a021-417a-8bc1-65c8d471c621" providerId="ADAL" clId="{B1BC82AE-0B84-6345-94DD-50FF764891EB}" dt="2021-06-11T17:38:43.853" v="12" actId="2696"/>
        <pc:sldMkLst>
          <pc:docMk/>
          <pc:sldMk cId="1694859685" sldId="319"/>
        </pc:sldMkLst>
      </pc:sldChg>
      <pc:sldChg chg="del">
        <pc:chgData name="Long B Nguyen" userId="f59fb8f3-a021-417a-8bc1-65c8d471c621" providerId="ADAL" clId="{B1BC82AE-0B84-6345-94DD-50FF764891EB}" dt="2021-06-11T17:38:43.853" v="12" actId="2696"/>
        <pc:sldMkLst>
          <pc:docMk/>
          <pc:sldMk cId="3981954340" sldId="320"/>
        </pc:sldMkLst>
      </pc:sldChg>
      <pc:sldChg chg="del">
        <pc:chgData name="Long B Nguyen" userId="f59fb8f3-a021-417a-8bc1-65c8d471c621" providerId="ADAL" clId="{B1BC82AE-0B84-6345-94DD-50FF764891EB}" dt="2021-06-11T17:38:43.853" v="12" actId="2696"/>
        <pc:sldMkLst>
          <pc:docMk/>
          <pc:sldMk cId="3869412028" sldId="321"/>
        </pc:sldMkLst>
      </pc:sldChg>
      <pc:sldChg chg="del">
        <pc:chgData name="Long B Nguyen" userId="f59fb8f3-a021-417a-8bc1-65c8d471c621" providerId="ADAL" clId="{B1BC82AE-0B84-6345-94DD-50FF764891EB}" dt="2021-06-11T17:38:43.853" v="12" actId="2696"/>
        <pc:sldMkLst>
          <pc:docMk/>
          <pc:sldMk cId="545779161" sldId="322"/>
        </pc:sldMkLst>
      </pc:sldChg>
      <pc:sldChg chg="del">
        <pc:chgData name="Long B Nguyen" userId="f59fb8f3-a021-417a-8bc1-65c8d471c621" providerId="ADAL" clId="{B1BC82AE-0B84-6345-94DD-50FF764891EB}" dt="2021-06-11T17:38:43.853" v="12" actId="2696"/>
        <pc:sldMkLst>
          <pc:docMk/>
          <pc:sldMk cId="3176068915" sldId="323"/>
        </pc:sldMkLst>
      </pc:sldChg>
      <pc:sldChg chg="del">
        <pc:chgData name="Long B Nguyen" userId="f59fb8f3-a021-417a-8bc1-65c8d471c621" providerId="ADAL" clId="{B1BC82AE-0B84-6345-94DD-50FF764891EB}" dt="2021-06-11T17:38:43.853" v="12" actId="2696"/>
        <pc:sldMkLst>
          <pc:docMk/>
          <pc:sldMk cId="2087798247" sldId="328"/>
        </pc:sldMkLst>
      </pc:sldChg>
      <pc:sldChg chg="del">
        <pc:chgData name="Long B Nguyen" userId="f59fb8f3-a021-417a-8bc1-65c8d471c621" providerId="ADAL" clId="{B1BC82AE-0B84-6345-94DD-50FF764891EB}" dt="2021-06-11T17:38:43.853" v="12" actId="2696"/>
        <pc:sldMkLst>
          <pc:docMk/>
          <pc:sldMk cId="1447299358" sldId="329"/>
        </pc:sldMkLst>
      </pc:sldChg>
      <pc:sldChg chg="del">
        <pc:chgData name="Long B Nguyen" userId="f59fb8f3-a021-417a-8bc1-65c8d471c621" providerId="ADAL" clId="{B1BC82AE-0B84-6345-94DD-50FF764891EB}" dt="2021-06-11T17:38:43.853" v="12" actId="2696"/>
        <pc:sldMkLst>
          <pc:docMk/>
          <pc:sldMk cId="1830555247" sldId="342"/>
        </pc:sldMkLst>
      </pc:sldChg>
      <pc:sldChg chg="del">
        <pc:chgData name="Long B Nguyen" userId="f59fb8f3-a021-417a-8bc1-65c8d471c621" providerId="ADAL" clId="{B1BC82AE-0B84-6345-94DD-50FF764891EB}" dt="2021-06-11T17:38:43.853" v="12" actId="2696"/>
        <pc:sldMkLst>
          <pc:docMk/>
          <pc:sldMk cId="2861772922" sldId="343"/>
        </pc:sldMkLst>
      </pc:sldChg>
      <pc:sldChg chg="del">
        <pc:chgData name="Long B Nguyen" userId="f59fb8f3-a021-417a-8bc1-65c8d471c621" providerId="ADAL" clId="{B1BC82AE-0B84-6345-94DD-50FF764891EB}" dt="2021-06-11T17:40:01.820" v="41" actId="2696"/>
        <pc:sldMkLst>
          <pc:docMk/>
          <pc:sldMk cId="1270247652" sldId="344"/>
        </pc:sldMkLst>
      </pc:sldChg>
      <pc:sldChg chg="del">
        <pc:chgData name="Long B Nguyen" userId="f59fb8f3-a021-417a-8bc1-65c8d471c621" providerId="ADAL" clId="{B1BC82AE-0B84-6345-94DD-50FF764891EB}" dt="2021-06-11T17:38:43.853" v="12" actId="2696"/>
        <pc:sldMkLst>
          <pc:docMk/>
          <pc:sldMk cId="2130219534" sldId="345"/>
        </pc:sldMkLst>
      </pc:sldChg>
      <pc:sldChg chg="del">
        <pc:chgData name="Long B Nguyen" userId="f59fb8f3-a021-417a-8bc1-65c8d471c621" providerId="ADAL" clId="{B1BC82AE-0B84-6345-94DD-50FF764891EB}" dt="2021-06-11T17:38:43.853" v="12" actId="2696"/>
        <pc:sldMkLst>
          <pc:docMk/>
          <pc:sldMk cId="2921473555" sldId="348"/>
        </pc:sldMkLst>
      </pc:sldChg>
      <pc:sldChg chg="modSp mod">
        <pc:chgData name="Long B Nguyen" userId="f59fb8f3-a021-417a-8bc1-65c8d471c621" providerId="ADAL" clId="{B1BC82AE-0B84-6345-94DD-50FF764891EB}" dt="2021-06-11T17:39:03.006" v="38" actId="20577"/>
        <pc:sldMkLst>
          <pc:docMk/>
          <pc:sldMk cId="1685712336" sldId="349"/>
        </pc:sldMkLst>
        <pc:spChg chg="mod">
          <ac:chgData name="Long B Nguyen" userId="f59fb8f3-a021-417a-8bc1-65c8d471c621" providerId="ADAL" clId="{B1BC82AE-0B84-6345-94DD-50FF764891EB}" dt="2021-06-11T17:39:03.006" v="38" actId="20577"/>
          <ac:spMkLst>
            <pc:docMk/>
            <pc:sldMk cId="1685712336" sldId="349"/>
            <ac:spMk id="3" creationId="{1BDC47C8-6776-7B44-9CD4-95FC91452D62}"/>
          </ac:spMkLst>
        </pc:spChg>
      </pc:sldChg>
      <pc:sldChg chg="del">
        <pc:chgData name="Long B Nguyen" userId="f59fb8f3-a021-417a-8bc1-65c8d471c621" providerId="ADAL" clId="{B1BC82AE-0B84-6345-94DD-50FF764891EB}" dt="2021-06-11T17:39:59.740" v="40" actId="2696"/>
        <pc:sldMkLst>
          <pc:docMk/>
          <pc:sldMk cId="1173183267" sldId="350"/>
        </pc:sldMkLst>
      </pc:sldChg>
      <pc:sldChg chg="del">
        <pc:chgData name="Long B Nguyen" userId="f59fb8f3-a021-417a-8bc1-65c8d471c621" providerId="ADAL" clId="{B1BC82AE-0B84-6345-94DD-50FF764891EB}" dt="2021-06-11T17:38:43.853" v="12" actId="2696"/>
        <pc:sldMkLst>
          <pc:docMk/>
          <pc:sldMk cId="1166836157" sldId="351"/>
        </pc:sldMkLst>
      </pc:sldChg>
      <pc:sldChg chg="addSp modSp add mod modAnim">
        <pc:chgData name="Long B Nguyen" userId="f59fb8f3-a021-417a-8bc1-65c8d471c621" providerId="ADAL" clId="{B1BC82AE-0B84-6345-94DD-50FF764891EB}" dt="2021-06-14T12:29:16.347" v="1023" actId="20577"/>
        <pc:sldMkLst>
          <pc:docMk/>
          <pc:sldMk cId="136760411" sldId="584"/>
        </pc:sldMkLst>
        <pc:spChg chg="mod">
          <ac:chgData name="Long B Nguyen" userId="f59fb8f3-a021-417a-8bc1-65c8d471c621" providerId="ADAL" clId="{B1BC82AE-0B84-6345-94DD-50FF764891EB}" dt="2021-06-14T12:29:16.347" v="1023" actId="20577"/>
          <ac:spMkLst>
            <pc:docMk/>
            <pc:sldMk cId="136760411" sldId="584"/>
            <ac:spMk id="16386" creationId="{FDE21009-F167-294A-90DA-D3129AD4DEB7}"/>
          </ac:spMkLst>
        </pc:spChg>
        <pc:spChg chg="mod">
          <ac:chgData name="Long B Nguyen" userId="f59fb8f3-a021-417a-8bc1-65c8d471c621" providerId="ADAL" clId="{B1BC82AE-0B84-6345-94DD-50FF764891EB}" dt="2021-06-11T18:09:25.684" v="896" actId="1076"/>
          <ac:spMkLst>
            <pc:docMk/>
            <pc:sldMk cId="136760411" sldId="584"/>
            <ac:spMk id="22529" creationId="{62D2E821-4DA7-1A4C-90AB-7D29E754B92B}"/>
          </ac:spMkLst>
        </pc:spChg>
        <pc:picChg chg="add mod">
          <ac:chgData name="Long B Nguyen" userId="f59fb8f3-a021-417a-8bc1-65c8d471c621" providerId="ADAL" clId="{B1BC82AE-0B84-6345-94DD-50FF764891EB}" dt="2021-06-11T17:43:27.132" v="109" actId="1035"/>
          <ac:picMkLst>
            <pc:docMk/>
            <pc:sldMk cId="136760411" sldId="584"/>
            <ac:picMk id="5" creationId="{6A537AAE-EC0D-054E-82AD-A976564A812F}"/>
          </ac:picMkLst>
        </pc:picChg>
        <pc:picChg chg="mod">
          <ac:chgData name="Long B Nguyen" userId="f59fb8f3-a021-417a-8bc1-65c8d471c621" providerId="ADAL" clId="{B1BC82AE-0B84-6345-94DD-50FF764891EB}" dt="2021-06-11T17:43:35.651" v="112" actId="14100"/>
          <ac:picMkLst>
            <pc:docMk/>
            <pc:sldMk cId="136760411" sldId="584"/>
            <ac:picMk id="22531" creationId="{AA6402AE-27BA-C94A-8CDB-C660D25DCDAB}"/>
          </ac:picMkLst>
        </pc:picChg>
      </pc:sldChg>
      <pc:sldChg chg="modSp add del mod">
        <pc:chgData name="Long B Nguyen" userId="f59fb8f3-a021-417a-8bc1-65c8d471c621" providerId="ADAL" clId="{B1BC82AE-0B84-6345-94DD-50FF764891EB}" dt="2021-06-11T17:43:49.292" v="113" actId="2696"/>
        <pc:sldMkLst>
          <pc:docMk/>
          <pc:sldMk cId="3648112237" sldId="585"/>
        </pc:sldMkLst>
        <pc:spChg chg="mod">
          <ac:chgData name="Long B Nguyen" userId="f59fb8f3-a021-417a-8bc1-65c8d471c621" providerId="ADAL" clId="{B1BC82AE-0B84-6345-94DD-50FF764891EB}" dt="2021-06-11T17:41:35.646" v="63" actId="14100"/>
          <ac:spMkLst>
            <pc:docMk/>
            <pc:sldMk cId="3648112237" sldId="585"/>
            <ac:spMk id="16386" creationId="{C0D80EE7-29AE-AE4C-8195-4D59F658F41D}"/>
          </ac:spMkLst>
        </pc:spChg>
        <pc:spChg chg="mod">
          <ac:chgData name="Long B Nguyen" userId="f59fb8f3-a021-417a-8bc1-65c8d471c621" providerId="ADAL" clId="{B1BC82AE-0B84-6345-94DD-50FF764891EB}" dt="2021-06-11T17:41:33.559" v="62" actId="1076"/>
          <ac:spMkLst>
            <pc:docMk/>
            <pc:sldMk cId="3648112237" sldId="585"/>
            <ac:spMk id="24577" creationId="{CC789D21-6605-6A4F-8E82-FA1784227983}"/>
          </ac:spMkLst>
        </pc:spChg>
      </pc:sldChg>
      <pc:sldChg chg="modSp add mod">
        <pc:chgData name="Long B Nguyen" userId="f59fb8f3-a021-417a-8bc1-65c8d471c621" providerId="ADAL" clId="{B1BC82AE-0B84-6345-94DD-50FF764891EB}" dt="2021-06-11T18:02:30.563" v="523" actId="1076"/>
        <pc:sldMkLst>
          <pc:docMk/>
          <pc:sldMk cId="125234064" sldId="586"/>
        </pc:sldMkLst>
        <pc:spChg chg="mod">
          <ac:chgData name="Long B Nguyen" userId="f59fb8f3-a021-417a-8bc1-65c8d471c621" providerId="ADAL" clId="{B1BC82AE-0B84-6345-94DD-50FF764891EB}" dt="2021-06-11T18:02:27.319" v="522" actId="14100"/>
          <ac:spMkLst>
            <pc:docMk/>
            <pc:sldMk cId="125234064" sldId="586"/>
            <ac:spMk id="16386" creationId="{B7D23A51-CC23-2D46-9966-5D2C05DBBA80}"/>
          </ac:spMkLst>
        </pc:spChg>
        <pc:spChg chg="mod">
          <ac:chgData name="Long B Nguyen" userId="f59fb8f3-a021-417a-8bc1-65c8d471c621" providerId="ADAL" clId="{B1BC82AE-0B84-6345-94DD-50FF764891EB}" dt="2021-06-11T18:02:24.875" v="521" actId="1076"/>
          <ac:spMkLst>
            <pc:docMk/>
            <pc:sldMk cId="125234064" sldId="586"/>
            <ac:spMk id="26625" creationId="{34F107FE-33DC-4D41-BCD4-F69C922D4462}"/>
          </ac:spMkLst>
        </pc:spChg>
        <pc:picChg chg="mod">
          <ac:chgData name="Long B Nguyen" userId="f59fb8f3-a021-417a-8bc1-65c8d471c621" providerId="ADAL" clId="{B1BC82AE-0B84-6345-94DD-50FF764891EB}" dt="2021-06-11T18:02:30.563" v="523" actId="1076"/>
          <ac:picMkLst>
            <pc:docMk/>
            <pc:sldMk cId="125234064" sldId="586"/>
            <ac:picMk id="26627" creationId="{A446CD24-D602-8541-8180-3194E673D149}"/>
          </ac:picMkLst>
        </pc:picChg>
      </pc:sldChg>
      <pc:sldChg chg="modSp add mod modAnim">
        <pc:chgData name="Long B Nguyen" userId="f59fb8f3-a021-417a-8bc1-65c8d471c621" providerId="ADAL" clId="{B1BC82AE-0B84-6345-94DD-50FF764891EB}" dt="2021-06-14T12:40:36.087" v="1147" actId="14100"/>
        <pc:sldMkLst>
          <pc:docMk/>
          <pc:sldMk cId="3486834731" sldId="587"/>
        </pc:sldMkLst>
        <pc:spChg chg="mod">
          <ac:chgData name="Long B Nguyen" userId="f59fb8f3-a021-417a-8bc1-65c8d471c621" providerId="ADAL" clId="{B1BC82AE-0B84-6345-94DD-50FF764891EB}" dt="2021-06-14T12:40:36.087" v="1147" actId="14100"/>
          <ac:spMkLst>
            <pc:docMk/>
            <pc:sldMk cId="3486834731" sldId="587"/>
            <ac:spMk id="16386" creationId="{511EFDDD-BDA3-DC45-A705-DF99D46F5242}"/>
          </ac:spMkLst>
        </pc:spChg>
        <pc:spChg chg="mod">
          <ac:chgData name="Long B Nguyen" userId="f59fb8f3-a021-417a-8bc1-65c8d471c621" providerId="ADAL" clId="{B1BC82AE-0B84-6345-94DD-50FF764891EB}" dt="2021-06-11T18:07:09.910" v="836" actId="1076"/>
          <ac:spMkLst>
            <pc:docMk/>
            <pc:sldMk cId="3486834731" sldId="587"/>
            <ac:spMk id="28673" creationId="{5132E559-1A3E-C34F-A562-E3FCB5A26E6B}"/>
          </ac:spMkLst>
        </pc:spChg>
        <pc:picChg chg="mod">
          <ac:chgData name="Long B Nguyen" userId="f59fb8f3-a021-417a-8bc1-65c8d471c621" providerId="ADAL" clId="{B1BC82AE-0B84-6345-94DD-50FF764891EB}" dt="2021-06-14T12:39:57.467" v="1083" actId="1076"/>
          <ac:picMkLst>
            <pc:docMk/>
            <pc:sldMk cId="3486834731" sldId="587"/>
            <ac:picMk id="28675" creationId="{BCF5C1D4-BD7B-A74D-B5D7-82EC9CAD7759}"/>
          </ac:picMkLst>
        </pc:picChg>
      </pc:sldChg>
      <pc:sldChg chg="modSp add mod modAnim">
        <pc:chgData name="Long B Nguyen" userId="f59fb8f3-a021-417a-8bc1-65c8d471c621" providerId="ADAL" clId="{B1BC82AE-0B84-6345-94DD-50FF764891EB}" dt="2021-06-14T12:32:35.492" v="1039" actId="255"/>
        <pc:sldMkLst>
          <pc:docMk/>
          <pc:sldMk cId="415119594" sldId="589"/>
        </pc:sldMkLst>
        <pc:spChg chg="mod">
          <ac:chgData name="Long B Nguyen" userId="f59fb8f3-a021-417a-8bc1-65c8d471c621" providerId="ADAL" clId="{B1BC82AE-0B84-6345-94DD-50FF764891EB}" dt="2021-06-14T12:32:35.492" v="1039" actId="255"/>
          <ac:spMkLst>
            <pc:docMk/>
            <pc:sldMk cId="415119594" sldId="589"/>
            <ac:spMk id="16386" creationId="{89B15976-ACD8-4742-B244-3AB3D026215A}"/>
          </ac:spMkLst>
        </pc:spChg>
        <pc:spChg chg="mod">
          <ac:chgData name="Long B Nguyen" userId="f59fb8f3-a021-417a-8bc1-65c8d471c621" providerId="ADAL" clId="{B1BC82AE-0B84-6345-94DD-50FF764891EB}" dt="2021-06-11T18:12:14.636" v="1019" actId="1076"/>
          <ac:spMkLst>
            <pc:docMk/>
            <pc:sldMk cId="415119594" sldId="589"/>
            <ac:spMk id="30721" creationId="{7E7F59BF-58A2-1549-8579-E6A7412FA5AB}"/>
          </ac:spMkLst>
        </pc:spChg>
      </pc:sldChg>
      <pc:sldChg chg="modSp add mod">
        <pc:chgData name="Long B Nguyen" userId="f59fb8f3-a021-417a-8bc1-65c8d471c621" providerId="ADAL" clId="{B1BC82AE-0B84-6345-94DD-50FF764891EB}" dt="2021-06-14T12:33:38.554" v="1059" actId="20577"/>
        <pc:sldMkLst>
          <pc:docMk/>
          <pc:sldMk cId="3691232827" sldId="590"/>
        </pc:sldMkLst>
        <pc:spChg chg="mod">
          <ac:chgData name="Long B Nguyen" userId="f59fb8f3-a021-417a-8bc1-65c8d471c621" providerId="ADAL" clId="{B1BC82AE-0B84-6345-94DD-50FF764891EB}" dt="2021-06-14T12:33:38.554" v="1059" actId="20577"/>
          <ac:spMkLst>
            <pc:docMk/>
            <pc:sldMk cId="3691232827" sldId="590"/>
            <ac:spMk id="32769" creationId="{1B088F74-50C6-5E46-9298-7B7197F07081}"/>
          </ac:spMkLst>
        </pc:spChg>
      </pc:sldChg>
      <pc:sldChg chg="modSp add mod">
        <pc:chgData name="Long B Nguyen" userId="f59fb8f3-a021-417a-8bc1-65c8d471c621" providerId="ADAL" clId="{B1BC82AE-0B84-6345-94DD-50FF764891EB}" dt="2021-06-14T12:33:20.785" v="1049" actId="20577"/>
        <pc:sldMkLst>
          <pc:docMk/>
          <pc:sldMk cId="120224996" sldId="591"/>
        </pc:sldMkLst>
        <pc:spChg chg="mod">
          <ac:chgData name="Long B Nguyen" userId="f59fb8f3-a021-417a-8bc1-65c8d471c621" providerId="ADAL" clId="{B1BC82AE-0B84-6345-94DD-50FF764891EB}" dt="2021-06-14T12:33:20.785" v="1049" actId="20577"/>
          <ac:spMkLst>
            <pc:docMk/>
            <pc:sldMk cId="120224996" sldId="591"/>
            <ac:spMk id="34817" creationId="{18DA8B69-B798-804C-973E-906C527C34EC}"/>
          </ac:spMkLst>
        </pc:spChg>
      </pc:sldChg>
      <pc:sldChg chg="add">
        <pc:chgData name="Long B Nguyen" userId="f59fb8f3-a021-417a-8bc1-65c8d471c621" providerId="ADAL" clId="{B1BC82AE-0B84-6345-94DD-50FF764891EB}" dt="2021-06-11T17:39:51.629" v="39"/>
        <pc:sldMkLst>
          <pc:docMk/>
          <pc:sldMk cId="3567235671" sldId="592"/>
        </pc:sldMkLst>
      </pc:sldChg>
      <pc:sldChg chg="add">
        <pc:chgData name="Long B Nguyen" userId="f59fb8f3-a021-417a-8bc1-65c8d471c621" providerId="ADAL" clId="{B1BC82AE-0B84-6345-94DD-50FF764891EB}" dt="2021-06-11T17:39:51.629" v="39"/>
        <pc:sldMkLst>
          <pc:docMk/>
          <pc:sldMk cId="2963124289" sldId="593"/>
        </pc:sldMkLst>
      </pc:sldChg>
      <pc:sldChg chg="add del">
        <pc:chgData name="Long B Nguyen" userId="f59fb8f3-a021-417a-8bc1-65c8d471c621" providerId="ADAL" clId="{B1BC82AE-0B84-6345-94DD-50FF764891EB}" dt="2021-06-11T17:40:26.900" v="42" actId="2696"/>
        <pc:sldMkLst>
          <pc:docMk/>
          <pc:sldMk cId="1969841755" sldId="594"/>
        </pc:sldMkLst>
      </pc:sldChg>
      <pc:sldChg chg="add del">
        <pc:chgData name="Long B Nguyen" userId="f59fb8f3-a021-417a-8bc1-65c8d471c621" providerId="ADAL" clId="{B1BC82AE-0B84-6345-94DD-50FF764891EB}" dt="2021-06-11T17:40:26.900" v="42" actId="2696"/>
        <pc:sldMkLst>
          <pc:docMk/>
          <pc:sldMk cId="2632639895" sldId="595"/>
        </pc:sldMkLst>
      </pc:sldChg>
      <pc:sldChg chg="add">
        <pc:chgData name="Long B Nguyen" userId="f59fb8f3-a021-417a-8bc1-65c8d471c621" providerId="ADAL" clId="{B1BC82AE-0B84-6345-94DD-50FF764891EB}" dt="2021-06-11T17:39:51.629" v="39"/>
        <pc:sldMkLst>
          <pc:docMk/>
          <pc:sldMk cId="4166247176" sldId="596"/>
        </pc:sldMkLst>
      </pc:sldChg>
      <pc:sldChg chg="del">
        <pc:chgData name="Long B Nguyen" userId="f59fb8f3-a021-417a-8bc1-65c8d471c621" providerId="ADAL" clId="{B1BC82AE-0B84-6345-94DD-50FF764891EB}" dt="2021-06-11T17:38:47.453" v="13" actId="2696"/>
        <pc:sldMkLst>
          <pc:docMk/>
          <pc:sldMk cId="630408664" sldId="598"/>
        </pc:sldMkLst>
      </pc:sldChg>
      <pc:sldChg chg="add">
        <pc:chgData name="Long B Nguyen" userId="f59fb8f3-a021-417a-8bc1-65c8d471c621" providerId="ADAL" clId="{B1BC82AE-0B84-6345-94DD-50FF764891EB}" dt="2021-06-11T17:39:51.629" v="39"/>
        <pc:sldMkLst>
          <pc:docMk/>
          <pc:sldMk cId="3623100011" sldId="598"/>
        </pc:sldMkLst>
      </pc:sldChg>
      <pc:sldChg chg="add">
        <pc:chgData name="Long B Nguyen" userId="f59fb8f3-a021-417a-8bc1-65c8d471c621" providerId="ADAL" clId="{B1BC82AE-0B84-6345-94DD-50FF764891EB}" dt="2021-06-11T17:39:51.629" v="39"/>
        <pc:sldMkLst>
          <pc:docMk/>
          <pc:sldMk cId="552104633" sldId="599"/>
        </pc:sldMkLst>
      </pc:sldChg>
      <pc:sldChg chg="add">
        <pc:chgData name="Long B Nguyen" userId="f59fb8f3-a021-417a-8bc1-65c8d471c621" providerId="ADAL" clId="{B1BC82AE-0B84-6345-94DD-50FF764891EB}" dt="2021-06-11T17:39:51.629" v="39"/>
        <pc:sldMkLst>
          <pc:docMk/>
          <pc:sldMk cId="293212044" sldId="600"/>
        </pc:sldMkLst>
      </pc:sldChg>
      <pc:sldChg chg="add">
        <pc:chgData name="Long B Nguyen" userId="f59fb8f3-a021-417a-8bc1-65c8d471c621" providerId="ADAL" clId="{B1BC82AE-0B84-6345-94DD-50FF764891EB}" dt="2021-06-11T17:39:51.629" v="39"/>
        <pc:sldMkLst>
          <pc:docMk/>
          <pc:sldMk cId="563346564" sldId="601"/>
        </pc:sldMkLst>
      </pc:sldChg>
      <pc:sldChg chg="add">
        <pc:chgData name="Long B Nguyen" userId="f59fb8f3-a021-417a-8bc1-65c8d471c621" providerId="ADAL" clId="{B1BC82AE-0B84-6345-94DD-50FF764891EB}" dt="2021-06-11T17:39:51.629" v="39"/>
        <pc:sldMkLst>
          <pc:docMk/>
          <pc:sldMk cId="2528953800" sldId="602"/>
        </pc:sldMkLst>
      </pc:sldChg>
      <pc:sldChg chg="add">
        <pc:chgData name="Long B Nguyen" userId="f59fb8f3-a021-417a-8bc1-65c8d471c621" providerId="ADAL" clId="{B1BC82AE-0B84-6345-94DD-50FF764891EB}" dt="2021-06-11T17:39:51.629" v="39"/>
        <pc:sldMkLst>
          <pc:docMk/>
          <pc:sldMk cId="1313664081" sldId="603"/>
        </pc:sldMkLst>
      </pc:sldChg>
      <pc:sldChg chg="add">
        <pc:chgData name="Long B Nguyen" userId="f59fb8f3-a021-417a-8bc1-65c8d471c621" providerId="ADAL" clId="{B1BC82AE-0B84-6345-94DD-50FF764891EB}" dt="2021-06-11T17:39:51.629" v="39"/>
        <pc:sldMkLst>
          <pc:docMk/>
          <pc:sldMk cId="4223295037" sldId="604"/>
        </pc:sldMkLst>
      </pc:sldChg>
      <pc:sldChg chg="add del">
        <pc:chgData name="Long B Nguyen" userId="f59fb8f3-a021-417a-8bc1-65c8d471c621" providerId="ADAL" clId="{B1BC82AE-0B84-6345-94DD-50FF764891EB}" dt="2021-06-11T17:41:28.363" v="61" actId="2696"/>
        <pc:sldMkLst>
          <pc:docMk/>
          <pc:sldMk cId="3830207338" sldId="605"/>
        </pc:sldMkLst>
      </pc:sldChg>
      <pc:sldChg chg="add">
        <pc:chgData name="Long B Nguyen" userId="f59fb8f3-a021-417a-8bc1-65c8d471c621" providerId="ADAL" clId="{B1BC82AE-0B84-6345-94DD-50FF764891EB}" dt="2021-06-11T17:39:51.629" v="39"/>
        <pc:sldMkLst>
          <pc:docMk/>
          <pc:sldMk cId="1230781990" sldId="606"/>
        </pc:sldMkLst>
      </pc:sldChg>
      <pc:sldChg chg="add">
        <pc:chgData name="Long B Nguyen" userId="f59fb8f3-a021-417a-8bc1-65c8d471c621" providerId="ADAL" clId="{B1BC82AE-0B84-6345-94DD-50FF764891EB}" dt="2021-06-11T17:39:51.629" v="39"/>
        <pc:sldMkLst>
          <pc:docMk/>
          <pc:sldMk cId="3489750888" sldId="607"/>
        </pc:sldMkLst>
      </pc:sldChg>
      <pc:sldChg chg="add">
        <pc:chgData name="Long B Nguyen" userId="f59fb8f3-a021-417a-8bc1-65c8d471c621" providerId="ADAL" clId="{B1BC82AE-0B84-6345-94DD-50FF764891EB}" dt="2021-06-11T17:39:51.629" v="39"/>
        <pc:sldMkLst>
          <pc:docMk/>
          <pc:sldMk cId="2098854286" sldId="609"/>
        </pc:sldMkLst>
      </pc:sldChg>
      <pc:sldChg chg="add">
        <pc:chgData name="Long B Nguyen" userId="f59fb8f3-a021-417a-8bc1-65c8d471c621" providerId="ADAL" clId="{B1BC82AE-0B84-6345-94DD-50FF764891EB}" dt="2021-06-11T17:39:51.629" v="39"/>
        <pc:sldMkLst>
          <pc:docMk/>
          <pc:sldMk cId="2983803253" sldId="610"/>
        </pc:sldMkLst>
      </pc:sldChg>
      <pc:sldChg chg="add">
        <pc:chgData name="Long B Nguyen" userId="f59fb8f3-a021-417a-8bc1-65c8d471c621" providerId="ADAL" clId="{B1BC82AE-0B84-6345-94DD-50FF764891EB}" dt="2021-06-11T17:39:51.629" v="39"/>
        <pc:sldMkLst>
          <pc:docMk/>
          <pc:sldMk cId="1300860084" sldId="611"/>
        </pc:sldMkLst>
      </pc:sldChg>
      <pc:sldChg chg="add">
        <pc:chgData name="Long B Nguyen" userId="f59fb8f3-a021-417a-8bc1-65c8d471c621" providerId="ADAL" clId="{B1BC82AE-0B84-6345-94DD-50FF764891EB}" dt="2021-06-11T17:39:51.629" v="39"/>
        <pc:sldMkLst>
          <pc:docMk/>
          <pc:sldMk cId="2367747530" sldId="613"/>
        </pc:sldMkLst>
      </pc:sldChg>
      <pc:sldChg chg="add">
        <pc:chgData name="Long B Nguyen" userId="f59fb8f3-a021-417a-8bc1-65c8d471c621" providerId="ADAL" clId="{B1BC82AE-0B84-6345-94DD-50FF764891EB}" dt="2021-06-11T17:39:51.629" v="39"/>
        <pc:sldMkLst>
          <pc:docMk/>
          <pc:sldMk cId="1482758976" sldId="614"/>
        </pc:sldMkLst>
      </pc:sldChg>
      <pc:sldChg chg="add del">
        <pc:chgData name="Long B Nguyen" userId="f59fb8f3-a021-417a-8bc1-65c8d471c621" providerId="ADAL" clId="{B1BC82AE-0B84-6345-94DD-50FF764891EB}" dt="2021-06-11T18:07:33.627" v="839" actId="2696"/>
        <pc:sldMkLst>
          <pc:docMk/>
          <pc:sldMk cId="218478499" sldId="615"/>
        </pc:sldMkLst>
      </pc:sldChg>
      <pc:sldChg chg="modSp add del modAnim">
        <pc:chgData name="Long B Nguyen" userId="f59fb8f3-a021-417a-8bc1-65c8d471c621" providerId="ADAL" clId="{B1BC82AE-0B84-6345-94DD-50FF764891EB}" dt="2021-06-11T18:08:12.827" v="876" actId="2696"/>
        <pc:sldMkLst>
          <pc:docMk/>
          <pc:sldMk cId="873559899" sldId="615"/>
        </pc:sldMkLst>
        <pc:spChg chg="mod">
          <ac:chgData name="Long B Nguyen" userId="f59fb8f3-a021-417a-8bc1-65c8d471c621" providerId="ADAL" clId="{B1BC82AE-0B84-6345-94DD-50FF764891EB}" dt="2021-06-11T18:07:59.145" v="875" actId="20577"/>
          <ac:spMkLst>
            <pc:docMk/>
            <pc:sldMk cId="873559899" sldId="615"/>
            <ac:spMk id="16386" creationId="{C0D80EE7-29AE-AE4C-8195-4D59F658F41D}"/>
          </ac:spMkLst>
        </pc:spChg>
      </pc:sldChg>
      <pc:sldChg chg="modSp add del mod modAnim">
        <pc:chgData name="Long B Nguyen" userId="f59fb8f3-a021-417a-8bc1-65c8d471c621" providerId="ADAL" clId="{B1BC82AE-0B84-6345-94DD-50FF764891EB}" dt="2021-06-11T18:09:48.158" v="909" actId="2696"/>
        <pc:sldMkLst>
          <pc:docMk/>
          <pc:sldMk cId="1639420940" sldId="615"/>
        </pc:sldMkLst>
        <pc:spChg chg="mod">
          <ac:chgData name="Long B Nguyen" userId="f59fb8f3-a021-417a-8bc1-65c8d471c621" providerId="ADAL" clId="{B1BC82AE-0B84-6345-94DD-50FF764891EB}" dt="2021-06-11T18:09:46.788" v="908" actId="21"/>
          <ac:spMkLst>
            <pc:docMk/>
            <pc:sldMk cId="1639420940" sldId="615"/>
            <ac:spMk id="16386" creationId="{C0D80EE7-29AE-AE4C-8195-4D59F658F41D}"/>
          </ac:spMkLst>
        </pc:spChg>
        <pc:spChg chg="mod">
          <ac:chgData name="Long B Nguyen" userId="f59fb8f3-a021-417a-8bc1-65c8d471c621" providerId="ADAL" clId="{B1BC82AE-0B84-6345-94DD-50FF764891EB}" dt="2021-06-11T18:08:37.400" v="882" actId="1076"/>
          <ac:spMkLst>
            <pc:docMk/>
            <pc:sldMk cId="1639420940" sldId="615"/>
            <ac:spMk id="24577" creationId="{CC789D21-6605-6A4F-8E82-FA1784227983}"/>
          </ac:spMkLst>
        </pc:spChg>
      </pc:sldChg>
      <pc:sldChg chg="add del">
        <pc:chgData name="Long B Nguyen" userId="f59fb8f3-a021-417a-8bc1-65c8d471c621" providerId="ADAL" clId="{B1BC82AE-0B84-6345-94DD-50FF764891EB}" dt="2021-06-11T18:08:28.968" v="878" actId="2696"/>
        <pc:sldMkLst>
          <pc:docMk/>
          <pc:sldMk cId="2254731236" sldId="615"/>
        </pc:sldMkLst>
      </pc:sldChg>
      <pc:sldChg chg="add del">
        <pc:chgData name="Long B Nguyen" userId="f59fb8f3-a021-417a-8bc1-65c8d471c621" providerId="ADAL" clId="{B1BC82AE-0B84-6345-94DD-50FF764891EB}" dt="2021-06-11T18:00:47.983" v="513" actId="2696"/>
        <pc:sldMkLst>
          <pc:docMk/>
          <pc:sldMk cId="1786708860" sldId="616"/>
        </pc:sldMkLst>
      </pc:sldChg>
      <pc:sldChg chg="add">
        <pc:chgData name="Long B Nguyen" userId="f59fb8f3-a021-417a-8bc1-65c8d471c621" providerId="ADAL" clId="{B1BC82AE-0B84-6345-94DD-50FF764891EB}" dt="2021-06-11T17:39:51.629" v="39"/>
        <pc:sldMkLst>
          <pc:docMk/>
          <pc:sldMk cId="3448653526" sldId="617"/>
        </pc:sldMkLst>
      </pc:sldChg>
      <pc:sldChg chg="add">
        <pc:chgData name="Long B Nguyen" userId="f59fb8f3-a021-417a-8bc1-65c8d471c621" providerId="ADAL" clId="{B1BC82AE-0B84-6345-94DD-50FF764891EB}" dt="2021-06-11T17:39:51.629" v="39"/>
        <pc:sldMkLst>
          <pc:docMk/>
          <pc:sldMk cId="4193751558" sldId="618"/>
        </pc:sldMkLst>
      </pc:sldChg>
      <pc:sldChg chg="del">
        <pc:chgData name="Long B Nguyen" userId="f59fb8f3-a021-417a-8bc1-65c8d471c621" providerId="ADAL" clId="{B1BC82AE-0B84-6345-94DD-50FF764891EB}" dt="2021-06-11T17:38:43.853" v="12" actId="2696"/>
        <pc:sldMkLst>
          <pc:docMk/>
          <pc:sldMk cId="890660370" sldId="626"/>
        </pc:sldMkLst>
      </pc:sldChg>
      <pc:sldChg chg="del">
        <pc:chgData name="Long B Nguyen" userId="f59fb8f3-a021-417a-8bc1-65c8d471c621" providerId="ADAL" clId="{B1BC82AE-0B84-6345-94DD-50FF764891EB}" dt="2021-06-11T17:38:43.853" v="12" actId="2696"/>
        <pc:sldMkLst>
          <pc:docMk/>
          <pc:sldMk cId="3969006746" sldId="627"/>
        </pc:sldMkLst>
      </pc:sldChg>
      <pc:sldChg chg="del">
        <pc:chgData name="Long B Nguyen" userId="f59fb8f3-a021-417a-8bc1-65c8d471c621" providerId="ADAL" clId="{B1BC82AE-0B84-6345-94DD-50FF764891EB}" dt="2021-06-11T17:39:59.740" v="40" actId="2696"/>
        <pc:sldMkLst>
          <pc:docMk/>
          <pc:sldMk cId="781734240" sldId="628"/>
        </pc:sldMkLst>
      </pc:sldChg>
      <pc:sldChg chg="del">
        <pc:chgData name="Long B Nguyen" userId="f59fb8f3-a021-417a-8bc1-65c8d471c621" providerId="ADAL" clId="{B1BC82AE-0B84-6345-94DD-50FF764891EB}" dt="2021-06-11T17:39:59.740" v="40" actId="2696"/>
        <pc:sldMkLst>
          <pc:docMk/>
          <pc:sldMk cId="4189100123" sldId="629"/>
        </pc:sldMkLst>
      </pc:sldChg>
      <pc:sldChg chg="addSp delSp modSp add mod">
        <pc:chgData name="Long B Nguyen" userId="f59fb8f3-a021-417a-8bc1-65c8d471c621" providerId="ADAL" clId="{B1BC82AE-0B84-6345-94DD-50FF764891EB}" dt="2021-06-11T18:02:03.507" v="519" actId="20577"/>
        <pc:sldMkLst>
          <pc:docMk/>
          <pc:sldMk cId="3673832115" sldId="630"/>
        </pc:sldMkLst>
        <pc:spChg chg="add mod">
          <ac:chgData name="Long B Nguyen" userId="f59fb8f3-a021-417a-8bc1-65c8d471c621" providerId="ADAL" clId="{B1BC82AE-0B84-6345-94DD-50FF764891EB}" dt="2021-06-11T18:02:03.507" v="519" actId="20577"/>
          <ac:spMkLst>
            <pc:docMk/>
            <pc:sldMk cId="3673832115" sldId="630"/>
            <ac:spMk id="3" creationId="{C6DF1D8F-8D46-4A48-A242-5A85A28AEE11}"/>
          </ac:spMkLst>
        </pc:spChg>
        <pc:spChg chg="mod">
          <ac:chgData name="Long B Nguyen" userId="f59fb8f3-a021-417a-8bc1-65c8d471c621" providerId="ADAL" clId="{B1BC82AE-0B84-6345-94DD-50FF764891EB}" dt="2021-06-11T17:43:59.404" v="115" actId="1076"/>
          <ac:spMkLst>
            <pc:docMk/>
            <pc:sldMk cId="3673832115" sldId="630"/>
            <ac:spMk id="32769" creationId="{F93EFB5A-2152-CA4E-8209-79AFCC889655}"/>
          </ac:spMkLst>
        </pc:spChg>
        <pc:picChg chg="del mod">
          <ac:chgData name="Long B Nguyen" userId="f59fb8f3-a021-417a-8bc1-65c8d471c621" providerId="ADAL" clId="{B1BC82AE-0B84-6345-94DD-50FF764891EB}" dt="2021-06-11T17:43:55.839" v="114" actId="478"/>
          <ac:picMkLst>
            <pc:docMk/>
            <pc:sldMk cId="3673832115" sldId="630"/>
            <ac:picMk id="2" creationId="{EDE4B9AF-3C62-2D48-9956-AA3566757C7D}"/>
          </ac:picMkLst>
        </pc:picChg>
        <pc:picChg chg="add mod">
          <ac:chgData name="Long B Nguyen" userId="f59fb8f3-a021-417a-8bc1-65c8d471c621" providerId="ADAL" clId="{B1BC82AE-0B84-6345-94DD-50FF764891EB}" dt="2021-06-11T17:52:02.954" v="116" actId="1076"/>
          <ac:picMkLst>
            <pc:docMk/>
            <pc:sldMk cId="3673832115" sldId="630"/>
            <ac:picMk id="7" creationId="{3CC77AF3-D007-5C44-97AB-706CC25BBBDB}"/>
          </ac:picMkLst>
        </pc:picChg>
      </pc:sldChg>
      <pc:sldChg chg="add">
        <pc:chgData name="Long B Nguyen" userId="f59fb8f3-a021-417a-8bc1-65c8d471c621" providerId="ADAL" clId="{B1BC82AE-0B84-6345-94DD-50FF764891EB}" dt="2021-06-11T17:39:51.629" v="39"/>
        <pc:sldMkLst>
          <pc:docMk/>
          <pc:sldMk cId="2310690584" sldId="631"/>
        </pc:sldMkLst>
      </pc:sldChg>
      <pc:sldChg chg="delSp modSp add mod modAnim">
        <pc:chgData name="Long B Nguyen" userId="f59fb8f3-a021-417a-8bc1-65c8d471c621" providerId="ADAL" clId="{B1BC82AE-0B84-6345-94DD-50FF764891EB}" dt="2021-06-14T12:47:14.326" v="1149"/>
        <pc:sldMkLst>
          <pc:docMk/>
          <pc:sldMk cId="298785684" sldId="632"/>
        </pc:sldMkLst>
        <pc:spChg chg="mod">
          <ac:chgData name="Long B Nguyen" userId="f59fb8f3-a021-417a-8bc1-65c8d471c621" providerId="ADAL" clId="{B1BC82AE-0B84-6345-94DD-50FF764891EB}" dt="2021-06-14T12:47:14.326" v="1149"/>
          <ac:spMkLst>
            <pc:docMk/>
            <pc:sldMk cId="298785684" sldId="632"/>
            <ac:spMk id="16386" creationId="{FDE21009-F167-294A-90DA-D3129AD4DEB7}"/>
          </ac:spMkLst>
        </pc:spChg>
        <pc:spChg chg="mod">
          <ac:chgData name="Long B Nguyen" userId="f59fb8f3-a021-417a-8bc1-65c8d471c621" providerId="ADAL" clId="{B1BC82AE-0B84-6345-94DD-50FF764891EB}" dt="2021-06-11T18:12:03.279" v="1017" actId="20577"/>
          <ac:spMkLst>
            <pc:docMk/>
            <pc:sldMk cId="298785684" sldId="632"/>
            <ac:spMk id="22529" creationId="{62D2E821-4DA7-1A4C-90AB-7D29E754B92B}"/>
          </ac:spMkLst>
        </pc:spChg>
        <pc:picChg chg="del">
          <ac:chgData name="Long B Nguyen" userId="f59fb8f3-a021-417a-8bc1-65c8d471c621" providerId="ADAL" clId="{B1BC82AE-0B84-6345-94DD-50FF764891EB}" dt="2021-06-11T18:09:58.098" v="913" actId="478"/>
          <ac:picMkLst>
            <pc:docMk/>
            <pc:sldMk cId="298785684" sldId="632"/>
            <ac:picMk id="5" creationId="{6A537AAE-EC0D-054E-82AD-A976564A812F}"/>
          </ac:picMkLst>
        </pc:picChg>
        <pc:picChg chg="del">
          <ac:chgData name="Long B Nguyen" userId="f59fb8f3-a021-417a-8bc1-65c8d471c621" providerId="ADAL" clId="{B1BC82AE-0B84-6345-94DD-50FF764891EB}" dt="2021-06-11T18:09:59.597" v="914" actId="478"/>
          <ac:picMkLst>
            <pc:docMk/>
            <pc:sldMk cId="298785684" sldId="632"/>
            <ac:picMk id="22531" creationId="{AA6402AE-27BA-C94A-8CDB-C660D25DCDAB}"/>
          </ac:picMkLst>
        </pc:picChg>
      </pc:sldChg>
      <pc:sldChg chg="modSp add mod modAnim">
        <pc:chgData name="Long B Nguyen" userId="f59fb8f3-a021-417a-8bc1-65c8d471c621" providerId="ADAL" clId="{B1BC82AE-0B84-6345-94DD-50FF764891EB}" dt="2021-06-14T12:39:19.721" v="1081"/>
        <pc:sldMkLst>
          <pc:docMk/>
          <pc:sldMk cId="871459493" sldId="633"/>
        </pc:sldMkLst>
        <pc:spChg chg="mod">
          <ac:chgData name="Long B Nguyen" userId="f59fb8f3-a021-417a-8bc1-65c8d471c621" providerId="ADAL" clId="{B1BC82AE-0B84-6345-94DD-50FF764891EB}" dt="2021-06-14T12:39:19.721" v="1081"/>
          <ac:spMkLst>
            <pc:docMk/>
            <pc:sldMk cId="871459493" sldId="633"/>
            <ac:spMk id="16386" creationId="{89B15976-ACD8-4742-B244-3AB3D026215A}"/>
          </ac:spMkLst>
        </pc:spChg>
        <pc:spChg chg="mod">
          <ac:chgData name="Long B Nguyen" userId="f59fb8f3-a021-417a-8bc1-65c8d471c621" providerId="ADAL" clId="{B1BC82AE-0B84-6345-94DD-50FF764891EB}" dt="2021-06-14T12:38:32.037" v="1074" actId="20577"/>
          <ac:spMkLst>
            <pc:docMk/>
            <pc:sldMk cId="871459493" sldId="633"/>
            <ac:spMk id="30721" creationId="{7E7F59BF-58A2-1549-8579-E6A7412FA5AB}"/>
          </ac:spMkLst>
        </pc:spChg>
      </pc:sldChg>
      <pc:sldChg chg="del">
        <pc:chgData name="Long B Nguyen" userId="f59fb8f3-a021-417a-8bc1-65c8d471c621" providerId="ADAL" clId="{B1BC82AE-0B84-6345-94DD-50FF764891EB}" dt="2021-06-11T17:38:43.853" v="12" actId="2696"/>
        <pc:sldMkLst>
          <pc:docMk/>
          <pc:sldMk cId="3668115397" sldId="643"/>
        </pc:sldMkLst>
      </pc:sldChg>
      <pc:sldChg chg="del">
        <pc:chgData name="Long B Nguyen" userId="f59fb8f3-a021-417a-8bc1-65c8d471c621" providerId="ADAL" clId="{B1BC82AE-0B84-6345-94DD-50FF764891EB}" dt="2021-06-11T17:38:43.853" v="12" actId="2696"/>
        <pc:sldMkLst>
          <pc:docMk/>
          <pc:sldMk cId="3323891907" sldId="647"/>
        </pc:sldMkLst>
      </pc:sldChg>
      <pc:sldChg chg="del">
        <pc:chgData name="Long B Nguyen" userId="f59fb8f3-a021-417a-8bc1-65c8d471c621" providerId="ADAL" clId="{B1BC82AE-0B84-6345-94DD-50FF764891EB}" dt="2021-06-11T17:38:43.853" v="12" actId="2696"/>
        <pc:sldMkLst>
          <pc:docMk/>
          <pc:sldMk cId="2605170431" sldId="648"/>
        </pc:sldMkLst>
      </pc:sldChg>
      <pc:sldChg chg="del">
        <pc:chgData name="Long B Nguyen" userId="f59fb8f3-a021-417a-8bc1-65c8d471c621" providerId="ADAL" clId="{B1BC82AE-0B84-6345-94DD-50FF764891EB}" dt="2021-06-11T17:38:48.799" v="14" actId="2696"/>
        <pc:sldMkLst>
          <pc:docMk/>
          <pc:sldMk cId="1498021361" sldId="6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7E551B6C-1E81-B548-A72C-C51786C7D0CC}"/>
    <pc:docChg chg="custSel addSld delSld modSld">
      <pc:chgData name="Long B Nguyen" userId="f59fb8f3-a021-417a-8bc1-65c8d471c621" providerId="ADAL" clId="{7E551B6C-1E81-B548-A72C-C51786C7D0CC}" dt="2021-06-11T17:34:49.741" v="4330" actId="2696"/>
      <pc:docMkLst>
        <pc:docMk/>
      </pc:docMkLst>
      <pc:sldChg chg="del">
        <pc:chgData name="Long B Nguyen" userId="f59fb8f3-a021-417a-8bc1-65c8d471c621" providerId="ADAL" clId="{7E551B6C-1E81-B548-A72C-C51786C7D0CC}" dt="2021-06-11T17:34:49.741" v="4330" actId="2696"/>
        <pc:sldMkLst>
          <pc:docMk/>
          <pc:sldMk cId="1758448129" sldId="309"/>
        </pc:sldMkLst>
      </pc:sldChg>
      <pc:sldChg chg="modSp add mod modAnim">
        <pc:chgData name="Long B Nguyen" userId="f59fb8f3-a021-417a-8bc1-65c8d471c621" providerId="ADAL" clId="{7E551B6C-1E81-B548-A72C-C51786C7D0CC}" dt="2021-06-11T12:17:07.088" v="2124" actId="20577"/>
        <pc:sldMkLst>
          <pc:docMk/>
          <pc:sldMk cId="833801237" sldId="313"/>
        </pc:sldMkLst>
        <pc:spChg chg="mod">
          <ac:chgData name="Long B Nguyen" userId="f59fb8f3-a021-417a-8bc1-65c8d471c621" providerId="ADAL" clId="{7E551B6C-1E81-B548-A72C-C51786C7D0CC}" dt="2021-06-11T12:17:07.088" v="2124" actId="20577"/>
          <ac:spMkLst>
            <pc:docMk/>
            <pc:sldMk cId="833801237" sldId="313"/>
            <ac:spMk id="3" creationId="{44A58473-3189-0C44-8A5E-E353CDFB3E5C}"/>
          </ac:spMkLst>
        </pc:spChg>
        <pc:spChg chg="mod">
          <ac:chgData name="Long B Nguyen" userId="f59fb8f3-a021-417a-8bc1-65c8d471c621" providerId="ADAL" clId="{7E551B6C-1E81-B548-A72C-C51786C7D0CC}" dt="2021-06-10T17:08:52.682" v="1374" actId="1076"/>
          <ac:spMkLst>
            <pc:docMk/>
            <pc:sldMk cId="833801237" sldId="313"/>
            <ac:spMk id="21505" creationId="{BCBA125C-ACA7-FB47-96FC-9420F821AD81}"/>
          </ac:spMkLst>
        </pc:spChg>
      </pc:sldChg>
      <pc:sldChg chg="modSp del mod">
        <pc:chgData name="Long B Nguyen" userId="f59fb8f3-a021-417a-8bc1-65c8d471c621" providerId="ADAL" clId="{7E551B6C-1E81-B548-A72C-C51786C7D0CC}" dt="2021-06-10T17:08:32.914" v="1371" actId="2696"/>
        <pc:sldMkLst>
          <pc:docMk/>
          <pc:sldMk cId="3947558204" sldId="313"/>
        </pc:sldMkLst>
        <pc:spChg chg="mod">
          <ac:chgData name="Long B Nguyen" userId="f59fb8f3-a021-417a-8bc1-65c8d471c621" providerId="ADAL" clId="{7E551B6C-1E81-B548-A72C-C51786C7D0CC}" dt="2021-06-10T17:07:55.946" v="1369" actId="14100"/>
          <ac:spMkLst>
            <pc:docMk/>
            <pc:sldMk cId="3947558204" sldId="313"/>
            <ac:spMk id="21505" creationId="{BCBA125C-ACA7-FB47-96FC-9420F821AD81}"/>
          </ac:spMkLst>
        </pc:spChg>
      </pc:sldChg>
      <pc:sldChg chg="del">
        <pc:chgData name="Long B Nguyen" userId="f59fb8f3-a021-417a-8bc1-65c8d471c621" providerId="ADAL" clId="{7E551B6C-1E81-B548-A72C-C51786C7D0CC}" dt="2021-06-10T17:02:53.723" v="1102" actId="2696"/>
        <pc:sldMkLst>
          <pc:docMk/>
          <pc:sldMk cId="2054265466" sldId="314"/>
        </pc:sldMkLst>
      </pc:sldChg>
      <pc:sldChg chg="modSp add mod">
        <pc:chgData name="Long B Nguyen" userId="f59fb8f3-a021-417a-8bc1-65c8d471c621" providerId="ADAL" clId="{7E551B6C-1E81-B548-A72C-C51786C7D0CC}" dt="2021-06-11T12:17:35.863" v="2130" actId="255"/>
        <pc:sldMkLst>
          <pc:docMk/>
          <pc:sldMk cId="4199940570" sldId="314"/>
        </pc:sldMkLst>
        <pc:spChg chg="mod">
          <ac:chgData name="Long B Nguyen" userId="f59fb8f3-a021-417a-8bc1-65c8d471c621" providerId="ADAL" clId="{7E551B6C-1E81-B548-A72C-C51786C7D0CC}" dt="2021-06-11T12:17:35.863" v="2130" actId="255"/>
          <ac:spMkLst>
            <pc:docMk/>
            <pc:sldMk cId="4199940570" sldId="314"/>
            <ac:spMk id="3" creationId="{A2015382-9B7F-FE46-8251-9DC1E84F44FE}"/>
          </ac:spMkLst>
        </pc:spChg>
        <pc:spChg chg="mod">
          <ac:chgData name="Long B Nguyen" userId="f59fb8f3-a021-417a-8bc1-65c8d471c621" providerId="ADAL" clId="{7E551B6C-1E81-B548-A72C-C51786C7D0CC}" dt="2021-06-11T12:17:25.436" v="2126" actId="1076"/>
          <ac:spMkLst>
            <pc:docMk/>
            <pc:sldMk cId="4199940570" sldId="314"/>
            <ac:spMk id="22529" creationId="{D64B8878-850A-FD49-812E-00E5D00C2909}"/>
          </ac:spMkLst>
        </pc:spChg>
      </pc:sldChg>
      <pc:sldChg chg="del">
        <pc:chgData name="Long B Nguyen" userId="f59fb8f3-a021-417a-8bc1-65c8d471c621" providerId="ADAL" clId="{7E551B6C-1E81-B548-A72C-C51786C7D0CC}" dt="2021-06-10T17:02:53.787" v="1105" actId="2696"/>
        <pc:sldMkLst>
          <pc:docMk/>
          <pc:sldMk cId="917461937" sldId="315"/>
        </pc:sldMkLst>
      </pc:sldChg>
      <pc:sldChg chg="modSp add mod">
        <pc:chgData name="Long B Nguyen" userId="f59fb8f3-a021-417a-8bc1-65c8d471c621" providerId="ADAL" clId="{7E551B6C-1E81-B548-A72C-C51786C7D0CC}" dt="2021-06-11T12:18:09.763" v="2139" actId="14100"/>
        <pc:sldMkLst>
          <pc:docMk/>
          <pc:sldMk cId="1902012464" sldId="315"/>
        </pc:sldMkLst>
        <pc:spChg chg="mod">
          <ac:chgData name="Long B Nguyen" userId="f59fb8f3-a021-417a-8bc1-65c8d471c621" providerId="ADAL" clId="{7E551B6C-1E81-B548-A72C-C51786C7D0CC}" dt="2021-06-11T12:18:09.763" v="2139" actId="14100"/>
          <ac:spMkLst>
            <pc:docMk/>
            <pc:sldMk cId="1902012464" sldId="315"/>
            <ac:spMk id="3" creationId="{1749D47C-23C2-834A-9FE9-50A8E8BE40E7}"/>
          </ac:spMkLst>
        </pc:spChg>
        <pc:spChg chg="mod">
          <ac:chgData name="Long B Nguyen" userId="f59fb8f3-a021-417a-8bc1-65c8d471c621" providerId="ADAL" clId="{7E551B6C-1E81-B548-A72C-C51786C7D0CC}" dt="2021-06-11T12:18:05.222" v="2137" actId="1076"/>
          <ac:spMkLst>
            <pc:docMk/>
            <pc:sldMk cId="1902012464" sldId="315"/>
            <ac:spMk id="24577" creationId="{44A4C074-C74F-714A-A8EE-ABAB5BC20626}"/>
          </ac:spMkLst>
        </pc:spChg>
      </pc:sldChg>
      <pc:sldChg chg="modSp add mod">
        <pc:chgData name="Long B Nguyen" userId="f59fb8f3-a021-417a-8bc1-65c8d471c621" providerId="ADAL" clId="{7E551B6C-1E81-B548-A72C-C51786C7D0CC}" dt="2021-06-11T12:18:43.912" v="2147" actId="255"/>
        <pc:sldMkLst>
          <pc:docMk/>
          <pc:sldMk cId="1824894821" sldId="316"/>
        </pc:sldMkLst>
        <pc:spChg chg="mod">
          <ac:chgData name="Long B Nguyen" userId="f59fb8f3-a021-417a-8bc1-65c8d471c621" providerId="ADAL" clId="{7E551B6C-1E81-B548-A72C-C51786C7D0CC}" dt="2021-06-11T12:18:43.912" v="2147" actId="255"/>
          <ac:spMkLst>
            <pc:docMk/>
            <pc:sldMk cId="1824894821" sldId="316"/>
            <ac:spMk id="3" creationId="{C1BB7D3F-3A2C-0E43-B723-6E892A40421F}"/>
          </ac:spMkLst>
        </pc:spChg>
        <pc:spChg chg="mod">
          <ac:chgData name="Long B Nguyen" userId="f59fb8f3-a021-417a-8bc1-65c8d471c621" providerId="ADAL" clId="{7E551B6C-1E81-B548-A72C-C51786C7D0CC}" dt="2021-06-11T12:18:17.165" v="2141" actId="1076"/>
          <ac:spMkLst>
            <pc:docMk/>
            <pc:sldMk cId="1824894821" sldId="316"/>
            <ac:spMk id="25601" creationId="{D924ED1B-1F5B-5B4D-BA47-0A5B5F4A1A7F}"/>
          </ac:spMkLst>
        </pc:spChg>
      </pc:sldChg>
      <pc:sldChg chg="del">
        <pc:chgData name="Long B Nguyen" userId="f59fb8f3-a021-417a-8bc1-65c8d471c621" providerId="ADAL" clId="{7E551B6C-1E81-B548-A72C-C51786C7D0CC}" dt="2021-06-10T17:02:53.804" v="1106" actId="2696"/>
        <pc:sldMkLst>
          <pc:docMk/>
          <pc:sldMk cId="3266234076" sldId="316"/>
        </pc:sldMkLst>
      </pc:sldChg>
      <pc:sldChg chg="modSp add mod">
        <pc:chgData name="Long B Nguyen" userId="f59fb8f3-a021-417a-8bc1-65c8d471c621" providerId="ADAL" clId="{7E551B6C-1E81-B548-A72C-C51786C7D0CC}" dt="2021-06-11T12:17:51.591" v="2133" actId="14100"/>
        <pc:sldMkLst>
          <pc:docMk/>
          <pc:sldMk cId="1105327036" sldId="317"/>
        </pc:sldMkLst>
        <pc:spChg chg="mod">
          <ac:chgData name="Long B Nguyen" userId="f59fb8f3-a021-417a-8bc1-65c8d471c621" providerId="ADAL" clId="{7E551B6C-1E81-B548-A72C-C51786C7D0CC}" dt="2021-06-11T12:17:48.263" v="2132" actId="1076"/>
          <ac:spMkLst>
            <pc:docMk/>
            <pc:sldMk cId="1105327036" sldId="317"/>
            <ac:spMk id="23553" creationId="{5E6C904F-B0D2-8542-BF56-4B43E4386E3D}"/>
          </ac:spMkLst>
        </pc:spChg>
        <pc:picChg chg="mod">
          <ac:chgData name="Long B Nguyen" userId="f59fb8f3-a021-417a-8bc1-65c8d471c621" providerId="ADAL" clId="{7E551B6C-1E81-B548-A72C-C51786C7D0CC}" dt="2021-06-11T12:17:51.591" v="2133" actId="14100"/>
          <ac:picMkLst>
            <pc:docMk/>
            <pc:sldMk cId="1105327036" sldId="317"/>
            <ac:picMk id="2" creationId="{D5FC4C3C-5059-9845-989F-6DA2B906114F}"/>
          </ac:picMkLst>
        </pc:picChg>
      </pc:sldChg>
      <pc:sldChg chg="del">
        <pc:chgData name="Long B Nguyen" userId="f59fb8f3-a021-417a-8bc1-65c8d471c621" providerId="ADAL" clId="{7E551B6C-1E81-B548-A72C-C51786C7D0CC}" dt="2021-06-10T17:02:53.738" v="1103" actId="2696"/>
        <pc:sldMkLst>
          <pc:docMk/>
          <pc:sldMk cId="2886319738" sldId="317"/>
        </pc:sldMkLst>
      </pc:sldChg>
      <pc:sldChg chg="modSp add mod">
        <pc:chgData name="Long B Nguyen" userId="f59fb8f3-a021-417a-8bc1-65c8d471c621" providerId="ADAL" clId="{7E551B6C-1E81-B548-A72C-C51786C7D0CC}" dt="2021-06-11T12:19:10.483" v="2165" actId="14100"/>
        <pc:sldMkLst>
          <pc:docMk/>
          <pc:sldMk cId="1694859685" sldId="319"/>
        </pc:sldMkLst>
        <pc:spChg chg="mod">
          <ac:chgData name="Long B Nguyen" userId="f59fb8f3-a021-417a-8bc1-65c8d471c621" providerId="ADAL" clId="{7E551B6C-1E81-B548-A72C-C51786C7D0CC}" dt="2021-06-11T12:19:10.483" v="2165" actId="14100"/>
          <ac:spMkLst>
            <pc:docMk/>
            <pc:sldMk cId="1694859685" sldId="319"/>
            <ac:spMk id="3" creationId="{6BAAF3A1-8774-5448-8A90-E12045B4D3F2}"/>
          </ac:spMkLst>
        </pc:spChg>
        <pc:spChg chg="mod">
          <ac:chgData name="Long B Nguyen" userId="f59fb8f3-a021-417a-8bc1-65c8d471c621" providerId="ADAL" clId="{7E551B6C-1E81-B548-A72C-C51786C7D0CC}" dt="2021-06-11T12:19:05.294" v="2163" actId="1076"/>
          <ac:spMkLst>
            <pc:docMk/>
            <pc:sldMk cId="1694859685" sldId="319"/>
            <ac:spMk id="27649" creationId="{6DF2718B-6957-A844-8110-C38E5F3B4833}"/>
          </ac:spMkLst>
        </pc:spChg>
      </pc:sldChg>
      <pc:sldChg chg="del">
        <pc:chgData name="Long B Nguyen" userId="f59fb8f3-a021-417a-8bc1-65c8d471c621" providerId="ADAL" clId="{7E551B6C-1E81-B548-A72C-C51786C7D0CC}" dt="2021-06-10T17:02:53.844" v="1108" actId="2696"/>
        <pc:sldMkLst>
          <pc:docMk/>
          <pc:sldMk cId="3906700287" sldId="319"/>
        </pc:sldMkLst>
      </pc:sldChg>
      <pc:sldChg chg="del">
        <pc:chgData name="Long B Nguyen" userId="f59fb8f3-a021-417a-8bc1-65c8d471c621" providerId="ADAL" clId="{7E551B6C-1E81-B548-A72C-C51786C7D0CC}" dt="2021-06-10T17:02:53.989" v="1110" actId="2696"/>
        <pc:sldMkLst>
          <pc:docMk/>
          <pc:sldMk cId="1810541734" sldId="320"/>
        </pc:sldMkLst>
      </pc:sldChg>
      <pc:sldChg chg="modSp add mod">
        <pc:chgData name="Long B Nguyen" userId="f59fb8f3-a021-417a-8bc1-65c8d471c621" providerId="ADAL" clId="{7E551B6C-1E81-B548-A72C-C51786C7D0CC}" dt="2021-06-11T12:19:53.077" v="2177" actId="20577"/>
        <pc:sldMkLst>
          <pc:docMk/>
          <pc:sldMk cId="3981954340" sldId="320"/>
        </pc:sldMkLst>
        <pc:spChg chg="mod">
          <ac:chgData name="Long B Nguyen" userId="f59fb8f3-a021-417a-8bc1-65c8d471c621" providerId="ADAL" clId="{7E551B6C-1E81-B548-A72C-C51786C7D0CC}" dt="2021-06-11T12:19:53.077" v="2177" actId="20577"/>
          <ac:spMkLst>
            <pc:docMk/>
            <pc:sldMk cId="3981954340" sldId="320"/>
            <ac:spMk id="3" creationId="{D1CC84C1-64E3-8C44-A271-6413B01F1B9F}"/>
          </ac:spMkLst>
        </pc:spChg>
        <pc:spChg chg="mod">
          <ac:chgData name="Long B Nguyen" userId="f59fb8f3-a021-417a-8bc1-65c8d471c621" providerId="ADAL" clId="{7E551B6C-1E81-B548-A72C-C51786C7D0CC}" dt="2021-06-11T12:19:34.831" v="2173" actId="1076"/>
          <ac:spMkLst>
            <pc:docMk/>
            <pc:sldMk cId="3981954340" sldId="320"/>
            <ac:spMk id="29697" creationId="{5D843E53-35E9-E74F-AAF1-1C6E9C7CF5DA}"/>
          </ac:spMkLst>
        </pc:spChg>
      </pc:sldChg>
      <pc:sldChg chg="del">
        <pc:chgData name="Long B Nguyen" userId="f59fb8f3-a021-417a-8bc1-65c8d471c621" providerId="ADAL" clId="{7E551B6C-1E81-B548-A72C-C51786C7D0CC}" dt="2021-06-10T17:02:54.010" v="1111" actId="2696"/>
        <pc:sldMkLst>
          <pc:docMk/>
          <pc:sldMk cId="1359731776" sldId="321"/>
        </pc:sldMkLst>
      </pc:sldChg>
      <pc:sldChg chg="add">
        <pc:chgData name="Long B Nguyen" userId="f59fb8f3-a021-417a-8bc1-65c8d471c621" providerId="ADAL" clId="{7E551B6C-1E81-B548-A72C-C51786C7D0CC}" dt="2021-06-10T17:03:02.443" v="1115"/>
        <pc:sldMkLst>
          <pc:docMk/>
          <pc:sldMk cId="3869412028" sldId="321"/>
        </pc:sldMkLst>
      </pc:sldChg>
      <pc:sldChg chg="modSp add mod">
        <pc:chgData name="Long B Nguyen" userId="f59fb8f3-a021-417a-8bc1-65c8d471c621" providerId="ADAL" clId="{7E551B6C-1E81-B548-A72C-C51786C7D0CC}" dt="2021-06-11T12:20:03.206" v="2179" actId="1076"/>
        <pc:sldMkLst>
          <pc:docMk/>
          <pc:sldMk cId="545779161" sldId="322"/>
        </pc:sldMkLst>
        <pc:spChg chg="mod">
          <ac:chgData name="Long B Nguyen" userId="f59fb8f3-a021-417a-8bc1-65c8d471c621" providerId="ADAL" clId="{7E551B6C-1E81-B548-A72C-C51786C7D0CC}" dt="2021-06-11T12:20:03.206" v="2179" actId="1076"/>
          <ac:spMkLst>
            <pc:docMk/>
            <pc:sldMk cId="545779161" sldId="322"/>
            <ac:spMk id="31745" creationId="{4BD382BA-290D-A94B-A7DD-7AEF84D0700A}"/>
          </ac:spMkLst>
        </pc:spChg>
      </pc:sldChg>
      <pc:sldChg chg="del">
        <pc:chgData name="Long B Nguyen" userId="f59fb8f3-a021-417a-8bc1-65c8d471c621" providerId="ADAL" clId="{7E551B6C-1E81-B548-A72C-C51786C7D0CC}" dt="2021-06-10T17:02:54.030" v="1112" actId="2696"/>
        <pc:sldMkLst>
          <pc:docMk/>
          <pc:sldMk cId="3651577480" sldId="322"/>
        </pc:sldMkLst>
      </pc:sldChg>
      <pc:sldChg chg="del">
        <pc:chgData name="Long B Nguyen" userId="f59fb8f3-a021-417a-8bc1-65c8d471c621" providerId="ADAL" clId="{7E551B6C-1E81-B548-A72C-C51786C7D0CC}" dt="2021-06-10T17:02:53.968" v="1109" actId="2696"/>
        <pc:sldMkLst>
          <pc:docMk/>
          <pc:sldMk cId="1496564367" sldId="323"/>
        </pc:sldMkLst>
      </pc:sldChg>
      <pc:sldChg chg="modSp add mod modAnim">
        <pc:chgData name="Long B Nguyen" userId="f59fb8f3-a021-417a-8bc1-65c8d471c621" providerId="ADAL" clId="{7E551B6C-1E81-B548-A72C-C51786C7D0CC}" dt="2021-06-11T12:19:28.750" v="2171" actId="20577"/>
        <pc:sldMkLst>
          <pc:docMk/>
          <pc:sldMk cId="3176068915" sldId="323"/>
        </pc:sldMkLst>
        <pc:spChg chg="mod">
          <ac:chgData name="Long B Nguyen" userId="f59fb8f3-a021-417a-8bc1-65c8d471c621" providerId="ADAL" clId="{7E551B6C-1E81-B548-A72C-C51786C7D0CC}" dt="2021-06-11T12:19:28.750" v="2171" actId="20577"/>
          <ac:spMkLst>
            <pc:docMk/>
            <pc:sldMk cId="3176068915" sldId="323"/>
            <ac:spMk id="3" creationId="{5401327B-FADD-F14B-8EF1-39E2659DA6FA}"/>
          </ac:spMkLst>
        </pc:spChg>
        <pc:spChg chg="mod">
          <ac:chgData name="Long B Nguyen" userId="f59fb8f3-a021-417a-8bc1-65c8d471c621" providerId="ADAL" clId="{7E551B6C-1E81-B548-A72C-C51786C7D0CC}" dt="2021-06-11T12:19:21.329" v="2167" actId="1076"/>
          <ac:spMkLst>
            <pc:docMk/>
            <pc:sldMk cId="3176068915" sldId="323"/>
            <ac:spMk id="28673" creationId="{BF249FBE-A176-1A4F-8C85-4F68915D9637}"/>
          </ac:spMkLst>
        </pc:spChg>
      </pc:sldChg>
      <pc:sldChg chg="del">
        <pc:chgData name="Long B Nguyen" userId="f59fb8f3-a021-417a-8bc1-65c8d471c621" providerId="ADAL" clId="{7E551B6C-1E81-B548-A72C-C51786C7D0CC}" dt="2021-06-10T17:08:30.582" v="1370" actId="2696"/>
        <pc:sldMkLst>
          <pc:docMk/>
          <pc:sldMk cId="1025355635" sldId="325"/>
        </pc:sldMkLst>
      </pc:sldChg>
      <pc:sldChg chg="del">
        <pc:chgData name="Long B Nguyen" userId="f59fb8f3-a021-417a-8bc1-65c8d471c621" providerId="ADAL" clId="{7E551B6C-1E81-B548-A72C-C51786C7D0CC}" dt="2021-06-10T17:09:10.358" v="1375" actId="2696"/>
        <pc:sldMkLst>
          <pc:docMk/>
          <pc:sldMk cId="4174920299" sldId="327"/>
        </pc:sldMkLst>
      </pc:sldChg>
      <pc:sldChg chg="modSp add mod modAnim">
        <pc:chgData name="Long B Nguyen" userId="f59fb8f3-a021-417a-8bc1-65c8d471c621" providerId="ADAL" clId="{7E551B6C-1E81-B548-A72C-C51786C7D0CC}" dt="2021-06-10T17:16:12.092" v="1739" actId="20577"/>
        <pc:sldMkLst>
          <pc:docMk/>
          <pc:sldMk cId="2087798247" sldId="328"/>
        </pc:sldMkLst>
        <pc:spChg chg="mod">
          <ac:chgData name="Long B Nguyen" userId="f59fb8f3-a021-417a-8bc1-65c8d471c621" providerId="ADAL" clId="{7E551B6C-1E81-B548-A72C-C51786C7D0CC}" dt="2021-06-10T17:16:12.092" v="1739" actId="20577"/>
          <ac:spMkLst>
            <pc:docMk/>
            <pc:sldMk cId="2087798247" sldId="328"/>
            <ac:spMk id="3" creationId="{D7CDD189-AC0E-DF4B-95CF-A617BFC2B7FC}"/>
          </ac:spMkLst>
        </pc:spChg>
        <pc:spChg chg="mod">
          <ac:chgData name="Long B Nguyen" userId="f59fb8f3-a021-417a-8bc1-65c8d471c621" providerId="ADAL" clId="{7E551B6C-1E81-B548-A72C-C51786C7D0CC}" dt="2021-06-10T13:17:35.866" v="817" actId="1076"/>
          <ac:spMkLst>
            <pc:docMk/>
            <pc:sldMk cId="2087798247" sldId="328"/>
            <ac:spMk id="37889" creationId="{AC3C8F6C-38DD-984D-AB5D-B5D4807018F9}"/>
          </ac:spMkLst>
        </pc:spChg>
      </pc:sldChg>
      <pc:sldChg chg="del">
        <pc:chgData name="Long B Nguyen" userId="f59fb8f3-a021-417a-8bc1-65c8d471c621" providerId="ADAL" clId="{7E551B6C-1E81-B548-A72C-C51786C7D0CC}" dt="2021-06-10T13:17:07.707" v="800" actId="2696"/>
        <pc:sldMkLst>
          <pc:docMk/>
          <pc:sldMk cId="2756462650" sldId="328"/>
        </pc:sldMkLst>
      </pc:sldChg>
      <pc:sldChg chg="modSp add mod">
        <pc:chgData name="Long B Nguyen" userId="f59fb8f3-a021-417a-8bc1-65c8d471c621" providerId="ADAL" clId="{7E551B6C-1E81-B548-A72C-C51786C7D0CC}" dt="2021-06-10T13:19:20.801" v="904" actId="1037"/>
        <pc:sldMkLst>
          <pc:docMk/>
          <pc:sldMk cId="1447299358" sldId="329"/>
        </pc:sldMkLst>
        <pc:spChg chg="mod">
          <ac:chgData name="Long B Nguyen" userId="f59fb8f3-a021-417a-8bc1-65c8d471c621" providerId="ADAL" clId="{7E551B6C-1E81-B548-A72C-C51786C7D0CC}" dt="2021-06-10T13:19:08.237" v="863" actId="14100"/>
          <ac:spMkLst>
            <pc:docMk/>
            <pc:sldMk cId="1447299358" sldId="329"/>
            <ac:spMk id="3" creationId="{BB8CCA41-667F-A84D-B02D-127C2C6A9C6F}"/>
          </ac:spMkLst>
        </pc:spChg>
        <pc:spChg chg="mod">
          <ac:chgData name="Long B Nguyen" userId="f59fb8f3-a021-417a-8bc1-65c8d471c621" providerId="ADAL" clId="{7E551B6C-1E81-B548-A72C-C51786C7D0CC}" dt="2021-06-10T13:19:20.801" v="904" actId="1037"/>
          <ac:spMkLst>
            <pc:docMk/>
            <pc:sldMk cId="1447299358" sldId="329"/>
            <ac:spMk id="6" creationId="{0C12779A-B12E-0448-BF0F-7347D8303363}"/>
          </ac:spMkLst>
        </pc:spChg>
        <pc:spChg chg="mod">
          <ac:chgData name="Long B Nguyen" userId="f59fb8f3-a021-417a-8bc1-65c8d471c621" providerId="ADAL" clId="{7E551B6C-1E81-B548-A72C-C51786C7D0CC}" dt="2021-06-10T13:19:20.801" v="904" actId="1037"/>
          <ac:spMkLst>
            <pc:docMk/>
            <pc:sldMk cId="1447299358" sldId="329"/>
            <ac:spMk id="11" creationId="{9C89A8C8-352A-8644-A4A5-084EFF78A7D2}"/>
          </ac:spMkLst>
        </pc:spChg>
        <pc:spChg chg="mod">
          <ac:chgData name="Long B Nguyen" userId="f59fb8f3-a021-417a-8bc1-65c8d471c621" providerId="ADAL" clId="{7E551B6C-1E81-B548-A72C-C51786C7D0CC}" dt="2021-06-10T13:19:02.158" v="861" actId="1076"/>
          <ac:spMkLst>
            <pc:docMk/>
            <pc:sldMk cId="1447299358" sldId="329"/>
            <ac:spMk id="38913" creationId="{A620ED67-6E46-7A46-93AD-3EE39C4B8501}"/>
          </ac:spMkLst>
        </pc:spChg>
        <pc:picChg chg="mod">
          <ac:chgData name="Long B Nguyen" userId="f59fb8f3-a021-417a-8bc1-65c8d471c621" providerId="ADAL" clId="{7E551B6C-1E81-B548-A72C-C51786C7D0CC}" dt="2021-06-10T13:19:20.801" v="904" actId="1037"/>
          <ac:picMkLst>
            <pc:docMk/>
            <pc:sldMk cId="1447299358" sldId="329"/>
            <ac:picMk id="38916" creationId="{BBEB7BEA-C910-F148-A998-2A272DBB50FE}"/>
          </ac:picMkLst>
        </pc:picChg>
        <pc:cxnChg chg="mod">
          <ac:chgData name="Long B Nguyen" userId="f59fb8f3-a021-417a-8bc1-65c8d471c621" providerId="ADAL" clId="{7E551B6C-1E81-B548-A72C-C51786C7D0CC}" dt="2021-06-10T13:19:20.801" v="904" actId="1037"/>
          <ac:cxnSpMkLst>
            <pc:docMk/>
            <pc:sldMk cId="1447299358" sldId="329"/>
            <ac:cxnSpMk id="4" creationId="{F95E1657-42A9-DC49-AFC7-6462A6CBC043}"/>
          </ac:cxnSpMkLst>
        </pc:cxnChg>
        <pc:cxnChg chg="mod">
          <ac:chgData name="Long B Nguyen" userId="f59fb8f3-a021-417a-8bc1-65c8d471c621" providerId="ADAL" clId="{7E551B6C-1E81-B548-A72C-C51786C7D0CC}" dt="2021-06-10T13:19:20.801" v="904" actId="1037"/>
          <ac:cxnSpMkLst>
            <pc:docMk/>
            <pc:sldMk cId="1447299358" sldId="329"/>
            <ac:cxnSpMk id="10" creationId="{ABDF95F1-7709-2B48-B322-0972E58D26B3}"/>
          </ac:cxnSpMkLst>
        </pc:cxnChg>
      </pc:sldChg>
      <pc:sldChg chg="del">
        <pc:chgData name="Long B Nguyen" userId="f59fb8f3-a021-417a-8bc1-65c8d471c621" providerId="ADAL" clId="{7E551B6C-1E81-B548-A72C-C51786C7D0CC}" dt="2021-06-10T13:17:07.730" v="801" actId="2696"/>
        <pc:sldMkLst>
          <pc:docMk/>
          <pc:sldMk cId="3080714931" sldId="329"/>
        </pc:sldMkLst>
      </pc:sldChg>
      <pc:sldChg chg="del">
        <pc:chgData name="Long B Nguyen" userId="f59fb8f3-a021-417a-8bc1-65c8d471c621" providerId="ADAL" clId="{7E551B6C-1E81-B548-A72C-C51786C7D0CC}" dt="2021-06-10T13:17:07.749" v="802" actId="2696"/>
        <pc:sldMkLst>
          <pc:docMk/>
          <pc:sldMk cId="532184546" sldId="330"/>
        </pc:sldMkLst>
      </pc:sldChg>
      <pc:sldChg chg="addSp modSp add del mod modAnim">
        <pc:chgData name="Long B Nguyen" userId="f59fb8f3-a021-417a-8bc1-65c8d471c621" providerId="ADAL" clId="{7E551B6C-1E81-B548-A72C-C51786C7D0CC}" dt="2021-06-10T17:16:18.171" v="1740" actId="2696"/>
        <pc:sldMkLst>
          <pc:docMk/>
          <pc:sldMk cId="3718226292" sldId="330"/>
        </pc:sldMkLst>
        <pc:spChg chg="mod">
          <ac:chgData name="Long B Nguyen" userId="f59fb8f3-a021-417a-8bc1-65c8d471c621" providerId="ADAL" clId="{7E551B6C-1E81-B548-A72C-C51786C7D0CC}" dt="2021-06-10T13:28:41.438" v="1089" actId="20577"/>
          <ac:spMkLst>
            <pc:docMk/>
            <pc:sldMk cId="3718226292" sldId="330"/>
            <ac:spMk id="3" creationId="{E5E13A60-825E-8F49-94C7-C8A397D6D52E}"/>
          </ac:spMkLst>
        </pc:spChg>
        <pc:spChg chg="mod">
          <ac:chgData name="Long B Nguyen" userId="f59fb8f3-a021-417a-8bc1-65c8d471c621" providerId="ADAL" clId="{7E551B6C-1E81-B548-A72C-C51786C7D0CC}" dt="2021-06-10T13:21:37.740" v="906" actId="1076"/>
          <ac:spMkLst>
            <pc:docMk/>
            <pc:sldMk cId="3718226292" sldId="330"/>
            <ac:spMk id="39937" creationId="{8C524C6D-7080-AE45-B989-CF5B895D67C8}"/>
          </ac:spMkLst>
        </pc:spChg>
        <pc:picChg chg="add mod">
          <ac:chgData name="Long B Nguyen" userId="f59fb8f3-a021-417a-8bc1-65c8d471c621" providerId="ADAL" clId="{7E551B6C-1E81-B548-A72C-C51786C7D0CC}" dt="2021-06-10T13:28:44.783" v="1090" actId="1076"/>
          <ac:picMkLst>
            <pc:docMk/>
            <pc:sldMk cId="3718226292" sldId="330"/>
            <ac:picMk id="5" creationId="{924514C3-F39C-7341-93B2-4E0DA224D089}"/>
          </ac:picMkLst>
        </pc:picChg>
      </pc:sldChg>
      <pc:sldChg chg="del">
        <pc:chgData name="Long B Nguyen" userId="f59fb8f3-a021-417a-8bc1-65c8d471c621" providerId="ADAL" clId="{7E551B6C-1E81-B548-A72C-C51786C7D0CC}" dt="2021-06-10T13:17:07.770" v="803" actId="2696"/>
        <pc:sldMkLst>
          <pc:docMk/>
          <pc:sldMk cId="3264629021" sldId="331"/>
        </pc:sldMkLst>
      </pc:sldChg>
      <pc:sldChg chg="add del">
        <pc:chgData name="Long B Nguyen" userId="f59fb8f3-a021-417a-8bc1-65c8d471c621" providerId="ADAL" clId="{7E551B6C-1E81-B548-A72C-C51786C7D0CC}" dt="2021-06-10T13:27:39.961" v="1055" actId="2696"/>
        <pc:sldMkLst>
          <pc:docMk/>
          <pc:sldMk cId="4230691944" sldId="331"/>
        </pc:sldMkLst>
      </pc:sldChg>
      <pc:sldChg chg="add del">
        <pc:chgData name="Long B Nguyen" userId="f59fb8f3-a021-417a-8bc1-65c8d471c621" providerId="ADAL" clId="{7E551B6C-1E81-B548-A72C-C51786C7D0CC}" dt="2021-06-10T13:29:43.721" v="1097" actId="2696"/>
        <pc:sldMkLst>
          <pc:docMk/>
          <pc:sldMk cId="2803662005" sldId="332"/>
        </pc:sldMkLst>
      </pc:sldChg>
      <pc:sldChg chg="del">
        <pc:chgData name="Long B Nguyen" userId="f59fb8f3-a021-417a-8bc1-65c8d471c621" providerId="ADAL" clId="{7E551B6C-1E81-B548-A72C-C51786C7D0CC}" dt="2021-06-10T13:17:07.831" v="806" actId="2696"/>
        <pc:sldMkLst>
          <pc:docMk/>
          <pc:sldMk cId="4022722016" sldId="332"/>
        </pc:sldMkLst>
      </pc:sldChg>
      <pc:sldChg chg="add del">
        <pc:chgData name="Long B Nguyen" userId="f59fb8f3-a021-417a-8bc1-65c8d471c621" providerId="ADAL" clId="{7E551B6C-1E81-B548-A72C-C51786C7D0CC}" dt="2021-06-10T13:29:45.834" v="1098" actId="2696"/>
        <pc:sldMkLst>
          <pc:docMk/>
          <pc:sldMk cId="1285018403" sldId="333"/>
        </pc:sldMkLst>
      </pc:sldChg>
      <pc:sldChg chg="del">
        <pc:chgData name="Long B Nguyen" userId="f59fb8f3-a021-417a-8bc1-65c8d471c621" providerId="ADAL" clId="{7E551B6C-1E81-B548-A72C-C51786C7D0CC}" dt="2021-06-10T13:17:07.851" v="807" actId="2696"/>
        <pc:sldMkLst>
          <pc:docMk/>
          <pc:sldMk cId="1710208723" sldId="333"/>
        </pc:sldMkLst>
      </pc:sldChg>
      <pc:sldChg chg="modSp add del mod">
        <pc:chgData name="Long B Nguyen" userId="f59fb8f3-a021-417a-8bc1-65c8d471c621" providerId="ADAL" clId="{7E551B6C-1E81-B548-A72C-C51786C7D0CC}" dt="2021-06-10T17:03:59.471" v="1116" actId="2696"/>
        <pc:sldMkLst>
          <pc:docMk/>
          <pc:sldMk cId="323835452" sldId="334"/>
        </pc:sldMkLst>
        <pc:spChg chg="mod">
          <ac:chgData name="Long B Nguyen" userId="f59fb8f3-a021-417a-8bc1-65c8d471c621" providerId="ADAL" clId="{7E551B6C-1E81-B548-A72C-C51786C7D0CC}" dt="2021-06-10T13:29:18.763" v="1095" actId="14100"/>
          <ac:spMkLst>
            <pc:docMk/>
            <pc:sldMk cId="323835452" sldId="334"/>
            <ac:spMk id="3" creationId="{EB9566AF-2FAA-1C47-B9B8-7EA0473DC635}"/>
          </ac:spMkLst>
        </pc:spChg>
        <pc:spChg chg="mod">
          <ac:chgData name="Long B Nguyen" userId="f59fb8f3-a021-417a-8bc1-65c8d471c621" providerId="ADAL" clId="{7E551B6C-1E81-B548-A72C-C51786C7D0CC}" dt="2021-06-10T13:29:13.254" v="1093" actId="1076"/>
          <ac:spMkLst>
            <pc:docMk/>
            <pc:sldMk cId="323835452" sldId="334"/>
            <ac:spMk id="43009" creationId="{3649281C-BA5A-FA43-B3FE-20F4E7A74FE2}"/>
          </ac:spMkLst>
        </pc:spChg>
        <pc:picChg chg="mod">
          <ac:chgData name="Long B Nguyen" userId="f59fb8f3-a021-417a-8bc1-65c8d471c621" providerId="ADAL" clId="{7E551B6C-1E81-B548-A72C-C51786C7D0CC}" dt="2021-06-10T13:29:21.110" v="1096" actId="1076"/>
          <ac:picMkLst>
            <pc:docMk/>
            <pc:sldMk cId="323835452" sldId="334"/>
            <ac:picMk id="43012" creationId="{380655BC-1837-ED42-8428-F449A3301456}"/>
          </ac:picMkLst>
        </pc:picChg>
      </pc:sldChg>
      <pc:sldChg chg="del">
        <pc:chgData name="Long B Nguyen" userId="f59fb8f3-a021-417a-8bc1-65c8d471c621" providerId="ADAL" clId="{7E551B6C-1E81-B548-A72C-C51786C7D0CC}" dt="2021-06-10T13:17:07.813" v="805" actId="2696"/>
        <pc:sldMkLst>
          <pc:docMk/>
          <pc:sldMk cId="3404583044" sldId="334"/>
        </pc:sldMkLst>
      </pc:sldChg>
      <pc:sldChg chg="modSp add del mod modAnim">
        <pc:chgData name="Long B Nguyen" userId="f59fb8f3-a021-417a-8bc1-65c8d471c621" providerId="ADAL" clId="{7E551B6C-1E81-B548-A72C-C51786C7D0CC}" dt="2021-06-10T17:16:19.100" v="1741" actId="2696"/>
        <pc:sldMkLst>
          <pc:docMk/>
          <pc:sldMk cId="1198473218" sldId="335"/>
        </pc:sldMkLst>
        <pc:spChg chg="mod">
          <ac:chgData name="Long B Nguyen" userId="f59fb8f3-a021-417a-8bc1-65c8d471c621" providerId="ADAL" clId="{7E551B6C-1E81-B548-A72C-C51786C7D0CC}" dt="2021-06-10T17:14:58.328" v="1634" actId="21"/>
          <ac:spMkLst>
            <pc:docMk/>
            <pc:sldMk cId="1198473218" sldId="335"/>
            <ac:spMk id="3" creationId="{4F1EC0A4-9C99-4C4C-8EB1-0CF10BF35EF6}"/>
          </ac:spMkLst>
        </pc:spChg>
        <pc:spChg chg="mod">
          <ac:chgData name="Long B Nguyen" userId="f59fb8f3-a021-417a-8bc1-65c8d471c621" providerId="ADAL" clId="{7E551B6C-1E81-B548-A72C-C51786C7D0CC}" dt="2021-06-10T17:04:05.462" v="1118" actId="1076"/>
          <ac:spMkLst>
            <pc:docMk/>
            <pc:sldMk cId="1198473218" sldId="335"/>
            <ac:spMk id="46081" creationId="{757C5CE4-E449-0B4E-873C-236EF71BBBF0}"/>
          </ac:spMkLst>
        </pc:spChg>
      </pc:sldChg>
      <pc:sldChg chg="del">
        <pc:chgData name="Long B Nguyen" userId="f59fb8f3-a021-417a-8bc1-65c8d471c621" providerId="ADAL" clId="{7E551B6C-1E81-B548-A72C-C51786C7D0CC}" dt="2021-06-10T13:17:07.871" v="808" actId="2696"/>
        <pc:sldMkLst>
          <pc:docMk/>
          <pc:sldMk cId="3866550465" sldId="335"/>
        </pc:sldMkLst>
      </pc:sldChg>
      <pc:sldChg chg="modSp add del mod">
        <pc:chgData name="Long B Nguyen" userId="f59fb8f3-a021-417a-8bc1-65c8d471c621" providerId="ADAL" clId="{7E551B6C-1E81-B548-A72C-C51786C7D0CC}" dt="2021-06-10T17:05:52.176" v="1254" actId="2696"/>
        <pc:sldMkLst>
          <pc:docMk/>
          <pc:sldMk cId="2376304450" sldId="336"/>
        </pc:sldMkLst>
        <pc:spChg chg="mod">
          <ac:chgData name="Long B Nguyen" userId="f59fb8f3-a021-417a-8bc1-65c8d471c621" providerId="ADAL" clId="{7E551B6C-1E81-B548-A72C-C51786C7D0CC}" dt="2021-06-10T17:04:30.364" v="1122" actId="21"/>
          <ac:spMkLst>
            <pc:docMk/>
            <pc:sldMk cId="2376304450" sldId="336"/>
            <ac:spMk id="3" creationId="{02BD6BC0-0DF6-1C41-B2F6-DF171A4BD0C7}"/>
          </ac:spMkLst>
        </pc:spChg>
      </pc:sldChg>
      <pc:sldChg chg="del">
        <pc:chgData name="Long B Nguyen" userId="f59fb8f3-a021-417a-8bc1-65c8d471c621" providerId="ADAL" clId="{7E551B6C-1E81-B548-A72C-C51786C7D0CC}" dt="2021-06-10T13:17:07.893" v="809" actId="2696"/>
        <pc:sldMkLst>
          <pc:docMk/>
          <pc:sldMk cId="3749436800" sldId="336"/>
        </pc:sldMkLst>
      </pc:sldChg>
      <pc:sldChg chg="del">
        <pc:chgData name="Long B Nguyen" userId="f59fb8f3-a021-417a-8bc1-65c8d471c621" providerId="ADAL" clId="{7E551B6C-1E81-B548-A72C-C51786C7D0CC}" dt="2021-06-10T13:17:07.914" v="810" actId="2696"/>
        <pc:sldMkLst>
          <pc:docMk/>
          <pc:sldMk cId="461704868" sldId="337"/>
        </pc:sldMkLst>
      </pc:sldChg>
      <pc:sldChg chg="modSp add del mod modAnim">
        <pc:chgData name="Long B Nguyen" userId="f59fb8f3-a021-417a-8bc1-65c8d471c621" providerId="ADAL" clId="{7E551B6C-1E81-B548-A72C-C51786C7D0CC}" dt="2021-06-10T17:16:19.844" v="1742" actId="2696"/>
        <pc:sldMkLst>
          <pc:docMk/>
          <pc:sldMk cId="2550687832" sldId="337"/>
        </pc:sldMkLst>
        <pc:spChg chg="mod">
          <ac:chgData name="Long B Nguyen" userId="f59fb8f3-a021-417a-8bc1-65c8d471c621" providerId="ADAL" clId="{7E551B6C-1E81-B548-A72C-C51786C7D0CC}" dt="2021-06-10T17:15:23.699" v="1657" actId="21"/>
          <ac:spMkLst>
            <pc:docMk/>
            <pc:sldMk cId="2550687832" sldId="337"/>
            <ac:spMk id="3" creationId="{EDD173A5-7515-4344-96F1-DFBABC544ED0}"/>
          </ac:spMkLst>
        </pc:spChg>
        <pc:spChg chg="mod">
          <ac:chgData name="Long B Nguyen" userId="f59fb8f3-a021-417a-8bc1-65c8d471c621" providerId="ADAL" clId="{7E551B6C-1E81-B548-A72C-C51786C7D0CC}" dt="2021-06-10T17:06:52.900" v="1296" actId="20577"/>
          <ac:spMkLst>
            <pc:docMk/>
            <pc:sldMk cId="2550687832" sldId="337"/>
            <ac:spMk id="48129" creationId="{328FB4D7-49E6-9E40-B559-A0D74E019365}"/>
          </ac:spMkLst>
        </pc:spChg>
      </pc:sldChg>
      <pc:sldChg chg="del">
        <pc:chgData name="Long B Nguyen" userId="f59fb8f3-a021-417a-8bc1-65c8d471c621" providerId="ADAL" clId="{7E551B6C-1E81-B548-A72C-C51786C7D0CC}" dt="2021-06-10T13:17:07.933" v="811" actId="2696"/>
        <pc:sldMkLst>
          <pc:docMk/>
          <pc:sldMk cId="545386500" sldId="338"/>
        </pc:sldMkLst>
      </pc:sldChg>
      <pc:sldChg chg="add del">
        <pc:chgData name="Long B Nguyen" userId="f59fb8f3-a021-417a-8bc1-65c8d471c621" providerId="ADAL" clId="{7E551B6C-1E81-B548-A72C-C51786C7D0CC}" dt="2021-06-10T17:16:20.569" v="1743" actId="2696"/>
        <pc:sldMkLst>
          <pc:docMk/>
          <pc:sldMk cId="4192049539" sldId="338"/>
        </pc:sldMkLst>
      </pc:sldChg>
      <pc:sldChg chg="del">
        <pc:chgData name="Long B Nguyen" userId="f59fb8f3-a021-417a-8bc1-65c8d471c621" providerId="ADAL" clId="{7E551B6C-1E81-B548-A72C-C51786C7D0CC}" dt="2021-06-10T13:17:07.975" v="813" actId="2696"/>
        <pc:sldMkLst>
          <pc:docMk/>
          <pc:sldMk cId="1791361008" sldId="339"/>
        </pc:sldMkLst>
      </pc:sldChg>
      <pc:sldChg chg="add del">
        <pc:chgData name="Long B Nguyen" userId="f59fb8f3-a021-417a-8bc1-65c8d471c621" providerId="ADAL" clId="{7E551B6C-1E81-B548-A72C-C51786C7D0CC}" dt="2021-06-10T17:06:33.035" v="1262" actId="2696"/>
        <pc:sldMkLst>
          <pc:docMk/>
          <pc:sldMk cId="2215557265" sldId="339"/>
        </pc:sldMkLst>
      </pc:sldChg>
      <pc:sldChg chg="del">
        <pc:chgData name="Long B Nguyen" userId="f59fb8f3-a021-417a-8bc1-65c8d471c621" providerId="ADAL" clId="{7E551B6C-1E81-B548-A72C-C51786C7D0CC}" dt="2021-06-10T13:17:07.954" v="812" actId="2696"/>
        <pc:sldMkLst>
          <pc:docMk/>
          <pc:sldMk cId="678299524" sldId="340"/>
        </pc:sldMkLst>
      </pc:sldChg>
      <pc:sldChg chg="add del">
        <pc:chgData name="Long B Nguyen" userId="f59fb8f3-a021-417a-8bc1-65c8d471c621" providerId="ADAL" clId="{7E551B6C-1E81-B548-A72C-C51786C7D0CC}" dt="2021-06-10T17:06:31.687" v="1261" actId="2696"/>
        <pc:sldMkLst>
          <pc:docMk/>
          <pc:sldMk cId="3245902555" sldId="340"/>
        </pc:sldMkLst>
      </pc:sldChg>
      <pc:sldChg chg="del">
        <pc:chgData name="Long B Nguyen" userId="f59fb8f3-a021-417a-8bc1-65c8d471c621" providerId="ADAL" clId="{7E551B6C-1E81-B548-A72C-C51786C7D0CC}" dt="2021-06-10T13:17:08.002" v="814" actId="2696"/>
        <pc:sldMkLst>
          <pc:docMk/>
          <pc:sldMk cId="225127645" sldId="341"/>
        </pc:sldMkLst>
      </pc:sldChg>
      <pc:sldChg chg="modSp add del mod">
        <pc:chgData name="Long B Nguyen" userId="f59fb8f3-a021-417a-8bc1-65c8d471c621" providerId="ADAL" clId="{7E551B6C-1E81-B548-A72C-C51786C7D0CC}" dt="2021-06-10T17:07:49.800" v="1368" actId="2696"/>
        <pc:sldMkLst>
          <pc:docMk/>
          <pc:sldMk cId="3326640392" sldId="341"/>
        </pc:sldMkLst>
        <pc:spChg chg="mod">
          <ac:chgData name="Long B Nguyen" userId="f59fb8f3-a021-417a-8bc1-65c8d471c621" providerId="ADAL" clId="{7E551B6C-1E81-B548-A72C-C51786C7D0CC}" dt="2021-06-10T17:07:07.822" v="1352" actId="21"/>
          <ac:spMkLst>
            <pc:docMk/>
            <pc:sldMk cId="3326640392" sldId="341"/>
            <ac:spMk id="3" creationId="{C4B2C292-CF9B-CF4B-95A6-2A1828F1B32F}"/>
          </ac:spMkLst>
        </pc:spChg>
      </pc:sldChg>
      <pc:sldChg chg="modSp add mod">
        <pc:chgData name="Long B Nguyen" userId="f59fb8f3-a021-417a-8bc1-65c8d471c621" providerId="ADAL" clId="{7E551B6C-1E81-B548-A72C-C51786C7D0CC}" dt="2021-06-11T12:21:04.695" v="2199" actId="1076"/>
        <pc:sldMkLst>
          <pc:docMk/>
          <pc:sldMk cId="1830555247" sldId="342"/>
        </pc:sldMkLst>
        <pc:spChg chg="mod">
          <ac:chgData name="Long B Nguyen" userId="f59fb8f3-a021-417a-8bc1-65c8d471c621" providerId="ADAL" clId="{7E551B6C-1E81-B548-A72C-C51786C7D0CC}" dt="2021-06-11T12:20:25.422" v="2187" actId="14100"/>
          <ac:spMkLst>
            <pc:docMk/>
            <pc:sldMk cId="1830555247" sldId="342"/>
            <ac:spMk id="3" creationId="{E82DB29A-E2B2-8646-BD98-C234E64E220A}"/>
          </ac:spMkLst>
        </pc:spChg>
        <pc:spChg chg="mod">
          <ac:chgData name="Long B Nguyen" userId="f59fb8f3-a021-417a-8bc1-65c8d471c621" providerId="ADAL" clId="{7E551B6C-1E81-B548-A72C-C51786C7D0CC}" dt="2021-06-11T12:20:20.014" v="2185" actId="1076"/>
          <ac:spMkLst>
            <pc:docMk/>
            <pc:sldMk cId="1830555247" sldId="342"/>
            <ac:spMk id="34817" creationId="{DE07AFA2-897D-1246-9C8B-446B67E7BFE4}"/>
          </ac:spMkLst>
        </pc:spChg>
        <pc:picChg chg="mod">
          <ac:chgData name="Long B Nguyen" userId="f59fb8f3-a021-417a-8bc1-65c8d471c621" providerId="ADAL" clId="{7E551B6C-1E81-B548-A72C-C51786C7D0CC}" dt="2021-06-11T12:21:03.206" v="2198" actId="1076"/>
          <ac:picMkLst>
            <pc:docMk/>
            <pc:sldMk cId="1830555247" sldId="342"/>
            <ac:picMk id="4" creationId="{FDC9B311-9DA7-9948-8004-00E508A39ED6}"/>
          </ac:picMkLst>
        </pc:picChg>
        <pc:picChg chg="mod">
          <ac:chgData name="Long B Nguyen" userId="f59fb8f3-a021-417a-8bc1-65c8d471c621" providerId="ADAL" clId="{7E551B6C-1E81-B548-A72C-C51786C7D0CC}" dt="2021-06-11T12:21:04.695" v="2199" actId="1076"/>
          <ac:picMkLst>
            <pc:docMk/>
            <pc:sldMk cId="1830555247" sldId="342"/>
            <ac:picMk id="5" creationId="{4DCFC96C-D965-244F-9EDF-23EC6C1A18B7}"/>
          </ac:picMkLst>
        </pc:picChg>
        <pc:picChg chg="mod">
          <ac:chgData name="Long B Nguyen" userId="f59fb8f3-a021-417a-8bc1-65c8d471c621" providerId="ADAL" clId="{7E551B6C-1E81-B548-A72C-C51786C7D0CC}" dt="2021-06-11T12:20:49.972" v="2193" actId="1076"/>
          <ac:picMkLst>
            <pc:docMk/>
            <pc:sldMk cId="1830555247" sldId="342"/>
            <ac:picMk id="6" creationId="{CDC6C3C4-C8B3-4048-984B-B2480C8C3191}"/>
          </ac:picMkLst>
        </pc:picChg>
        <pc:picChg chg="mod">
          <ac:chgData name="Long B Nguyen" userId="f59fb8f3-a021-417a-8bc1-65c8d471c621" providerId="ADAL" clId="{7E551B6C-1E81-B548-A72C-C51786C7D0CC}" dt="2021-06-11T12:20:51.345" v="2194" actId="1076"/>
          <ac:picMkLst>
            <pc:docMk/>
            <pc:sldMk cId="1830555247" sldId="342"/>
            <ac:picMk id="7" creationId="{6E44BAB4-410B-0B4B-BDAF-22047930EE62}"/>
          </ac:picMkLst>
        </pc:picChg>
        <pc:picChg chg="mod">
          <ac:chgData name="Long B Nguyen" userId="f59fb8f3-a021-417a-8bc1-65c8d471c621" providerId="ADAL" clId="{7E551B6C-1E81-B548-A72C-C51786C7D0CC}" dt="2021-06-11T12:21:01.225" v="2197" actId="1076"/>
          <ac:picMkLst>
            <pc:docMk/>
            <pc:sldMk cId="1830555247" sldId="342"/>
            <ac:picMk id="8" creationId="{3699A654-DBFF-8E42-9025-0BD47A3552A3}"/>
          </ac:picMkLst>
        </pc:picChg>
        <pc:picChg chg="mod">
          <ac:chgData name="Long B Nguyen" userId="f59fb8f3-a021-417a-8bc1-65c8d471c621" providerId="ADAL" clId="{7E551B6C-1E81-B548-A72C-C51786C7D0CC}" dt="2021-06-11T12:20:58.217" v="2196" actId="1076"/>
          <ac:picMkLst>
            <pc:docMk/>
            <pc:sldMk cId="1830555247" sldId="342"/>
            <ac:picMk id="9" creationId="{3581F40A-57CF-324D-91E0-064EA307AAAF}"/>
          </ac:picMkLst>
        </pc:picChg>
      </pc:sldChg>
      <pc:sldChg chg="del">
        <pc:chgData name="Long B Nguyen" userId="f59fb8f3-a021-417a-8bc1-65c8d471c621" providerId="ADAL" clId="{7E551B6C-1E81-B548-A72C-C51786C7D0CC}" dt="2021-06-10T17:02:54.078" v="1114" actId="2696"/>
        <pc:sldMkLst>
          <pc:docMk/>
          <pc:sldMk cId="2214326257" sldId="342"/>
        </pc:sldMkLst>
      </pc:sldChg>
      <pc:sldChg chg="del">
        <pc:chgData name="Long B Nguyen" userId="f59fb8f3-a021-417a-8bc1-65c8d471c621" providerId="ADAL" clId="{7E551B6C-1E81-B548-A72C-C51786C7D0CC}" dt="2021-06-10T17:02:54.055" v="1113" actId="2696"/>
        <pc:sldMkLst>
          <pc:docMk/>
          <pc:sldMk cId="1356056044" sldId="343"/>
        </pc:sldMkLst>
      </pc:sldChg>
      <pc:sldChg chg="modSp add mod">
        <pc:chgData name="Long B Nguyen" userId="f59fb8f3-a021-417a-8bc1-65c8d471c621" providerId="ADAL" clId="{7E551B6C-1E81-B548-A72C-C51786C7D0CC}" dt="2021-06-11T12:20:13.671" v="2183" actId="14100"/>
        <pc:sldMkLst>
          <pc:docMk/>
          <pc:sldMk cId="2861772922" sldId="343"/>
        </pc:sldMkLst>
        <pc:spChg chg="mod">
          <ac:chgData name="Long B Nguyen" userId="f59fb8f3-a021-417a-8bc1-65c8d471c621" providerId="ADAL" clId="{7E551B6C-1E81-B548-A72C-C51786C7D0CC}" dt="2021-06-11T12:20:13.671" v="2183" actId="14100"/>
          <ac:spMkLst>
            <pc:docMk/>
            <pc:sldMk cId="2861772922" sldId="343"/>
            <ac:spMk id="3" creationId="{BB84A3DF-3845-E44E-BE23-31EA988FAEBB}"/>
          </ac:spMkLst>
        </pc:spChg>
        <pc:spChg chg="mod">
          <ac:chgData name="Long B Nguyen" userId="f59fb8f3-a021-417a-8bc1-65c8d471c621" providerId="ADAL" clId="{7E551B6C-1E81-B548-A72C-C51786C7D0CC}" dt="2021-06-11T12:20:08.739" v="2181" actId="1076"/>
          <ac:spMkLst>
            <pc:docMk/>
            <pc:sldMk cId="2861772922" sldId="343"/>
            <ac:spMk id="33793" creationId="{EF6B3B38-3472-E741-B04E-BCDB92C17E95}"/>
          </ac:spMkLst>
        </pc:spChg>
      </pc:sldChg>
      <pc:sldChg chg="modSp mod">
        <pc:chgData name="Long B Nguyen" userId="f59fb8f3-a021-417a-8bc1-65c8d471c621" providerId="ADAL" clId="{7E551B6C-1E81-B548-A72C-C51786C7D0CC}" dt="2021-06-11T15:53:57.641" v="3218" actId="20577"/>
        <pc:sldMkLst>
          <pc:docMk/>
          <pc:sldMk cId="1270247652" sldId="344"/>
        </pc:sldMkLst>
        <pc:spChg chg="mod">
          <ac:chgData name="Long B Nguyen" userId="f59fb8f3-a021-417a-8bc1-65c8d471c621" providerId="ADAL" clId="{7E551B6C-1E81-B548-A72C-C51786C7D0CC}" dt="2021-06-11T15:53:57.641" v="3218" actId="20577"/>
          <ac:spMkLst>
            <pc:docMk/>
            <pc:sldMk cId="1270247652" sldId="344"/>
            <ac:spMk id="55298" creationId="{4AA38F8C-E2AA-EA4D-A486-FA2F457B38F7}"/>
          </ac:spMkLst>
        </pc:spChg>
      </pc:sldChg>
      <pc:sldChg chg="del">
        <pc:chgData name="Long B Nguyen" userId="f59fb8f3-a021-417a-8bc1-65c8d471c621" providerId="ADAL" clId="{7E551B6C-1E81-B548-A72C-C51786C7D0CC}" dt="2021-06-10T17:02:53.825" v="1107" actId="2696"/>
        <pc:sldMkLst>
          <pc:docMk/>
          <pc:sldMk cId="902308803" sldId="345"/>
        </pc:sldMkLst>
      </pc:sldChg>
      <pc:sldChg chg="modSp add mod">
        <pc:chgData name="Long B Nguyen" userId="f59fb8f3-a021-417a-8bc1-65c8d471c621" providerId="ADAL" clId="{7E551B6C-1E81-B548-A72C-C51786C7D0CC}" dt="2021-06-11T12:18:57.762" v="2161" actId="1036"/>
        <pc:sldMkLst>
          <pc:docMk/>
          <pc:sldMk cId="2130219534" sldId="345"/>
        </pc:sldMkLst>
        <pc:spChg chg="mod">
          <ac:chgData name="Long B Nguyen" userId="f59fb8f3-a021-417a-8bc1-65c8d471c621" providerId="ADAL" clId="{7E551B6C-1E81-B548-A72C-C51786C7D0CC}" dt="2021-06-11T12:18:49.317" v="2149" actId="1076"/>
          <ac:spMkLst>
            <pc:docMk/>
            <pc:sldMk cId="2130219534" sldId="345"/>
            <ac:spMk id="26625" creationId="{EEE37393-73E7-7A42-A21D-4773DC200BF6}"/>
          </ac:spMkLst>
        </pc:spChg>
        <pc:spChg chg="mod">
          <ac:chgData name="Long B Nguyen" userId="f59fb8f3-a021-417a-8bc1-65c8d471c621" providerId="ADAL" clId="{7E551B6C-1E81-B548-A72C-C51786C7D0CC}" dt="2021-06-11T12:18:55.117" v="2151" actId="14100"/>
          <ac:spMkLst>
            <pc:docMk/>
            <pc:sldMk cId="2130219534" sldId="345"/>
            <ac:spMk id="26626" creationId="{EBDCF6EE-E392-F04F-9B69-A1B47BE13E5F}"/>
          </ac:spMkLst>
        </pc:spChg>
        <pc:picChg chg="mod">
          <ac:chgData name="Long B Nguyen" userId="f59fb8f3-a021-417a-8bc1-65c8d471c621" providerId="ADAL" clId="{7E551B6C-1E81-B548-A72C-C51786C7D0CC}" dt="2021-06-11T12:18:57.762" v="2161" actId="1036"/>
          <ac:picMkLst>
            <pc:docMk/>
            <pc:sldMk cId="2130219534" sldId="345"/>
            <ac:picMk id="26627" creationId="{4CB819D5-BF58-EF49-ADC3-C5DAC8299BED}"/>
          </ac:picMkLst>
        </pc:picChg>
      </pc:sldChg>
      <pc:sldChg chg="add del">
        <pc:chgData name="Long B Nguyen" userId="f59fb8f3-a021-417a-8bc1-65c8d471c621" providerId="ADAL" clId="{7E551B6C-1E81-B548-A72C-C51786C7D0CC}" dt="2021-06-10T13:28:50.891" v="1091" actId="2696"/>
        <pc:sldMkLst>
          <pc:docMk/>
          <pc:sldMk cId="1198027455" sldId="346"/>
        </pc:sldMkLst>
      </pc:sldChg>
      <pc:sldChg chg="del">
        <pc:chgData name="Long B Nguyen" userId="f59fb8f3-a021-417a-8bc1-65c8d471c621" providerId="ADAL" clId="{7E551B6C-1E81-B548-A72C-C51786C7D0CC}" dt="2021-06-10T13:17:07.792" v="804" actId="2696"/>
        <pc:sldMkLst>
          <pc:docMk/>
          <pc:sldMk cId="2271372051" sldId="346"/>
        </pc:sldMkLst>
      </pc:sldChg>
      <pc:sldChg chg="modSp add mod">
        <pc:chgData name="Long B Nguyen" userId="f59fb8f3-a021-417a-8bc1-65c8d471c621" providerId="ADAL" clId="{7E551B6C-1E81-B548-A72C-C51786C7D0CC}" dt="2021-06-11T12:17:58.259" v="2135" actId="1076"/>
        <pc:sldMkLst>
          <pc:docMk/>
          <pc:sldMk cId="2921473555" sldId="348"/>
        </pc:sldMkLst>
        <pc:spChg chg="mod">
          <ac:chgData name="Long B Nguyen" userId="f59fb8f3-a021-417a-8bc1-65c8d471c621" providerId="ADAL" clId="{7E551B6C-1E81-B548-A72C-C51786C7D0CC}" dt="2021-06-11T12:17:58.259" v="2135" actId="1076"/>
          <ac:spMkLst>
            <pc:docMk/>
            <pc:sldMk cId="2921473555" sldId="348"/>
            <ac:spMk id="23553" creationId="{5E6C904F-B0D2-8542-BF56-4B43E4386E3D}"/>
          </ac:spMkLst>
        </pc:spChg>
      </pc:sldChg>
      <pc:sldChg chg="del">
        <pc:chgData name="Long B Nguyen" userId="f59fb8f3-a021-417a-8bc1-65c8d471c621" providerId="ADAL" clId="{7E551B6C-1E81-B548-A72C-C51786C7D0CC}" dt="2021-06-10T17:02:53.758" v="1104" actId="2696"/>
        <pc:sldMkLst>
          <pc:docMk/>
          <pc:sldMk cId="3512088914" sldId="348"/>
        </pc:sldMkLst>
      </pc:sldChg>
      <pc:sldChg chg="modSp mod">
        <pc:chgData name="Long B Nguyen" userId="f59fb8f3-a021-417a-8bc1-65c8d471c621" providerId="ADAL" clId="{7E551B6C-1E81-B548-A72C-C51786C7D0CC}" dt="2021-06-10T12:21:09.053" v="37" actId="20577"/>
        <pc:sldMkLst>
          <pc:docMk/>
          <pc:sldMk cId="1685712336" sldId="349"/>
        </pc:sldMkLst>
        <pc:spChg chg="mod">
          <ac:chgData name="Long B Nguyen" userId="f59fb8f3-a021-417a-8bc1-65c8d471c621" providerId="ADAL" clId="{7E551B6C-1E81-B548-A72C-C51786C7D0CC}" dt="2021-06-10T12:21:09.053" v="37" actId="20577"/>
          <ac:spMkLst>
            <pc:docMk/>
            <pc:sldMk cId="1685712336" sldId="349"/>
            <ac:spMk id="3" creationId="{1BDC47C8-6776-7B44-9CD4-95FC91452D62}"/>
          </ac:spMkLst>
        </pc:spChg>
      </pc:sldChg>
      <pc:sldChg chg="modSp add">
        <pc:chgData name="Long B Nguyen" userId="f59fb8f3-a021-417a-8bc1-65c8d471c621" providerId="ADAL" clId="{7E551B6C-1E81-B548-A72C-C51786C7D0CC}" dt="2021-06-11T12:01:35.808" v="1748" actId="20577"/>
        <pc:sldMkLst>
          <pc:docMk/>
          <pc:sldMk cId="1173183267" sldId="350"/>
        </pc:sldMkLst>
        <pc:spChg chg="mod">
          <ac:chgData name="Long B Nguyen" userId="f59fb8f3-a021-417a-8bc1-65c8d471c621" providerId="ADAL" clId="{7E551B6C-1E81-B548-A72C-C51786C7D0CC}" dt="2021-06-11T12:01:35.808" v="1748" actId="20577"/>
          <ac:spMkLst>
            <pc:docMk/>
            <pc:sldMk cId="1173183267" sldId="350"/>
            <ac:spMk id="3" creationId="{44A58473-3189-0C44-8A5E-E353CDFB3E5C}"/>
          </ac:spMkLst>
        </pc:spChg>
      </pc:sldChg>
      <pc:sldChg chg="modSp add del mod modAnim">
        <pc:chgData name="Long B Nguyen" userId="f59fb8f3-a021-417a-8bc1-65c8d471c621" providerId="ADAL" clId="{7E551B6C-1E81-B548-A72C-C51786C7D0CC}" dt="2021-06-10T13:03:10.803" v="496" actId="2696"/>
        <pc:sldMkLst>
          <pc:docMk/>
          <pc:sldMk cId="1718290988" sldId="350"/>
        </pc:sldMkLst>
        <pc:spChg chg="mod">
          <ac:chgData name="Long B Nguyen" userId="f59fb8f3-a021-417a-8bc1-65c8d471c621" providerId="ADAL" clId="{7E551B6C-1E81-B548-A72C-C51786C7D0CC}" dt="2021-06-10T13:02:13.226" v="495" actId="20577"/>
          <ac:spMkLst>
            <pc:docMk/>
            <pc:sldMk cId="1718290988" sldId="350"/>
            <ac:spMk id="3" creationId="{44A58473-3189-0C44-8A5E-E353CDFB3E5C}"/>
          </ac:spMkLst>
        </pc:spChg>
        <pc:spChg chg="mod">
          <ac:chgData name="Long B Nguyen" userId="f59fb8f3-a021-417a-8bc1-65c8d471c621" providerId="ADAL" clId="{7E551B6C-1E81-B548-A72C-C51786C7D0CC}" dt="2021-06-10T12:53:16.344" v="47" actId="20577"/>
          <ac:spMkLst>
            <pc:docMk/>
            <pc:sldMk cId="1718290988" sldId="350"/>
            <ac:spMk id="21505" creationId="{BCBA125C-ACA7-FB47-96FC-9420F821AD81}"/>
          </ac:spMkLst>
        </pc:spChg>
      </pc:sldChg>
      <pc:sldChg chg="modSp add mod modAnim">
        <pc:chgData name="Long B Nguyen" userId="f59fb8f3-a021-417a-8bc1-65c8d471c621" providerId="ADAL" clId="{7E551B6C-1E81-B548-A72C-C51786C7D0CC}" dt="2021-06-11T12:21:24.691" v="2200" actId="1076"/>
        <pc:sldMkLst>
          <pc:docMk/>
          <pc:sldMk cId="1166836157" sldId="351"/>
        </pc:sldMkLst>
        <pc:spChg chg="mod">
          <ac:chgData name="Long B Nguyen" userId="f59fb8f3-a021-417a-8bc1-65c8d471c621" providerId="ADAL" clId="{7E551B6C-1E81-B548-A72C-C51786C7D0CC}" dt="2021-06-10T13:06:10.319" v="551"/>
          <ac:spMkLst>
            <pc:docMk/>
            <pc:sldMk cId="1166836157" sldId="351"/>
            <ac:spMk id="3" creationId="{44A58473-3189-0C44-8A5E-E353CDFB3E5C}"/>
          </ac:spMkLst>
        </pc:spChg>
        <pc:spChg chg="mod">
          <ac:chgData name="Long B Nguyen" userId="f59fb8f3-a021-417a-8bc1-65c8d471c621" providerId="ADAL" clId="{7E551B6C-1E81-B548-A72C-C51786C7D0CC}" dt="2021-06-11T12:21:24.691" v="2200" actId="1076"/>
          <ac:spMkLst>
            <pc:docMk/>
            <pc:sldMk cId="1166836157" sldId="351"/>
            <ac:spMk id="21505" creationId="{BCBA125C-ACA7-FB47-96FC-9420F821AD81}"/>
          </ac:spMkLst>
        </pc:spChg>
      </pc:sldChg>
      <pc:sldChg chg="modSp add del modAnim">
        <pc:chgData name="Long B Nguyen" userId="f59fb8f3-a021-417a-8bc1-65c8d471c621" providerId="ADAL" clId="{7E551B6C-1E81-B548-A72C-C51786C7D0CC}" dt="2021-06-10T13:08:38.854" v="566" actId="2696"/>
        <pc:sldMkLst>
          <pc:docMk/>
          <pc:sldMk cId="486956964" sldId="352"/>
        </pc:sldMkLst>
        <pc:spChg chg="mod">
          <ac:chgData name="Long B Nguyen" userId="f59fb8f3-a021-417a-8bc1-65c8d471c621" providerId="ADAL" clId="{7E551B6C-1E81-B548-A72C-C51786C7D0CC}" dt="2021-06-10T13:06:23.912" v="564" actId="20577"/>
          <ac:spMkLst>
            <pc:docMk/>
            <pc:sldMk cId="486956964" sldId="352"/>
            <ac:spMk id="3" creationId="{44A58473-3189-0C44-8A5E-E353CDFB3E5C}"/>
          </ac:spMkLst>
        </pc:spChg>
      </pc:sldChg>
      <pc:sldChg chg="delSp modSp add mod modAnim">
        <pc:chgData name="Long B Nguyen" userId="f59fb8f3-a021-417a-8bc1-65c8d471c621" providerId="ADAL" clId="{7E551B6C-1E81-B548-A72C-C51786C7D0CC}" dt="2021-06-11T17:27:42.670" v="4039" actId="20577"/>
        <pc:sldMkLst>
          <pc:docMk/>
          <pc:sldMk cId="630408664" sldId="598"/>
        </pc:sldMkLst>
        <pc:spChg chg="mod">
          <ac:chgData name="Long B Nguyen" userId="f59fb8f3-a021-417a-8bc1-65c8d471c621" providerId="ADAL" clId="{7E551B6C-1E81-B548-A72C-C51786C7D0CC}" dt="2021-06-11T17:27:42.670" v="4039" actId="20577"/>
          <ac:spMkLst>
            <pc:docMk/>
            <pc:sldMk cId="630408664" sldId="598"/>
            <ac:spMk id="16386" creationId="{BDE71382-597F-7140-BB2A-61A70538093D}"/>
          </ac:spMkLst>
        </pc:spChg>
        <pc:spChg chg="mod">
          <ac:chgData name="Long B Nguyen" userId="f59fb8f3-a021-417a-8bc1-65c8d471c621" providerId="ADAL" clId="{7E551B6C-1E81-B548-A72C-C51786C7D0CC}" dt="2021-06-11T17:23:30.022" v="3808" actId="1076"/>
          <ac:spMkLst>
            <pc:docMk/>
            <pc:sldMk cId="630408664" sldId="598"/>
            <ac:spMk id="49153" creationId="{1680CCD0-15B9-9C43-A98A-AA8370C7D7D7}"/>
          </ac:spMkLst>
        </pc:spChg>
        <pc:picChg chg="del mod">
          <ac:chgData name="Long B Nguyen" userId="f59fb8f3-a021-417a-8bc1-65c8d471c621" providerId="ADAL" clId="{7E551B6C-1E81-B548-A72C-C51786C7D0CC}" dt="2021-06-11T17:27:02.105" v="4027" actId="478"/>
          <ac:picMkLst>
            <pc:docMk/>
            <pc:sldMk cId="630408664" sldId="598"/>
            <ac:picMk id="47107" creationId="{3DDFC360-56E5-D24E-96BC-A8AE220FFD5D}"/>
          </ac:picMkLst>
        </pc:picChg>
      </pc:sldChg>
      <pc:sldChg chg="add del">
        <pc:chgData name="Long B Nguyen" userId="f59fb8f3-a021-417a-8bc1-65c8d471c621" providerId="ADAL" clId="{7E551B6C-1E81-B548-A72C-C51786C7D0CC}" dt="2021-06-11T17:22:36.725" v="3805" actId="2696"/>
        <pc:sldMkLst>
          <pc:docMk/>
          <pc:sldMk cId="1612732867" sldId="598"/>
        </pc:sldMkLst>
      </pc:sldChg>
      <pc:sldChg chg="add del">
        <pc:chgData name="Long B Nguyen" userId="f59fb8f3-a021-417a-8bc1-65c8d471c621" providerId="ADAL" clId="{7E551B6C-1E81-B548-A72C-C51786C7D0CC}" dt="2021-06-11T17:30:54.363" v="4152" actId="2696"/>
        <pc:sldMkLst>
          <pc:docMk/>
          <pc:sldMk cId="1257292635" sldId="599"/>
        </pc:sldMkLst>
      </pc:sldChg>
      <pc:sldChg chg="addSp modSp add mod modAnim">
        <pc:chgData name="Long B Nguyen" userId="f59fb8f3-a021-417a-8bc1-65c8d471c621" providerId="ADAL" clId="{7E551B6C-1E81-B548-A72C-C51786C7D0CC}" dt="2021-06-11T12:02:43.847" v="1765" actId="207"/>
        <pc:sldMkLst>
          <pc:docMk/>
          <pc:sldMk cId="890660370" sldId="626"/>
        </pc:sldMkLst>
        <pc:spChg chg="mod">
          <ac:chgData name="Long B Nguyen" userId="f59fb8f3-a021-417a-8bc1-65c8d471c621" providerId="ADAL" clId="{7E551B6C-1E81-B548-A72C-C51786C7D0CC}" dt="2021-06-11T12:02:43.847" v="1765" actId="207"/>
          <ac:spMkLst>
            <pc:docMk/>
            <pc:sldMk cId="890660370" sldId="626"/>
            <ac:spMk id="6146" creationId="{EAA042DF-FAF2-DA4B-9FB9-A8E93FAB0389}"/>
          </ac:spMkLst>
        </pc:spChg>
        <pc:picChg chg="add mod">
          <ac:chgData name="Long B Nguyen" userId="f59fb8f3-a021-417a-8bc1-65c8d471c621" providerId="ADAL" clId="{7E551B6C-1E81-B548-A72C-C51786C7D0CC}" dt="2021-06-10T13:14:21.548" v="721" actId="1076"/>
          <ac:picMkLst>
            <pc:docMk/>
            <pc:sldMk cId="890660370" sldId="626"/>
            <ac:picMk id="3" creationId="{88E06D57-59AD-D342-BCB1-54EACBEAB164}"/>
          </ac:picMkLst>
        </pc:picChg>
      </pc:sldChg>
      <pc:sldChg chg="modSp add mod">
        <pc:chgData name="Long B Nguyen" userId="f59fb8f3-a021-417a-8bc1-65c8d471c621" providerId="ADAL" clId="{7E551B6C-1E81-B548-A72C-C51786C7D0CC}" dt="2021-06-10T17:01:49.146" v="1101" actId="20577"/>
        <pc:sldMkLst>
          <pc:docMk/>
          <pc:sldMk cId="3969006746" sldId="627"/>
        </pc:sldMkLst>
        <pc:spChg chg="mod">
          <ac:chgData name="Long B Nguyen" userId="f59fb8f3-a021-417a-8bc1-65c8d471c621" providerId="ADAL" clId="{7E551B6C-1E81-B548-A72C-C51786C7D0CC}" dt="2021-06-10T17:01:49.146" v="1101" actId="20577"/>
          <ac:spMkLst>
            <pc:docMk/>
            <pc:sldMk cId="3969006746" sldId="627"/>
            <ac:spMk id="3" creationId="{98EB71F4-DBF4-ED4C-9334-B829AAEF3E2C}"/>
          </ac:spMkLst>
        </pc:spChg>
        <pc:spChg chg="mod">
          <ac:chgData name="Long B Nguyen" userId="f59fb8f3-a021-417a-8bc1-65c8d471c621" providerId="ADAL" clId="{7E551B6C-1E81-B548-A72C-C51786C7D0CC}" dt="2021-06-10T13:15:47.488" v="794" actId="1076"/>
          <ac:spMkLst>
            <pc:docMk/>
            <pc:sldMk cId="3969006746" sldId="627"/>
            <ac:spMk id="36865" creationId="{80DCD7AD-00FD-2F40-91CE-625DA6FD1285}"/>
          </ac:spMkLst>
        </pc:spChg>
        <pc:picChg chg="mod">
          <ac:chgData name="Long B Nguyen" userId="f59fb8f3-a021-417a-8bc1-65c8d471c621" providerId="ADAL" clId="{7E551B6C-1E81-B548-A72C-C51786C7D0CC}" dt="2021-06-10T13:18:09.842" v="848" actId="1036"/>
          <ac:picMkLst>
            <pc:docMk/>
            <pc:sldMk cId="3969006746" sldId="627"/>
            <ac:picMk id="34820" creationId="{88DD05B8-5A7A-0F4F-AC0A-AB11673ED631}"/>
          </ac:picMkLst>
        </pc:picChg>
      </pc:sldChg>
      <pc:sldChg chg="modSp add mod modAnim">
        <pc:chgData name="Long B Nguyen" userId="f59fb8f3-a021-417a-8bc1-65c8d471c621" providerId="ADAL" clId="{7E551B6C-1E81-B548-A72C-C51786C7D0CC}" dt="2021-06-11T16:15:09.711" v="3219" actId="20577"/>
        <pc:sldMkLst>
          <pc:docMk/>
          <pc:sldMk cId="781734240" sldId="628"/>
        </pc:sldMkLst>
        <pc:spChg chg="mod">
          <ac:chgData name="Long B Nguyen" userId="f59fb8f3-a021-417a-8bc1-65c8d471c621" providerId="ADAL" clId="{7E551B6C-1E81-B548-A72C-C51786C7D0CC}" dt="2021-06-11T16:15:09.711" v="3219" actId="20577"/>
          <ac:spMkLst>
            <pc:docMk/>
            <pc:sldMk cId="781734240" sldId="628"/>
            <ac:spMk id="3" creationId="{D7CDD189-AC0E-DF4B-95CF-A617BFC2B7FC}"/>
          </ac:spMkLst>
        </pc:spChg>
        <pc:spChg chg="mod">
          <ac:chgData name="Long B Nguyen" userId="f59fb8f3-a021-417a-8bc1-65c8d471c621" providerId="ADAL" clId="{7E551B6C-1E81-B548-A72C-C51786C7D0CC}" dt="2021-06-11T12:25:44.185" v="2222" actId="20577"/>
          <ac:spMkLst>
            <pc:docMk/>
            <pc:sldMk cId="781734240" sldId="628"/>
            <ac:spMk id="37889" creationId="{AC3C8F6C-38DD-984D-AB5D-B5D4807018F9}"/>
          </ac:spMkLst>
        </pc:spChg>
      </pc:sldChg>
      <pc:sldChg chg="addSp modSp add mod modAnim">
        <pc:chgData name="Long B Nguyen" userId="f59fb8f3-a021-417a-8bc1-65c8d471c621" providerId="ADAL" clId="{7E551B6C-1E81-B548-A72C-C51786C7D0CC}" dt="2021-06-11T16:15:30.481" v="3246" actId="20577"/>
        <pc:sldMkLst>
          <pc:docMk/>
          <pc:sldMk cId="4189100123" sldId="629"/>
        </pc:sldMkLst>
        <pc:spChg chg="mod">
          <ac:chgData name="Long B Nguyen" userId="f59fb8f3-a021-417a-8bc1-65c8d471c621" providerId="ADAL" clId="{7E551B6C-1E81-B548-A72C-C51786C7D0CC}" dt="2021-06-11T15:50:10.117" v="3216" actId="20577"/>
          <ac:spMkLst>
            <pc:docMk/>
            <pc:sldMk cId="4189100123" sldId="629"/>
            <ac:spMk id="3" creationId="{D7CDD189-AC0E-DF4B-95CF-A617BFC2B7FC}"/>
          </ac:spMkLst>
        </pc:spChg>
        <pc:spChg chg="add mod">
          <ac:chgData name="Long B Nguyen" userId="f59fb8f3-a021-417a-8bc1-65c8d471c621" providerId="ADAL" clId="{7E551B6C-1E81-B548-A72C-C51786C7D0CC}" dt="2021-06-11T15:48:49.712" v="3088" actId="20577"/>
          <ac:spMkLst>
            <pc:docMk/>
            <pc:sldMk cId="4189100123" sldId="629"/>
            <ac:spMk id="4" creationId="{82244787-A2A1-4749-A8B7-E2FA026920E8}"/>
          </ac:spMkLst>
        </pc:spChg>
        <pc:spChg chg="mod">
          <ac:chgData name="Long B Nguyen" userId="f59fb8f3-a021-417a-8bc1-65c8d471c621" providerId="ADAL" clId="{7E551B6C-1E81-B548-A72C-C51786C7D0CC}" dt="2021-06-11T16:15:30.481" v="3246" actId="20577"/>
          <ac:spMkLst>
            <pc:docMk/>
            <pc:sldMk cId="4189100123" sldId="629"/>
            <ac:spMk id="37889" creationId="{AC3C8F6C-38DD-984D-AB5D-B5D4807018F9}"/>
          </ac:spMkLst>
        </pc:spChg>
        <pc:picChg chg="add mod">
          <ac:chgData name="Long B Nguyen" userId="f59fb8f3-a021-417a-8bc1-65c8d471c621" providerId="ADAL" clId="{7E551B6C-1E81-B548-A72C-C51786C7D0CC}" dt="2021-06-11T15:47:39.112" v="2972" actId="14100"/>
          <ac:picMkLst>
            <pc:docMk/>
            <pc:sldMk cId="4189100123" sldId="629"/>
            <ac:picMk id="2" creationId="{26261424-4D92-434A-9647-D9B174BCFE30}"/>
          </ac:picMkLst>
        </pc:picChg>
        <pc:cxnChg chg="add mod">
          <ac:chgData name="Long B Nguyen" userId="f59fb8f3-a021-417a-8bc1-65c8d471c621" providerId="ADAL" clId="{7E551B6C-1E81-B548-A72C-C51786C7D0CC}" dt="2021-06-11T15:48:38.223" v="3085" actId="14100"/>
          <ac:cxnSpMkLst>
            <pc:docMk/>
            <pc:sldMk cId="4189100123" sldId="629"/>
            <ac:cxnSpMk id="7" creationId="{30424A34-CC6B-CA47-AE5D-5E507CCCA0D2}"/>
          </ac:cxnSpMkLst>
        </pc:cxnChg>
      </pc:sldChg>
      <pc:sldChg chg="modSp add mod">
        <pc:chgData name="Long B Nguyen" userId="f59fb8f3-a021-417a-8bc1-65c8d471c621" providerId="ADAL" clId="{7E551B6C-1E81-B548-A72C-C51786C7D0CC}" dt="2021-06-11T17:21:15.863" v="3803" actId="20577"/>
        <pc:sldMkLst>
          <pc:docMk/>
          <pc:sldMk cId="3668115397" sldId="643"/>
        </pc:sldMkLst>
        <pc:spChg chg="mod">
          <ac:chgData name="Long B Nguyen" userId="f59fb8f3-a021-417a-8bc1-65c8d471c621" providerId="ADAL" clId="{7E551B6C-1E81-B548-A72C-C51786C7D0CC}" dt="2021-06-11T16:47:42.961" v="3262" actId="20577"/>
          <ac:spMkLst>
            <pc:docMk/>
            <pc:sldMk cId="3668115397" sldId="643"/>
            <ac:spMk id="2" creationId="{893AF10F-C12D-6B4A-84C5-206A244BF7C6}"/>
          </ac:spMkLst>
        </pc:spChg>
        <pc:spChg chg="mod">
          <ac:chgData name="Long B Nguyen" userId="f59fb8f3-a021-417a-8bc1-65c8d471c621" providerId="ADAL" clId="{7E551B6C-1E81-B548-A72C-C51786C7D0CC}" dt="2021-06-11T17:21:15.863" v="3803" actId="20577"/>
          <ac:spMkLst>
            <pc:docMk/>
            <pc:sldMk cId="3668115397" sldId="643"/>
            <ac:spMk id="3" creationId="{8EE44610-8AB0-B84C-9003-2B8BA850F328}"/>
          </ac:spMkLst>
        </pc:spChg>
      </pc:sldChg>
      <pc:sldChg chg="delSp modSp add mod">
        <pc:chgData name="Long B Nguyen" userId="f59fb8f3-a021-417a-8bc1-65c8d471c621" providerId="ADAL" clId="{7E551B6C-1E81-B548-A72C-C51786C7D0CC}" dt="2021-06-11T16:51:13.848" v="3411" actId="20577"/>
        <pc:sldMkLst>
          <pc:docMk/>
          <pc:sldMk cId="3323891907" sldId="647"/>
        </pc:sldMkLst>
        <pc:spChg chg="mod">
          <ac:chgData name="Long B Nguyen" userId="f59fb8f3-a021-417a-8bc1-65c8d471c621" providerId="ADAL" clId="{7E551B6C-1E81-B548-A72C-C51786C7D0CC}" dt="2021-06-11T16:51:13.848" v="3411" actId="20577"/>
          <ac:spMkLst>
            <pc:docMk/>
            <pc:sldMk cId="3323891907" sldId="647"/>
            <ac:spMk id="2" creationId="{893AF10F-C12D-6B4A-84C5-206A244BF7C6}"/>
          </ac:spMkLst>
        </pc:spChg>
        <pc:spChg chg="mod">
          <ac:chgData name="Long B Nguyen" userId="f59fb8f3-a021-417a-8bc1-65c8d471c621" providerId="ADAL" clId="{7E551B6C-1E81-B548-A72C-C51786C7D0CC}" dt="2021-06-11T16:48:57.583" v="3397" actId="20577"/>
          <ac:spMkLst>
            <pc:docMk/>
            <pc:sldMk cId="3323891907" sldId="647"/>
            <ac:spMk id="3" creationId="{8EE44610-8AB0-B84C-9003-2B8BA850F328}"/>
          </ac:spMkLst>
        </pc:spChg>
        <pc:picChg chg="del">
          <ac:chgData name="Long B Nguyen" userId="f59fb8f3-a021-417a-8bc1-65c8d471c621" providerId="ADAL" clId="{7E551B6C-1E81-B548-A72C-C51786C7D0CC}" dt="2021-06-11T16:48:51.409" v="3393" actId="478"/>
          <ac:picMkLst>
            <pc:docMk/>
            <pc:sldMk cId="3323891907" sldId="647"/>
            <ac:picMk id="5" creationId="{7347089B-D462-CA4B-A5E9-0F42EB323F77}"/>
          </ac:picMkLst>
        </pc:picChg>
      </pc:sldChg>
      <pc:sldChg chg="modSp add mod">
        <pc:chgData name="Long B Nguyen" userId="f59fb8f3-a021-417a-8bc1-65c8d471c621" providerId="ADAL" clId="{7E551B6C-1E81-B548-A72C-C51786C7D0CC}" dt="2021-06-11T17:18:06.386" v="3802" actId="20577"/>
        <pc:sldMkLst>
          <pc:docMk/>
          <pc:sldMk cId="2605170431" sldId="648"/>
        </pc:sldMkLst>
        <pc:spChg chg="mod">
          <ac:chgData name="Long B Nguyen" userId="f59fb8f3-a021-417a-8bc1-65c8d471c621" providerId="ADAL" clId="{7E551B6C-1E81-B548-A72C-C51786C7D0CC}" dt="2021-06-11T17:18:06.386" v="3802" actId="20577"/>
          <ac:spMkLst>
            <pc:docMk/>
            <pc:sldMk cId="2605170431" sldId="648"/>
            <ac:spMk id="3" creationId="{9B071422-AD72-304B-9DED-839E5307DF2B}"/>
          </ac:spMkLst>
        </pc:spChg>
        <pc:spChg chg="mod">
          <ac:chgData name="Long B Nguyen" userId="f59fb8f3-a021-417a-8bc1-65c8d471c621" providerId="ADAL" clId="{7E551B6C-1E81-B548-A72C-C51786C7D0CC}" dt="2021-06-11T17:10:48.781" v="3428" actId="20577"/>
          <ac:spMkLst>
            <pc:docMk/>
            <pc:sldMk cId="2605170431" sldId="648"/>
            <ac:spMk id="5" creationId="{EFF5F4AD-D9C7-1040-B066-A50136540666}"/>
          </ac:spMkLst>
        </pc:spChg>
      </pc:sldChg>
      <pc:sldChg chg="addSp modSp add modAnim">
        <pc:chgData name="Long B Nguyen" userId="f59fb8f3-a021-417a-8bc1-65c8d471c621" providerId="ADAL" clId="{7E551B6C-1E81-B548-A72C-C51786C7D0CC}" dt="2021-06-11T17:34:26.776" v="4329" actId="1036"/>
        <pc:sldMkLst>
          <pc:docMk/>
          <pc:sldMk cId="1498021361" sldId="649"/>
        </pc:sldMkLst>
        <pc:spChg chg="mod">
          <ac:chgData name="Long B Nguyen" userId="f59fb8f3-a021-417a-8bc1-65c8d471c621" providerId="ADAL" clId="{7E551B6C-1E81-B548-A72C-C51786C7D0CC}" dt="2021-06-11T17:34:09.575" v="4320" actId="20577"/>
          <ac:spMkLst>
            <pc:docMk/>
            <pc:sldMk cId="1498021361" sldId="649"/>
            <ac:spMk id="16386" creationId="{BDE71382-597F-7140-BB2A-61A70538093D}"/>
          </ac:spMkLst>
        </pc:spChg>
        <pc:picChg chg="add mod">
          <ac:chgData name="Long B Nguyen" userId="f59fb8f3-a021-417a-8bc1-65c8d471c621" providerId="ADAL" clId="{7E551B6C-1E81-B548-A72C-C51786C7D0CC}" dt="2021-06-11T17:33:09.453" v="4262" actId="1076"/>
          <ac:picMkLst>
            <pc:docMk/>
            <pc:sldMk cId="1498021361" sldId="649"/>
            <ac:picMk id="5" creationId="{D8EE8A97-9242-D644-A186-3494C7C3D77B}"/>
          </ac:picMkLst>
        </pc:picChg>
        <pc:picChg chg="mod">
          <ac:chgData name="Long B Nguyen" userId="f59fb8f3-a021-417a-8bc1-65c8d471c621" providerId="ADAL" clId="{7E551B6C-1E81-B548-A72C-C51786C7D0CC}" dt="2021-06-11T17:34:26.776" v="4329" actId="1036"/>
          <ac:picMkLst>
            <pc:docMk/>
            <pc:sldMk cId="1498021361" sldId="649"/>
            <ac:picMk id="47107" creationId="{3DDFC360-56E5-D24E-96BC-A8AE220FFD5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59725-BFEE-644C-A872-B7D4268C5620}" type="datetimeFigureOut">
              <a:rPr lang="en-US" smtClean="0"/>
              <a:t>6/14/21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290AE-058D-1344-A3D3-E0EB99844BF9}" type="slidenum">
              <a:rPr lang="en-US" smtClean="0"/>
              <a:t>‹#›</a:t>
            </a:fld>
            <a:endParaRPr lang="en-US"/>
          </a:p>
        </p:txBody>
      </p:sp>
    </p:spTree>
    <p:extLst>
      <p:ext uri="{BB962C8B-B14F-4D97-AF65-F5344CB8AC3E}">
        <p14:creationId xmlns:p14="http://schemas.microsoft.com/office/powerpoint/2010/main" val="1768111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2</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938725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11</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535981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3</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49026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4</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238703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5</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176931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6</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749632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7</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146806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8</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163265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9</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122731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E3A1009-731F-C64E-AD8E-D1DB73ACC0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F030869-8102-9E45-98B5-EF336C50A7E9}" type="slidenum">
              <a:rPr lang="en-US" altLang="en-US" smtClean="0"/>
              <a:pPr/>
              <a:t>10</a:t>
            </a:fld>
            <a:endParaRPr lang="en-US" altLang="en-US"/>
          </a:p>
        </p:txBody>
      </p:sp>
      <p:sp>
        <p:nvSpPr>
          <p:cNvPr id="23554" name="Rectangle 2">
            <a:extLst>
              <a:ext uri="{FF2B5EF4-FFF2-40B4-BE49-F238E27FC236}">
                <a16:creationId xmlns:a16="http://schemas.microsoft.com/office/drawing/2014/main" id="{75DAFCEC-735E-3C4C-9766-B03B39AF90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16AF218D-0C4A-AB42-ACEA-759FBC9D1F0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543763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6/14/21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56616"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2109421" y="1592461"/>
            <a:ext cx="4925157" cy="1692546"/>
          </a:xfrm>
        </p:spPr>
        <p:txBody>
          <a:bodyPr>
            <a:normAutofit/>
          </a:bodyPr>
          <a:lstStyle/>
          <a:p>
            <a:r>
              <a:rPr lang="en-US">
                <a:solidFill>
                  <a:srgbClr val="FFFFFF"/>
                </a:solidFill>
              </a:rPr>
              <a:t>Understanding Data</a:t>
            </a:r>
            <a:br>
              <a:rPr lang="en-US">
                <a:solidFill>
                  <a:srgbClr val="FFFFFF"/>
                </a:solidFill>
              </a:rPr>
            </a:br>
            <a:r>
              <a:rPr lang="en-US">
                <a:solidFill>
                  <a:srgbClr val="FFFFFF"/>
                </a:solidFill>
              </a:rPr>
              <a:t>Part 3</a:t>
            </a:r>
            <a:endParaRPr lang="en-US" dirty="0">
              <a:solidFill>
                <a:srgbClr val="FFFFFF"/>
              </a:solidFill>
            </a:endParaRP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4026" y="3395598"/>
            <a:ext cx="4578895" cy="568399"/>
          </a:xfrm>
        </p:spPr>
        <p:txBody>
          <a:bodyPr>
            <a:normAutofit/>
          </a:bodyPr>
          <a:lstStyle/>
          <a:p>
            <a:r>
              <a:rPr lang="en-US" b="1" dirty="0">
                <a:solidFill>
                  <a:srgbClr val="FFFFFF"/>
                </a:solidFill>
              </a:rPr>
              <a:t>Extracting Information from Data</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685712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44825"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Data</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36507"/>
            <a:ext cx="8904720" cy="5178493"/>
          </a:xfrm>
        </p:spPr>
        <p:txBody>
          <a:bodyPr>
            <a:normAutofit/>
          </a:bodyPr>
          <a:lstStyle/>
          <a:p>
            <a:pPr marL="0" indent="0">
              <a:buNone/>
            </a:pPr>
            <a:r>
              <a:rPr lang="en-US" dirty="0"/>
              <a:t>Digitally processed data may show correlation between variables. A correlation found in data does not necessarily indicate that a causal relationship exists. </a:t>
            </a:r>
          </a:p>
          <a:p>
            <a:pPr marL="0" indent="0">
              <a:buNone/>
            </a:pPr>
            <a:endParaRPr lang="en-US" dirty="0"/>
          </a:p>
          <a:p>
            <a:pPr marL="0" indent="0">
              <a:buNone/>
            </a:pPr>
            <a:r>
              <a:rPr lang="en-US" dirty="0"/>
              <a:t>Additional research is needed to understand the exact nature of the relationship. </a:t>
            </a:r>
          </a:p>
          <a:p>
            <a:pPr marL="0" indent="0">
              <a:buNone/>
            </a:pPr>
            <a:endParaRPr lang="en-US" dirty="0"/>
          </a:p>
          <a:p>
            <a:pPr marL="0" indent="0">
              <a:buNone/>
            </a:pPr>
            <a:r>
              <a:rPr lang="en-US" dirty="0"/>
              <a:t>Often, a single source does not contain the data needed to draw a conclusion. It may be necessary to combine data from a variety of sources to formulate a conclusion. </a:t>
            </a:r>
          </a:p>
          <a:p>
            <a:pPr marL="0" indent="0">
              <a:buNone/>
            </a:pPr>
            <a:endParaRPr lang="en-US" dirty="0"/>
          </a:p>
          <a:p>
            <a:pPr marL="0" indent="0">
              <a:buNone/>
            </a:pPr>
            <a:r>
              <a:rPr lang="en-US" dirty="0"/>
              <a:t>Combining data sources, clustering data, and classifying data are parts of the process of using programs to gain insight and knowledge from data. </a:t>
            </a:r>
          </a:p>
          <a:p>
            <a:pPr marL="0" indent="0">
              <a:buNone/>
            </a:pPr>
            <a:endParaRPr lang="en-US" dirty="0"/>
          </a:p>
          <a:p>
            <a:pPr marL="38085" indent="0">
              <a:buNone/>
              <a:defRPr/>
            </a:pPr>
            <a:endParaRPr lang="en-US" b="1" dirty="0">
              <a:solidFill>
                <a:srgbClr val="008000"/>
              </a:solidFill>
              <a:latin typeface="Gill Sans MT" panose="020B0502020104020203" pitchFamily="34" charset="77"/>
            </a:endParaRPr>
          </a:p>
        </p:txBody>
      </p:sp>
    </p:spTree>
    <p:extLst>
      <p:ext uri="{BB962C8B-B14F-4D97-AF65-F5344CB8AC3E}">
        <p14:creationId xmlns:p14="http://schemas.microsoft.com/office/powerpoint/2010/main" val="6196793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44825"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Cleaning Data</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72367"/>
            <a:ext cx="8904720" cy="5178493"/>
          </a:xfrm>
        </p:spPr>
        <p:txBody>
          <a:bodyPr>
            <a:normAutofit/>
          </a:bodyPr>
          <a:lstStyle/>
          <a:p>
            <a:pPr marL="0" indent="0">
              <a:buNone/>
            </a:pPr>
            <a:r>
              <a:rPr lang="en-US" dirty="0"/>
              <a:t>Data sets pose challenges regardless of size, such as: </a:t>
            </a:r>
          </a:p>
          <a:p>
            <a:pPr lvl="1"/>
            <a:r>
              <a:rPr lang="en-US" dirty="0"/>
              <a:t>the need to clean data</a:t>
            </a:r>
          </a:p>
          <a:p>
            <a:pPr lvl="1"/>
            <a:r>
              <a:rPr lang="en-US" dirty="0"/>
              <a:t> incomplete data</a:t>
            </a:r>
          </a:p>
          <a:p>
            <a:pPr lvl="1"/>
            <a:r>
              <a:rPr lang="en-US" dirty="0"/>
              <a:t>invalid data</a:t>
            </a:r>
          </a:p>
          <a:p>
            <a:pPr lvl="1"/>
            <a:r>
              <a:rPr lang="en-US" dirty="0"/>
              <a:t>the need to combine data sources </a:t>
            </a:r>
          </a:p>
          <a:p>
            <a:pPr marL="0" indent="0">
              <a:buNone/>
            </a:pPr>
            <a:r>
              <a:rPr lang="en-US" dirty="0"/>
              <a:t>Depending on how data were collected, they may not be uniform. For example, if users enter data into an open field, the way they choose to abbreviate, spell, or capitalize something may vary from user to user. </a:t>
            </a:r>
          </a:p>
          <a:p>
            <a:pPr marL="0" indent="0">
              <a:buNone/>
            </a:pPr>
            <a:endParaRPr lang="en-US" dirty="0">
              <a:effectLst/>
            </a:endParaRPr>
          </a:p>
          <a:p>
            <a:pPr marL="0" indent="0">
              <a:buNone/>
            </a:pPr>
            <a:r>
              <a:rPr lang="en-US" b="1" dirty="0"/>
              <a:t>Cleaning data</a:t>
            </a:r>
            <a:r>
              <a:rPr lang="en-US" i="1" dirty="0"/>
              <a:t> </a:t>
            </a:r>
            <a:r>
              <a:rPr lang="en-US" dirty="0"/>
              <a:t>is a process that makes the data uniform without changing their meaning (e.g., replacing all equivalent abbreviations, spellings, and capitalizations with the same word). </a:t>
            </a:r>
          </a:p>
          <a:p>
            <a:pPr marL="0" indent="0">
              <a:buNone/>
            </a:pPr>
            <a:endParaRPr lang="en-US" dirty="0">
              <a:effectLst/>
            </a:endParaRPr>
          </a:p>
          <a:p>
            <a:pPr marL="0" indent="0">
              <a:buNone/>
            </a:pPr>
            <a:r>
              <a:rPr lang="en-US" dirty="0"/>
              <a:t>Problems of bias are often created by the type or source of data being collected. Bias is not eliminated by simply collecting more data. </a:t>
            </a:r>
          </a:p>
          <a:p>
            <a:pPr marL="0" indent="0">
              <a:buNone/>
            </a:pPr>
            <a:endParaRPr lang="en-US" dirty="0">
              <a:effectLst/>
            </a:endParaRPr>
          </a:p>
        </p:txBody>
      </p:sp>
    </p:spTree>
    <p:extLst>
      <p:ext uri="{BB962C8B-B14F-4D97-AF65-F5344CB8AC3E}">
        <p14:creationId xmlns:p14="http://schemas.microsoft.com/office/powerpoint/2010/main" val="33608083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71720"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Information</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83780" y="617191"/>
            <a:ext cx="8961605" cy="4922998"/>
          </a:xfrm>
        </p:spPr>
        <p:txBody>
          <a:bodyPr>
            <a:normAutofit/>
          </a:bodyPr>
          <a:lstStyle/>
          <a:p>
            <a:pPr marL="38085" indent="0">
              <a:buNone/>
              <a:defRPr/>
            </a:pPr>
            <a:r>
              <a:rPr lang="en-US" sz="2000" b="1" dirty="0"/>
              <a:t>Information</a:t>
            </a:r>
            <a:r>
              <a:rPr lang="en-US" sz="2000" i="1" dirty="0"/>
              <a:t> </a:t>
            </a:r>
            <a:r>
              <a:rPr lang="en-US" sz="2000" dirty="0"/>
              <a:t>is the collection of facts and patterns extracted from data. Data provide opportunities for identifying trends, making connections, and addressing problems. </a:t>
            </a:r>
          </a:p>
          <a:p>
            <a:pPr marL="38085" indent="0">
              <a:buNone/>
              <a:defRPr/>
            </a:pPr>
            <a:endParaRPr lang="en-US" sz="2000" dirty="0"/>
          </a:p>
          <a:p>
            <a:pPr marL="38085" indent="0">
              <a:buNone/>
              <a:defRPr/>
            </a:pPr>
            <a:r>
              <a:rPr lang="en-US" sz="2000" dirty="0"/>
              <a:t>The size of a data set affects the amount of information that can be extracted from it. A popular subfield of computer science is data science where large datasets are processed and analyzed. </a:t>
            </a:r>
          </a:p>
          <a:p>
            <a:pPr marL="38085" indent="0">
              <a:buNone/>
              <a:defRPr/>
            </a:pPr>
            <a:endParaRPr lang="en-US" sz="2000" dirty="0"/>
          </a:p>
          <a:p>
            <a:pPr marL="38085" indent="0">
              <a:buNone/>
              <a:defRPr/>
            </a:pPr>
            <a:r>
              <a:rPr lang="en-US" sz="2000" dirty="0"/>
              <a:t>Large data sets are difficult to process using a single computer and may require parallel or distributed systems. </a:t>
            </a:r>
            <a:r>
              <a:rPr lang="en-US" sz="2000" b="1" dirty="0"/>
              <a:t>Scalability</a:t>
            </a:r>
            <a:r>
              <a:rPr lang="en-US" sz="2000" dirty="0"/>
              <a:t> of systems is an important consideration when working with data sets, as the computational capacity of a system affects how data sets can be processed and stored. </a:t>
            </a:r>
          </a:p>
          <a:p>
            <a:pPr marL="38085" indent="0">
              <a:buNone/>
              <a:defRPr/>
            </a:pPr>
            <a:endParaRPr lang="en-US" sz="2000" dirty="0"/>
          </a:p>
          <a:p>
            <a:pPr marL="38085" indent="0">
              <a:buNone/>
              <a:defRPr/>
            </a:pPr>
            <a:r>
              <a:rPr lang="en-US" sz="2000" b="1" dirty="0"/>
              <a:t>Parallel computing</a:t>
            </a:r>
            <a:r>
              <a:rPr lang="en-US" sz="2000" dirty="0"/>
              <a:t> uses a single computer with multiple processors. </a:t>
            </a:r>
            <a:r>
              <a:rPr lang="en-US" sz="2000" b="1" dirty="0"/>
              <a:t>Distributed computing</a:t>
            </a:r>
            <a:r>
              <a:rPr lang="en-US" sz="2000" dirty="0"/>
              <a:t> uses multiple computing devices to process those tasks.</a:t>
            </a:r>
          </a:p>
          <a:p>
            <a:pPr marL="38085" indent="0">
              <a:buNone/>
              <a:defRPr/>
            </a:pPr>
            <a:endParaRPr lang="en-US" sz="2000" dirty="0"/>
          </a:p>
          <a:p>
            <a:pPr marL="38085" indent="0">
              <a:buNone/>
              <a:defRPr/>
            </a:pPr>
            <a:endParaRPr lang="en-US" sz="2000" dirty="0"/>
          </a:p>
          <a:p>
            <a:pPr marL="38085" indent="0">
              <a:buNone/>
              <a:defRPr/>
            </a:pPr>
            <a:endParaRPr lang="en-US" sz="2000" dirty="0"/>
          </a:p>
          <a:p>
            <a:pPr marL="38085" indent="0">
              <a:buNone/>
              <a:defRPr/>
            </a:pPr>
            <a:endParaRPr lang="en-US" sz="2000" b="1" dirty="0">
              <a:solidFill>
                <a:srgbClr val="008000"/>
              </a:solidFill>
              <a:latin typeface="Gill Sans MT" panose="020B0502020104020203" pitchFamily="34" charset="77"/>
            </a:endParaRPr>
          </a:p>
        </p:txBody>
      </p:sp>
    </p:spTree>
    <p:extLst>
      <p:ext uri="{BB962C8B-B14F-4D97-AF65-F5344CB8AC3E}">
        <p14:creationId xmlns:p14="http://schemas.microsoft.com/office/powerpoint/2010/main" val="29878568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44825"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Information</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36507"/>
            <a:ext cx="8904720" cy="5178493"/>
          </a:xfrm>
        </p:spPr>
        <p:txBody>
          <a:bodyPr>
            <a:normAutofit/>
          </a:bodyPr>
          <a:lstStyle/>
          <a:p>
            <a:pPr marL="38085" indent="0">
              <a:buNone/>
              <a:defRPr/>
            </a:pPr>
            <a:r>
              <a:rPr lang="en-US" sz="2000" dirty="0"/>
              <a:t>Programs can be used to process data to acquire information. </a:t>
            </a:r>
          </a:p>
          <a:p>
            <a:pPr marL="38085" indent="0">
              <a:buNone/>
              <a:defRPr/>
            </a:pPr>
            <a:endParaRPr lang="en-US" sz="2000" b="1" dirty="0">
              <a:solidFill>
                <a:srgbClr val="008000"/>
              </a:solidFill>
              <a:latin typeface="Gill Sans MT" panose="020B0502020104020203" pitchFamily="34" charset="77"/>
            </a:endParaRPr>
          </a:p>
          <a:p>
            <a:pPr marL="38085" indent="0">
              <a:buNone/>
              <a:defRPr/>
            </a:pPr>
            <a:r>
              <a:rPr lang="en-US" sz="2000" dirty="0"/>
              <a:t>Programs such as spreadsheets(for example, Excel) help efficiently organize and find trends in information.  Excel can process tabular data or 2D data with mixed datatypes.</a:t>
            </a:r>
          </a:p>
          <a:p>
            <a:pPr marL="38085" indent="0">
              <a:buNone/>
              <a:defRPr/>
            </a:pPr>
            <a:endParaRPr lang="en-US" sz="2000" dirty="0"/>
          </a:p>
          <a:p>
            <a:pPr marL="38085" indent="0">
              <a:buNone/>
              <a:defRPr/>
            </a:pPr>
            <a:r>
              <a:rPr lang="en-US" sz="2000" dirty="0"/>
              <a:t>A powerful alternative is Python's pandas library. We will explore this library and see how it helps us:</a:t>
            </a:r>
          </a:p>
          <a:p>
            <a:r>
              <a:rPr lang="en-US" sz="1900" dirty="0"/>
              <a:t>gain insight and knowledge that are obtained from translating and transforming digitally represented information. </a:t>
            </a:r>
          </a:p>
          <a:p>
            <a:r>
              <a:rPr lang="en-US" sz="1900" dirty="0"/>
              <a:t>see patterns when data are transformed </a:t>
            </a:r>
          </a:p>
          <a:p>
            <a:r>
              <a:rPr lang="en-US" sz="1900" dirty="0"/>
              <a:t>filter, modify, combine and compare data</a:t>
            </a:r>
          </a:p>
          <a:p>
            <a:r>
              <a:rPr lang="en-US" sz="1900" dirty="0"/>
              <a:t>visualize data through charts, graphs, tables and other visualizations</a:t>
            </a:r>
          </a:p>
          <a:p>
            <a:pPr marL="0" indent="0">
              <a:buNone/>
            </a:pPr>
            <a:endParaRPr lang="en-US" sz="1900" dirty="0"/>
          </a:p>
          <a:p>
            <a:pPr marL="0" indent="0">
              <a:buNone/>
            </a:pPr>
            <a:r>
              <a:rPr lang="en-US" sz="1900" dirty="0">
                <a:solidFill>
                  <a:srgbClr val="FF0000"/>
                </a:solidFill>
              </a:rPr>
              <a:t>We will use </a:t>
            </a:r>
            <a:r>
              <a:rPr lang="en-US" sz="1900" dirty="0" err="1">
                <a:solidFill>
                  <a:srgbClr val="FF0000"/>
                </a:solidFill>
              </a:rPr>
              <a:t>Jupyter</a:t>
            </a:r>
            <a:r>
              <a:rPr lang="en-US" sz="1900" dirty="0">
                <a:solidFill>
                  <a:srgbClr val="FF0000"/>
                </a:solidFill>
              </a:rPr>
              <a:t> Notebook(Lab) for all code in this lecture slides. </a:t>
            </a:r>
          </a:p>
          <a:p>
            <a:pPr marL="38085" indent="0">
              <a:buNone/>
              <a:defRPr/>
            </a:pPr>
            <a:endParaRPr lang="en-US" sz="2000" dirty="0"/>
          </a:p>
          <a:p>
            <a:pPr marL="38085" indent="0">
              <a:buNone/>
              <a:defRPr/>
            </a:pPr>
            <a:endParaRPr lang="en-US" dirty="0"/>
          </a:p>
          <a:p>
            <a:pPr marL="38085" indent="0">
              <a:buNone/>
              <a:defRPr/>
            </a:pPr>
            <a:endParaRPr lang="en-US" dirty="0"/>
          </a:p>
          <a:p>
            <a:pPr marL="38085" indent="0">
              <a:buNone/>
              <a:defRPr/>
            </a:pPr>
            <a:endParaRPr lang="en-US" b="1" dirty="0">
              <a:solidFill>
                <a:srgbClr val="008000"/>
              </a:solidFill>
              <a:latin typeface="Gill Sans MT" panose="020B0502020104020203" pitchFamily="34" charset="77"/>
            </a:endParaRPr>
          </a:p>
          <a:p>
            <a:pPr marL="38085" indent="0">
              <a:buNone/>
              <a:defRPr/>
            </a:pPr>
            <a:r>
              <a:rPr lang="en-US" dirty="0"/>
              <a:t>Data filtering systems are important tools for finding information and recognizing patterns in data. </a:t>
            </a:r>
          </a:p>
          <a:p>
            <a:pPr marL="38085" indent="0">
              <a:buNone/>
              <a:defRPr/>
            </a:pPr>
            <a:endParaRPr lang="en-US" b="1" dirty="0">
              <a:solidFill>
                <a:srgbClr val="008000"/>
              </a:solidFill>
              <a:latin typeface="Gill Sans MT" panose="020B0502020104020203" pitchFamily="34" charset="77"/>
            </a:endParaRPr>
          </a:p>
          <a:p>
            <a:pPr marL="38085" indent="0">
              <a:buNone/>
              <a:defRPr/>
            </a:pPr>
            <a:r>
              <a:rPr lang="en-US" dirty="0"/>
              <a:t>Search tools are useful for efficiently finding information. </a:t>
            </a:r>
          </a:p>
          <a:p>
            <a:pPr marL="38085" indent="0">
              <a:buNone/>
              <a:defRPr/>
            </a:pPr>
            <a:endParaRPr lang="en-US" b="1" dirty="0">
              <a:solidFill>
                <a:srgbClr val="008000"/>
              </a:solidFill>
              <a:latin typeface="Gill Sans MT" panose="020B0502020104020203" pitchFamily="34" charset="77"/>
            </a:endParaRPr>
          </a:p>
          <a:p>
            <a:pPr marL="38085" indent="0">
              <a:buNone/>
              <a:defRPr/>
            </a:pPr>
            <a:r>
              <a:rPr lang="en-US" dirty="0"/>
              <a:t>Tables, diagrams, text, and other visual tools can be used to communicate insight and knowledge gained from data. </a:t>
            </a:r>
          </a:p>
          <a:p>
            <a:pPr marL="38085" indent="0">
              <a:buNone/>
              <a:defRPr/>
            </a:pPr>
            <a:endParaRPr lang="en-US" b="1" dirty="0">
              <a:solidFill>
                <a:srgbClr val="008000"/>
              </a:solidFill>
              <a:latin typeface="Gill Sans MT" panose="020B0502020104020203" pitchFamily="34" charset="77"/>
            </a:endParaRPr>
          </a:p>
        </p:txBody>
      </p:sp>
    </p:spTree>
    <p:extLst>
      <p:ext uri="{BB962C8B-B14F-4D97-AF65-F5344CB8AC3E}">
        <p14:creationId xmlns:p14="http://schemas.microsoft.com/office/powerpoint/2010/main" val="227210577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0"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pandas</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36507"/>
            <a:ext cx="8904720" cy="5178493"/>
          </a:xfrm>
        </p:spPr>
        <p:txBody>
          <a:bodyPr>
            <a:normAutofit/>
          </a:bodyPr>
          <a:lstStyle/>
          <a:p>
            <a:pPr marL="38085" indent="0">
              <a:buNone/>
              <a:defRPr/>
            </a:pPr>
            <a:r>
              <a:rPr lang="en-US" dirty="0"/>
              <a:t>We'll explore pandas using </a:t>
            </a:r>
            <a:r>
              <a:rPr lang="en-US" dirty="0" err="1"/>
              <a:t>Jupyter</a:t>
            </a:r>
            <a:r>
              <a:rPr lang="en-US" dirty="0"/>
              <a:t> Lab by looking at a movies dataset: IMDB's Top 1000 movies. </a:t>
            </a:r>
            <a:endParaRPr lang="en-US" b="1" dirty="0">
              <a:solidFill>
                <a:srgbClr val="008000"/>
              </a:solidFill>
              <a:latin typeface="Gill Sans MT" panose="020B0502020104020203" pitchFamily="34" charset="77"/>
            </a:endParaRPr>
          </a:p>
        </p:txBody>
      </p:sp>
      <p:pic>
        <p:nvPicPr>
          <p:cNvPr id="3" name="Picture 2">
            <a:extLst>
              <a:ext uri="{FF2B5EF4-FFF2-40B4-BE49-F238E27FC236}">
                <a16:creationId xmlns:a16="http://schemas.microsoft.com/office/drawing/2014/main" id="{E4394C7B-0EF7-EA4B-B0D9-DAB09745E108}"/>
              </a:ext>
            </a:extLst>
          </p:cNvPr>
          <p:cNvPicPr>
            <a:picLocks noChangeAspect="1"/>
          </p:cNvPicPr>
          <p:nvPr/>
        </p:nvPicPr>
        <p:blipFill>
          <a:blip r:embed="rId3"/>
          <a:stretch>
            <a:fillRect/>
          </a:stretch>
        </p:blipFill>
        <p:spPr>
          <a:xfrm>
            <a:off x="62755" y="2236811"/>
            <a:ext cx="6908800" cy="635000"/>
          </a:xfrm>
          <a:prstGeom prst="rect">
            <a:avLst/>
          </a:prstGeom>
        </p:spPr>
      </p:pic>
      <p:pic>
        <p:nvPicPr>
          <p:cNvPr id="4" name="Picture 3">
            <a:extLst>
              <a:ext uri="{FF2B5EF4-FFF2-40B4-BE49-F238E27FC236}">
                <a16:creationId xmlns:a16="http://schemas.microsoft.com/office/drawing/2014/main" id="{8AD01FBB-033E-884D-87A8-C2135E331B0F}"/>
              </a:ext>
            </a:extLst>
          </p:cNvPr>
          <p:cNvPicPr>
            <a:picLocks noChangeAspect="1"/>
          </p:cNvPicPr>
          <p:nvPr/>
        </p:nvPicPr>
        <p:blipFill>
          <a:blip r:embed="rId4"/>
          <a:stretch>
            <a:fillRect/>
          </a:stretch>
        </p:blipFill>
        <p:spPr>
          <a:xfrm>
            <a:off x="38955" y="1273735"/>
            <a:ext cx="6197600" cy="1016000"/>
          </a:xfrm>
          <a:prstGeom prst="rect">
            <a:avLst/>
          </a:prstGeom>
        </p:spPr>
      </p:pic>
      <p:pic>
        <p:nvPicPr>
          <p:cNvPr id="7" name="Picture 6">
            <a:extLst>
              <a:ext uri="{FF2B5EF4-FFF2-40B4-BE49-F238E27FC236}">
                <a16:creationId xmlns:a16="http://schemas.microsoft.com/office/drawing/2014/main" id="{662ADAE3-E0AC-D34C-920D-34F57A47B163}"/>
              </a:ext>
            </a:extLst>
          </p:cNvPr>
          <p:cNvPicPr>
            <a:picLocks noChangeAspect="1"/>
          </p:cNvPicPr>
          <p:nvPr/>
        </p:nvPicPr>
        <p:blipFill>
          <a:blip r:embed="rId5"/>
          <a:stretch>
            <a:fillRect/>
          </a:stretch>
        </p:blipFill>
        <p:spPr>
          <a:xfrm>
            <a:off x="176524" y="3772885"/>
            <a:ext cx="8904721" cy="1819074"/>
          </a:xfrm>
          <a:prstGeom prst="rect">
            <a:avLst/>
          </a:prstGeom>
        </p:spPr>
      </p:pic>
      <p:sp>
        <p:nvSpPr>
          <p:cNvPr id="11" name="TextBox 10">
            <a:extLst>
              <a:ext uri="{FF2B5EF4-FFF2-40B4-BE49-F238E27FC236}">
                <a16:creationId xmlns:a16="http://schemas.microsoft.com/office/drawing/2014/main" id="{CB1A670B-2892-9F42-870B-02243EDBE8C6}"/>
              </a:ext>
            </a:extLst>
          </p:cNvPr>
          <p:cNvSpPr txBox="1"/>
          <p:nvPr/>
        </p:nvSpPr>
        <p:spPr>
          <a:xfrm>
            <a:off x="3284177" y="2826242"/>
            <a:ext cx="5817618" cy="1061829"/>
          </a:xfrm>
          <a:prstGeom prst="rect">
            <a:avLst/>
          </a:prstGeom>
          <a:noFill/>
        </p:spPr>
        <p:txBody>
          <a:bodyPr wrap="none" rtlCol="0">
            <a:spAutoFit/>
          </a:bodyPr>
          <a:lstStyle/>
          <a:p>
            <a:r>
              <a:rPr lang="en-US" sz="2100" dirty="0">
                <a:solidFill>
                  <a:srgbClr val="FF0000"/>
                </a:solidFill>
              </a:rPr>
              <a:t>In </a:t>
            </a:r>
            <a:r>
              <a:rPr lang="en-US" sz="2100" dirty="0" err="1">
                <a:solidFill>
                  <a:srgbClr val="FF0000"/>
                </a:solidFill>
              </a:rPr>
              <a:t>Jupyter</a:t>
            </a:r>
            <a:r>
              <a:rPr lang="en-US" sz="2100" dirty="0">
                <a:solidFill>
                  <a:srgbClr val="FF0000"/>
                </a:solidFill>
              </a:rPr>
              <a:t> Lab, instead of printing an object,</a:t>
            </a:r>
          </a:p>
          <a:p>
            <a:r>
              <a:rPr lang="en-US" sz="2100" dirty="0">
                <a:solidFill>
                  <a:srgbClr val="FF0000"/>
                </a:solidFill>
              </a:rPr>
              <a:t>running a cell(SHIFT ENTER) on the object outputs</a:t>
            </a:r>
          </a:p>
          <a:p>
            <a:r>
              <a:rPr lang="en-US" sz="2100" dirty="0">
                <a:solidFill>
                  <a:srgbClr val="FF0000"/>
                </a:solidFill>
              </a:rPr>
              <a:t>that object in the next "Out" cell.</a:t>
            </a:r>
          </a:p>
        </p:txBody>
      </p:sp>
      <p:pic>
        <p:nvPicPr>
          <p:cNvPr id="9" name="Picture 8">
            <a:extLst>
              <a:ext uri="{FF2B5EF4-FFF2-40B4-BE49-F238E27FC236}">
                <a16:creationId xmlns:a16="http://schemas.microsoft.com/office/drawing/2014/main" id="{DADAA5F3-BD33-A240-AAD1-936191FA1E17}"/>
              </a:ext>
            </a:extLst>
          </p:cNvPr>
          <p:cNvPicPr>
            <a:picLocks noChangeAspect="1"/>
          </p:cNvPicPr>
          <p:nvPr/>
        </p:nvPicPr>
        <p:blipFill>
          <a:blip r:embed="rId6"/>
          <a:stretch>
            <a:fillRect/>
          </a:stretch>
        </p:blipFill>
        <p:spPr>
          <a:xfrm>
            <a:off x="119639" y="2915449"/>
            <a:ext cx="3107655" cy="675577"/>
          </a:xfrm>
          <a:prstGeom prst="rect">
            <a:avLst/>
          </a:prstGeom>
        </p:spPr>
      </p:pic>
    </p:spTree>
    <p:extLst>
      <p:ext uri="{BB962C8B-B14F-4D97-AF65-F5344CB8AC3E}">
        <p14:creationId xmlns:p14="http://schemas.microsoft.com/office/powerpoint/2010/main" val="396352257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0" y="0"/>
            <a:ext cx="7766704" cy="632388"/>
          </a:xfrm>
        </p:spPr>
        <p:txBody>
          <a:bodyPr/>
          <a:lstStyle/>
          <a:p>
            <a:pPr eaLnBrk="1" hangingPunct="1"/>
            <a:r>
              <a:rPr lang="en-US" altLang="en-US" dirty="0" err="1">
                <a:latin typeface="Tahoma" panose="020B0604030504040204" pitchFamily="34" charset="0"/>
                <a:ea typeface="ＭＳ Ｐゴシック" panose="020B0600070205080204" pitchFamily="34" charset="-128"/>
              </a:rPr>
              <a:t>Dataframe</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36507"/>
            <a:ext cx="8904720" cy="5178493"/>
          </a:xfrm>
        </p:spPr>
        <p:txBody>
          <a:bodyPr>
            <a:normAutofit/>
          </a:bodyPr>
          <a:lstStyle/>
          <a:p>
            <a:pPr marL="38085" indent="0">
              <a:buNone/>
              <a:defRPr/>
            </a:pPr>
            <a:r>
              <a:rPr lang="en-US" dirty="0"/>
              <a:t>The movies data structure in the previous slides is a </a:t>
            </a:r>
            <a:r>
              <a:rPr lang="en-US" b="1" dirty="0" err="1"/>
              <a:t>dataframe</a:t>
            </a:r>
            <a:r>
              <a:rPr lang="en-US" dirty="0"/>
              <a:t>.  A </a:t>
            </a:r>
            <a:r>
              <a:rPr lang="en-US" dirty="0" err="1"/>
              <a:t>dataframe</a:t>
            </a:r>
            <a:r>
              <a:rPr lang="en-US" dirty="0"/>
              <a:t> is an enhanced two-dimensional data structure. You can think of it as a dictionary where the keys are the column names and the values are column values. Each column is called a Series. </a:t>
            </a:r>
            <a:endParaRPr lang="en-US" b="1" dirty="0">
              <a:solidFill>
                <a:srgbClr val="008000"/>
              </a:solidFill>
              <a:latin typeface="Gill Sans MT" panose="020B0502020104020203" pitchFamily="34" charset="77"/>
            </a:endParaRPr>
          </a:p>
        </p:txBody>
      </p:sp>
      <p:pic>
        <p:nvPicPr>
          <p:cNvPr id="2" name="Picture 1">
            <a:extLst>
              <a:ext uri="{FF2B5EF4-FFF2-40B4-BE49-F238E27FC236}">
                <a16:creationId xmlns:a16="http://schemas.microsoft.com/office/drawing/2014/main" id="{566DAB1C-C98F-BC46-A0C3-741EDD508B50}"/>
              </a:ext>
            </a:extLst>
          </p:cNvPr>
          <p:cNvPicPr>
            <a:picLocks noChangeAspect="1"/>
          </p:cNvPicPr>
          <p:nvPr/>
        </p:nvPicPr>
        <p:blipFill>
          <a:blip r:embed="rId3"/>
          <a:stretch>
            <a:fillRect/>
          </a:stretch>
        </p:blipFill>
        <p:spPr>
          <a:xfrm>
            <a:off x="71717" y="1982069"/>
            <a:ext cx="5715110" cy="3121955"/>
          </a:xfrm>
          <a:prstGeom prst="rect">
            <a:avLst/>
          </a:prstGeom>
        </p:spPr>
      </p:pic>
      <p:sp>
        <p:nvSpPr>
          <p:cNvPr id="10" name="TextBox 9">
            <a:extLst>
              <a:ext uri="{FF2B5EF4-FFF2-40B4-BE49-F238E27FC236}">
                <a16:creationId xmlns:a16="http://schemas.microsoft.com/office/drawing/2014/main" id="{AA77D041-7A22-F346-97D2-354E742ECA1A}"/>
              </a:ext>
            </a:extLst>
          </p:cNvPr>
          <p:cNvSpPr txBox="1"/>
          <p:nvPr/>
        </p:nvSpPr>
        <p:spPr>
          <a:xfrm>
            <a:off x="3356798" y="2691771"/>
            <a:ext cx="5475858" cy="1384995"/>
          </a:xfrm>
          <a:prstGeom prst="rect">
            <a:avLst/>
          </a:prstGeom>
          <a:noFill/>
        </p:spPr>
        <p:txBody>
          <a:bodyPr wrap="none" rtlCol="0">
            <a:spAutoFit/>
          </a:bodyPr>
          <a:lstStyle/>
          <a:p>
            <a:r>
              <a:rPr lang="en-US" sz="2100" dirty="0">
                <a:solidFill>
                  <a:srgbClr val="FF0000"/>
                </a:solidFill>
              </a:rPr>
              <a:t>You can select a column by using [] notation and</a:t>
            </a:r>
          </a:p>
          <a:p>
            <a:r>
              <a:rPr lang="en-US" sz="2100" dirty="0">
                <a:solidFill>
                  <a:srgbClr val="FF0000"/>
                </a:solidFill>
              </a:rPr>
              <a:t>specifying the column name as a string. </a:t>
            </a:r>
          </a:p>
          <a:p>
            <a:endParaRPr lang="en-US" sz="2100" dirty="0">
              <a:solidFill>
                <a:srgbClr val="FF0000"/>
              </a:solidFill>
            </a:endParaRPr>
          </a:p>
          <a:p>
            <a:r>
              <a:rPr lang="en-US" sz="2100" dirty="0">
                <a:solidFill>
                  <a:srgbClr val="FF0000"/>
                </a:solidFill>
              </a:rPr>
              <a:t>This displays the "genre" Series. </a:t>
            </a:r>
          </a:p>
        </p:txBody>
      </p:sp>
    </p:spTree>
    <p:extLst>
      <p:ext uri="{BB962C8B-B14F-4D97-AF65-F5344CB8AC3E}">
        <p14:creationId xmlns:p14="http://schemas.microsoft.com/office/powerpoint/2010/main" val="38421460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116541"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Analyzing Data</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36507"/>
            <a:ext cx="8904720" cy="5178493"/>
          </a:xfrm>
        </p:spPr>
        <p:txBody>
          <a:bodyPr>
            <a:normAutofit/>
          </a:bodyPr>
          <a:lstStyle/>
          <a:p>
            <a:pPr marL="0" indent="0">
              <a:buNone/>
            </a:pPr>
            <a:r>
              <a:rPr lang="en-US" dirty="0"/>
              <a:t>For categorical data like movies genre, the method </a:t>
            </a:r>
            <a:r>
              <a:rPr lang="en-US" dirty="0" err="1"/>
              <a:t>value_counts</a:t>
            </a:r>
            <a:r>
              <a:rPr lang="en-US" dirty="0"/>
              <a:t>() returns a columns(Series) containing counts of unique values.</a:t>
            </a:r>
          </a:p>
          <a:p>
            <a:pPr marL="0" indent="0">
              <a:buNone/>
            </a:pPr>
            <a:endParaRPr lang="en-US" dirty="0"/>
          </a:p>
          <a:p>
            <a:pPr marL="0" indent="0">
              <a:buNone/>
            </a:pPr>
            <a:r>
              <a:rPr lang="en-US" dirty="0"/>
              <a:t>For example, suppose I am interested </a:t>
            </a:r>
          </a:p>
          <a:p>
            <a:pPr marL="0" indent="0">
              <a:buNone/>
            </a:pPr>
            <a:r>
              <a:rPr lang="en-US" dirty="0"/>
              <a:t>in investigating to see which of the </a:t>
            </a:r>
          </a:p>
          <a:p>
            <a:pPr marL="0" indent="0">
              <a:buNone/>
            </a:pPr>
            <a:r>
              <a:rPr lang="en-US" dirty="0"/>
              <a:t>movies genre is most popular in the</a:t>
            </a:r>
          </a:p>
          <a:p>
            <a:pPr marL="0" indent="0">
              <a:buNone/>
            </a:pPr>
            <a:r>
              <a:rPr lang="en-US" dirty="0"/>
              <a:t>top movies rated on IMDB. </a:t>
            </a:r>
          </a:p>
          <a:p>
            <a:pPr marL="0" indent="0">
              <a:buNone/>
            </a:pPr>
            <a:endParaRPr lang="en-US" dirty="0"/>
          </a:p>
          <a:p>
            <a:pPr marL="0" indent="0">
              <a:buNone/>
            </a:pPr>
            <a:r>
              <a:rPr lang="en-US" dirty="0"/>
              <a:t>Patterns can emerge when data are </a:t>
            </a:r>
          </a:p>
          <a:p>
            <a:pPr marL="0" indent="0">
              <a:buNone/>
            </a:pPr>
            <a:r>
              <a:rPr lang="en-US" dirty="0"/>
              <a:t>transformed using programs. </a:t>
            </a:r>
          </a:p>
          <a:p>
            <a:pPr marL="0" indent="0">
              <a:buNone/>
            </a:pPr>
            <a:endParaRPr lang="en-US" dirty="0"/>
          </a:p>
          <a:p>
            <a:pPr marL="0" indent="0">
              <a:buNone/>
            </a:pPr>
            <a:r>
              <a:rPr lang="en-US" dirty="0"/>
              <a:t># 1 genre is Drama!</a:t>
            </a:r>
          </a:p>
          <a:p>
            <a:pPr marL="0" indent="0">
              <a:buNone/>
            </a:pPr>
            <a:endParaRPr lang="en-US" dirty="0"/>
          </a:p>
          <a:p>
            <a:pPr marL="0" indent="0">
              <a:buNone/>
            </a:pPr>
            <a:endParaRPr lang="en-US" dirty="0"/>
          </a:p>
          <a:p>
            <a:pPr marL="38085" indent="0">
              <a:buNone/>
              <a:defRPr/>
            </a:pPr>
            <a:endParaRPr lang="en-US" b="1" dirty="0">
              <a:solidFill>
                <a:srgbClr val="008000"/>
              </a:solidFill>
              <a:latin typeface="Gill Sans MT" panose="020B0502020104020203" pitchFamily="34" charset="77"/>
            </a:endParaRPr>
          </a:p>
        </p:txBody>
      </p:sp>
      <p:pic>
        <p:nvPicPr>
          <p:cNvPr id="3" name="Picture 2">
            <a:extLst>
              <a:ext uri="{FF2B5EF4-FFF2-40B4-BE49-F238E27FC236}">
                <a16:creationId xmlns:a16="http://schemas.microsoft.com/office/drawing/2014/main" id="{232C315A-021B-394C-8A0C-26F2A2DC0FBE}"/>
              </a:ext>
            </a:extLst>
          </p:cNvPr>
          <p:cNvPicPr>
            <a:picLocks noChangeAspect="1"/>
          </p:cNvPicPr>
          <p:nvPr/>
        </p:nvPicPr>
        <p:blipFill>
          <a:blip r:embed="rId3"/>
          <a:stretch>
            <a:fillRect/>
          </a:stretch>
        </p:blipFill>
        <p:spPr>
          <a:xfrm>
            <a:off x="4386839" y="1168895"/>
            <a:ext cx="4362714" cy="4302121"/>
          </a:xfrm>
          <a:prstGeom prst="rect">
            <a:avLst/>
          </a:prstGeom>
        </p:spPr>
      </p:pic>
    </p:spTree>
    <p:extLst>
      <p:ext uri="{BB962C8B-B14F-4D97-AF65-F5344CB8AC3E}">
        <p14:creationId xmlns:p14="http://schemas.microsoft.com/office/powerpoint/2010/main" val="291444482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0"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Plotting Data</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36507"/>
            <a:ext cx="8904720" cy="5178493"/>
          </a:xfrm>
        </p:spPr>
        <p:txBody>
          <a:bodyPr>
            <a:normAutofit/>
          </a:bodyPr>
          <a:lstStyle/>
          <a:p>
            <a:pPr marL="38085" indent="0">
              <a:buNone/>
              <a:defRPr/>
            </a:pPr>
            <a:r>
              <a:rPr lang="en-US" sz="2000" dirty="0"/>
              <a:t>Tables, charts, diagrams, text, and other visual tools can be used to communicate insight and knowledge gained from data. </a:t>
            </a:r>
          </a:p>
          <a:p>
            <a:pPr marL="38085" indent="0">
              <a:buNone/>
              <a:defRPr/>
            </a:pPr>
            <a:r>
              <a:rPr lang="en-US" sz="2000" dirty="0"/>
              <a:t>The table of counts of unique values can be visually presented using pandas' plot function. We can specify the kind of graph with the "kind" optional parameter. </a:t>
            </a:r>
          </a:p>
          <a:p>
            <a:pPr marL="38085" indent="0">
              <a:buNone/>
              <a:defRPr/>
            </a:pPr>
            <a:endParaRPr lang="en-US" sz="2000" dirty="0"/>
          </a:p>
          <a:p>
            <a:pPr marL="38085" indent="0">
              <a:buNone/>
              <a:defRPr/>
            </a:pPr>
            <a:endParaRPr lang="en-US" sz="2000" dirty="0"/>
          </a:p>
          <a:p>
            <a:pPr marL="38085" indent="0">
              <a:buNone/>
              <a:defRPr/>
            </a:pPr>
            <a:endParaRPr lang="en-US" sz="2000" dirty="0"/>
          </a:p>
        </p:txBody>
      </p:sp>
      <p:pic>
        <p:nvPicPr>
          <p:cNvPr id="2" name="Picture 1">
            <a:extLst>
              <a:ext uri="{FF2B5EF4-FFF2-40B4-BE49-F238E27FC236}">
                <a16:creationId xmlns:a16="http://schemas.microsoft.com/office/drawing/2014/main" id="{60879D79-1543-334D-A7E3-25BEF80FEA88}"/>
              </a:ext>
            </a:extLst>
          </p:cNvPr>
          <p:cNvPicPr>
            <a:picLocks noChangeAspect="1"/>
          </p:cNvPicPr>
          <p:nvPr/>
        </p:nvPicPr>
        <p:blipFill>
          <a:blip r:embed="rId3"/>
          <a:stretch>
            <a:fillRect/>
          </a:stretch>
        </p:blipFill>
        <p:spPr>
          <a:xfrm>
            <a:off x="227215" y="1750029"/>
            <a:ext cx="5832925" cy="3955375"/>
          </a:xfrm>
          <a:prstGeom prst="rect">
            <a:avLst/>
          </a:prstGeom>
        </p:spPr>
      </p:pic>
    </p:spTree>
    <p:extLst>
      <p:ext uri="{BB962C8B-B14F-4D97-AF65-F5344CB8AC3E}">
        <p14:creationId xmlns:p14="http://schemas.microsoft.com/office/powerpoint/2010/main" val="20405509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0"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Filtering Data</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36507"/>
            <a:ext cx="8904720" cy="5178493"/>
          </a:xfrm>
        </p:spPr>
        <p:txBody>
          <a:bodyPr>
            <a:normAutofit/>
          </a:bodyPr>
          <a:lstStyle/>
          <a:p>
            <a:pPr marL="38085" indent="0">
              <a:buNone/>
              <a:defRPr/>
            </a:pPr>
            <a:r>
              <a:rPr lang="en-US" dirty="0"/>
              <a:t>Some processes can be used to extract information. For example, data filtering systems are important tools for finding information and recognizing patterns in data. </a:t>
            </a:r>
          </a:p>
          <a:p>
            <a:pPr marL="38085" indent="0">
              <a:buNone/>
              <a:defRPr/>
            </a:pPr>
            <a:endParaRPr lang="en-US" dirty="0"/>
          </a:p>
          <a:p>
            <a:pPr marL="38085" indent="0">
              <a:buNone/>
              <a:defRPr/>
            </a:pPr>
            <a:r>
              <a:rPr lang="en-US" dirty="0"/>
              <a:t>What if I want to filter my data and only want to look at movies with at least 9.0 rating? You can use the .loc[] notation and insert a filtering </a:t>
            </a:r>
            <a:r>
              <a:rPr lang="en-US" dirty="0" err="1"/>
              <a:t>boolean</a:t>
            </a:r>
            <a:r>
              <a:rPr lang="en-US" dirty="0"/>
              <a:t> condition.</a:t>
            </a:r>
          </a:p>
          <a:p>
            <a:pPr marL="38085" indent="0">
              <a:buNone/>
              <a:defRPr/>
            </a:pPr>
            <a:endParaRPr lang="en-US" b="1" dirty="0">
              <a:solidFill>
                <a:srgbClr val="008000"/>
              </a:solidFill>
              <a:latin typeface="Gill Sans MT" panose="020B0502020104020203" pitchFamily="34" charset="77"/>
            </a:endParaRPr>
          </a:p>
        </p:txBody>
      </p:sp>
      <p:pic>
        <p:nvPicPr>
          <p:cNvPr id="4" name="Picture 3">
            <a:extLst>
              <a:ext uri="{FF2B5EF4-FFF2-40B4-BE49-F238E27FC236}">
                <a16:creationId xmlns:a16="http://schemas.microsoft.com/office/drawing/2014/main" id="{184803F4-FC9B-1141-9D9E-74D33DA9B351}"/>
              </a:ext>
            </a:extLst>
          </p:cNvPr>
          <p:cNvPicPr>
            <a:picLocks noChangeAspect="1"/>
          </p:cNvPicPr>
          <p:nvPr/>
        </p:nvPicPr>
        <p:blipFill>
          <a:blip r:embed="rId3"/>
          <a:stretch>
            <a:fillRect/>
          </a:stretch>
        </p:blipFill>
        <p:spPr>
          <a:xfrm>
            <a:off x="0" y="2902325"/>
            <a:ext cx="9144000" cy="2121763"/>
          </a:xfrm>
          <a:prstGeom prst="rect">
            <a:avLst/>
          </a:prstGeom>
        </p:spPr>
      </p:pic>
    </p:spTree>
    <p:extLst>
      <p:ext uri="{BB962C8B-B14F-4D97-AF65-F5344CB8AC3E}">
        <p14:creationId xmlns:p14="http://schemas.microsoft.com/office/powerpoint/2010/main" val="103109141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D2E821-4DA7-1A4C-90AB-7D29E754B92B}"/>
              </a:ext>
            </a:extLst>
          </p:cNvPr>
          <p:cNvSpPr>
            <a:spLocks noGrp="1" noChangeArrowheads="1"/>
          </p:cNvSpPr>
          <p:nvPr>
            <p:ph type="title"/>
          </p:nvPr>
        </p:nvSpPr>
        <p:spPr>
          <a:xfrm>
            <a:off x="0" y="0"/>
            <a:ext cx="7766704" cy="632388"/>
          </a:xfrm>
        </p:spPr>
        <p:txBody>
          <a:bodyPr/>
          <a:lstStyle/>
          <a:p>
            <a:pPr eaLnBrk="1" hangingPunct="1"/>
            <a:r>
              <a:rPr lang="en-US" altLang="en-US" dirty="0">
                <a:latin typeface="Tahoma" panose="020B0604030504040204" pitchFamily="34" charset="0"/>
                <a:ea typeface="ＭＳ Ｐゴシック" panose="020B0600070205080204" pitchFamily="34" charset="-128"/>
              </a:rPr>
              <a:t>pandas</a:t>
            </a:r>
          </a:p>
        </p:txBody>
      </p:sp>
      <p:sp>
        <p:nvSpPr>
          <p:cNvPr id="16386" name="Rectangle 3">
            <a:extLst>
              <a:ext uri="{FF2B5EF4-FFF2-40B4-BE49-F238E27FC236}">
                <a16:creationId xmlns:a16="http://schemas.microsoft.com/office/drawing/2014/main" id="{FDE21009-F167-294A-90DA-D3129AD4DEB7}"/>
              </a:ext>
            </a:extLst>
          </p:cNvPr>
          <p:cNvSpPr>
            <a:spLocks noGrp="1" noChangeArrowheads="1"/>
          </p:cNvSpPr>
          <p:nvPr>
            <p:ph type="body" idx="1"/>
          </p:nvPr>
        </p:nvSpPr>
        <p:spPr>
          <a:xfrm>
            <a:off x="119641" y="536507"/>
            <a:ext cx="8904720" cy="5178493"/>
          </a:xfrm>
        </p:spPr>
        <p:txBody>
          <a:bodyPr>
            <a:normAutofit/>
          </a:bodyPr>
          <a:lstStyle/>
          <a:p>
            <a:pPr marL="38085" indent="0">
              <a:buNone/>
              <a:defRPr/>
            </a:pPr>
            <a:r>
              <a:rPr lang="en-US" sz="2000" dirty="0"/>
              <a:t>Search tools are useful for efficiently finding information.</a:t>
            </a:r>
          </a:p>
          <a:p>
            <a:pPr marL="38085" indent="0">
              <a:buNone/>
              <a:defRPr/>
            </a:pPr>
            <a:endParaRPr lang="en-US" sz="2000" dirty="0"/>
          </a:p>
          <a:p>
            <a:pPr marL="38085" indent="0">
              <a:buNone/>
              <a:defRPr/>
            </a:pPr>
            <a:r>
              <a:rPr lang="en-US" sz="2000" dirty="0"/>
              <a:t>For example, what if I want to watch a highly rated movies that starred Christian Bale? </a:t>
            </a:r>
            <a:r>
              <a:rPr lang="en-US" sz="2000" dirty="0" err="1"/>
              <a:t>Series.str.contains</a:t>
            </a:r>
            <a:r>
              <a:rPr lang="en-US" sz="2000" dirty="0"/>
              <a:t>("string") can be used here.</a:t>
            </a:r>
          </a:p>
        </p:txBody>
      </p:sp>
      <p:pic>
        <p:nvPicPr>
          <p:cNvPr id="2" name="Picture 1">
            <a:extLst>
              <a:ext uri="{FF2B5EF4-FFF2-40B4-BE49-F238E27FC236}">
                <a16:creationId xmlns:a16="http://schemas.microsoft.com/office/drawing/2014/main" id="{9ECE8618-2D62-1143-99D3-6CCDC8579EB9}"/>
              </a:ext>
            </a:extLst>
          </p:cNvPr>
          <p:cNvPicPr>
            <a:picLocks noChangeAspect="1"/>
          </p:cNvPicPr>
          <p:nvPr/>
        </p:nvPicPr>
        <p:blipFill>
          <a:blip r:embed="rId3"/>
          <a:stretch>
            <a:fillRect/>
          </a:stretch>
        </p:blipFill>
        <p:spPr>
          <a:xfrm>
            <a:off x="119639" y="1891189"/>
            <a:ext cx="8334079" cy="3760401"/>
          </a:xfrm>
          <a:prstGeom prst="rect">
            <a:avLst/>
          </a:prstGeom>
        </p:spPr>
      </p:pic>
    </p:spTree>
    <p:extLst>
      <p:ext uri="{BB962C8B-B14F-4D97-AF65-F5344CB8AC3E}">
        <p14:creationId xmlns:p14="http://schemas.microsoft.com/office/powerpoint/2010/main" val="1420150306"/>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4447</TotalTime>
  <Words>946</Words>
  <Application>Microsoft Macintosh PowerPoint</Application>
  <PresentationFormat>On-screen Show (16:10)</PresentationFormat>
  <Paragraphs>108</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Tahoma</vt:lpstr>
      <vt:lpstr>Office Theme</vt:lpstr>
      <vt:lpstr>Understanding Data Part 3</vt:lpstr>
      <vt:lpstr>Information</vt:lpstr>
      <vt:lpstr>Information</vt:lpstr>
      <vt:lpstr>pandas</vt:lpstr>
      <vt:lpstr>Dataframe</vt:lpstr>
      <vt:lpstr>Analyzing Data</vt:lpstr>
      <vt:lpstr>Plotting Data</vt:lpstr>
      <vt:lpstr>Filtering Data</vt:lpstr>
      <vt:lpstr>pandas</vt:lpstr>
      <vt:lpstr>Data</vt:lpstr>
      <vt:lpstr>Cleaning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4</cp:revision>
  <dcterms:created xsi:type="dcterms:W3CDTF">2019-05-29T16:38:51Z</dcterms:created>
  <dcterms:modified xsi:type="dcterms:W3CDTF">2021-06-14T17:21:04Z</dcterms:modified>
</cp:coreProperties>
</file>