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27" r:id="rId3"/>
    <p:sldId id="611" r:id="rId4"/>
    <p:sldId id="581" r:id="rId5"/>
    <p:sldId id="580" r:id="rId6"/>
    <p:sldId id="528" r:id="rId7"/>
    <p:sldId id="566" r:id="rId8"/>
    <p:sldId id="567" r:id="rId9"/>
    <p:sldId id="570" r:id="rId10"/>
    <p:sldId id="568" r:id="rId11"/>
    <p:sldId id="571" r:id="rId12"/>
    <p:sldId id="578" r:id="rId13"/>
    <p:sldId id="579" r:id="rId14"/>
    <p:sldId id="573" r:id="rId15"/>
    <p:sldId id="576" r:id="rId16"/>
    <p:sldId id="612" r:id="rId17"/>
    <p:sldId id="583" r:id="rId18"/>
    <p:sldId id="575" r:id="rId19"/>
    <p:sldId id="616" r:id="rId20"/>
    <p:sldId id="619" r:id="rId21"/>
    <p:sldId id="620" r:id="rId22"/>
    <p:sldId id="621" r:id="rId23"/>
    <p:sldId id="623" r:id="rId24"/>
    <p:sldId id="585" r:id="rId25"/>
    <p:sldId id="586" r:id="rId26"/>
    <p:sldId id="587" r:id="rId27"/>
    <p:sldId id="618" r:id="rId28"/>
    <p:sldId id="589" r:id="rId29"/>
    <p:sldId id="591" r:id="rId30"/>
    <p:sldId id="590" r:id="rId31"/>
    <p:sldId id="610"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7150C-DC6B-B647-AE8E-28E44CBC3EED}" v="157" dt="2023-03-24T12:09:38.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143"/>
  </p:normalViewPr>
  <p:slideViewPr>
    <p:cSldViewPr snapToGrid="0" snapToObjects="1">
      <p:cViewPr varScale="1">
        <p:scale>
          <a:sx n="87" d="100"/>
          <a:sy n="87"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Nguyen" userId="f59fb8f3-a021-417a-8bc1-65c8d471c621" providerId="ADAL" clId="{1307150C-DC6B-B647-AE8E-28E44CBC3EED}"/>
    <pc:docChg chg="custSel addSld delSld modSld">
      <pc:chgData name="Long Nguyen" userId="f59fb8f3-a021-417a-8bc1-65c8d471c621" providerId="ADAL" clId="{1307150C-DC6B-B647-AE8E-28E44CBC3EED}" dt="2023-03-24T12:13:30.754" v="228" actId="1076"/>
      <pc:docMkLst>
        <pc:docMk/>
      </pc:docMkLst>
      <pc:sldChg chg="modSp mod modAnim">
        <pc:chgData name="Long Nguyen" userId="f59fb8f3-a021-417a-8bc1-65c8d471c621" providerId="ADAL" clId="{1307150C-DC6B-B647-AE8E-28E44CBC3EED}" dt="2023-03-16T14:15:04.776" v="66" actId="27636"/>
        <pc:sldMkLst>
          <pc:docMk/>
          <pc:sldMk cId="3275116272" sldId="576"/>
        </pc:sldMkLst>
        <pc:spChg chg="mod">
          <ac:chgData name="Long Nguyen" userId="f59fb8f3-a021-417a-8bc1-65c8d471c621" providerId="ADAL" clId="{1307150C-DC6B-B647-AE8E-28E44CBC3EED}" dt="2023-03-16T14:15:04.776" v="66" actId="27636"/>
          <ac:spMkLst>
            <pc:docMk/>
            <pc:sldMk cId="3275116272" sldId="576"/>
            <ac:spMk id="54274" creationId="{6A77A454-E9F7-204D-9394-2BA466B041AA}"/>
          </ac:spMkLst>
        </pc:spChg>
      </pc:sldChg>
      <pc:sldChg chg="modSp mod modAnim">
        <pc:chgData name="Long Nguyen" userId="f59fb8f3-a021-417a-8bc1-65c8d471c621" providerId="ADAL" clId="{1307150C-DC6B-B647-AE8E-28E44CBC3EED}" dt="2023-03-24T12:13:30.754" v="228" actId="1076"/>
        <pc:sldMkLst>
          <pc:docMk/>
          <pc:sldMk cId="3977893820" sldId="585"/>
        </pc:sldMkLst>
        <pc:spChg chg="mod">
          <ac:chgData name="Long Nguyen" userId="f59fb8f3-a021-417a-8bc1-65c8d471c621" providerId="ADAL" clId="{1307150C-DC6B-B647-AE8E-28E44CBC3EED}" dt="2023-03-24T12:09:38.796" v="227" actId="20577"/>
          <ac:spMkLst>
            <pc:docMk/>
            <pc:sldMk cId="3977893820" sldId="585"/>
            <ac:spMk id="64514" creationId="{7788F03B-8D64-E645-BC3F-DBD76C93C456}"/>
          </ac:spMkLst>
        </pc:spChg>
        <pc:spChg chg="mod">
          <ac:chgData name="Long Nguyen" userId="f59fb8f3-a021-417a-8bc1-65c8d471c621" providerId="ADAL" clId="{1307150C-DC6B-B647-AE8E-28E44CBC3EED}" dt="2023-03-24T12:13:30.754" v="228" actId="1076"/>
          <ac:spMkLst>
            <pc:docMk/>
            <pc:sldMk cId="3977893820" sldId="585"/>
            <ac:spMk id="65537" creationId="{86430671-77D5-6E4C-94A5-D61EB184D3ED}"/>
          </ac:spMkLst>
        </pc:spChg>
      </pc:sldChg>
      <pc:sldChg chg="modSp mod">
        <pc:chgData name="Long Nguyen" userId="f59fb8f3-a021-417a-8bc1-65c8d471c621" providerId="ADAL" clId="{1307150C-DC6B-B647-AE8E-28E44CBC3EED}" dt="2023-03-16T11:46:38.707" v="27" actId="20577"/>
        <pc:sldMkLst>
          <pc:docMk/>
          <pc:sldMk cId="2527578196" sldId="589"/>
        </pc:sldMkLst>
        <pc:spChg chg="mod">
          <ac:chgData name="Long Nguyen" userId="f59fb8f3-a021-417a-8bc1-65c8d471c621" providerId="ADAL" clId="{1307150C-DC6B-B647-AE8E-28E44CBC3EED}" dt="2023-03-16T11:46:38.707" v="27" actId="20577"/>
          <ac:spMkLst>
            <pc:docMk/>
            <pc:sldMk cId="2527578196" sldId="589"/>
            <ac:spMk id="75777" creationId="{188EB92C-DDEE-294E-96AE-5B2F5541A13E}"/>
          </ac:spMkLst>
        </pc:spChg>
      </pc:sldChg>
      <pc:sldChg chg="modSp mod">
        <pc:chgData name="Long Nguyen" userId="f59fb8f3-a021-417a-8bc1-65c8d471c621" providerId="ADAL" clId="{1307150C-DC6B-B647-AE8E-28E44CBC3EED}" dt="2023-03-16T11:46:48.662" v="47" actId="20577"/>
        <pc:sldMkLst>
          <pc:docMk/>
          <pc:sldMk cId="3609937493" sldId="590"/>
        </pc:sldMkLst>
        <pc:spChg chg="mod">
          <ac:chgData name="Long Nguyen" userId="f59fb8f3-a021-417a-8bc1-65c8d471c621" providerId="ADAL" clId="{1307150C-DC6B-B647-AE8E-28E44CBC3EED}" dt="2023-03-16T11:46:48.662" v="47" actId="20577"/>
          <ac:spMkLst>
            <pc:docMk/>
            <pc:sldMk cId="3609937493" sldId="590"/>
            <ac:spMk id="79873" creationId="{E8B36DA1-FD32-914E-8D09-91D267F39A7A}"/>
          </ac:spMkLst>
        </pc:spChg>
      </pc:sldChg>
      <pc:sldChg chg="modSp mod">
        <pc:chgData name="Long Nguyen" userId="f59fb8f3-a021-417a-8bc1-65c8d471c621" providerId="ADAL" clId="{1307150C-DC6B-B647-AE8E-28E44CBC3EED}" dt="2023-03-16T11:46:43.710" v="37" actId="20577"/>
        <pc:sldMkLst>
          <pc:docMk/>
          <pc:sldMk cId="4266553646" sldId="591"/>
        </pc:sldMkLst>
        <pc:spChg chg="mod">
          <ac:chgData name="Long Nguyen" userId="f59fb8f3-a021-417a-8bc1-65c8d471c621" providerId="ADAL" clId="{1307150C-DC6B-B647-AE8E-28E44CBC3EED}" dt="2023-03-16T11:46:43.710" v="37" actId="20577"/>
          <ac:spMkLst>
            <pc:docMk/>
            <pc:sldMk cId="4266553646" sldId="591"/>
            <ac:spMk id="77825" creationId="{21CC4A42-EA8F-BF47-ADD5-B721E414F5F2}"/>
          </ac:spMkLst>
        </pc:spChg>
      </pc:sldChg>
      <pc:sldChg chg="modSp mod modAnim">
        <pc:chgData name="Long Nguyen" userId="f59fb8f3-a021-417a-8bc1-65c8d471c621" providerId="ADAL" clId="{1307150C-DC6B-B647-AE8E-28E44CBC3EED}" dt="2023-03-16T14:15:14.050" v="76" actId="20577"/>
        <pc:sldMkLst>
          <pc:docMk/>
          <pc:sldMk cId="1576202481" sldId="612"/>
        </pc:sldMkLst>
        <pc:spChg chg="mod">
          <ac:chgData name="Long Nguyen" userId="f59fb8f3-a021-417a-8bc1-65c8d471c621" providerId="ADAL" clId="{1307150C-DC6B-B647-AE8E-28E44CBC3EED}" dt="2023-03-16T14:15:14.050" v="76" actId="20577"/>
          <ac:spMkLst>
            <pc:docMk/>
            <pc:sldMk cId="1576202481" sldId="612"/>
            <ac:spMk id="17409" creationId="{F8E6935E-FDF9-4D46-93BC-CE083007DBA8}"/>
          </ac:spMkLst>
        </pc:spChg>
        <pc:spChg chg="mod">
          <ac:chgData name="Long Nguyen" userId="f59fb8f3-a021-417a-8bc1-65c8d471c621" providerId="ADAL" clId="{1307150C-DC6B-B647-AE8E-28E44CBC3EED}" dt="2023-03-16T14:15:08.305" v="67" actId="20577"/>
          <ac:spMkLst>
            <pc:docMk/>
            <pc:sldMk cId="1576202481" sldId="612"/>
            <ac:spMk id="17410" creationId="{C9772176-DC13-F64D-AC00-58F2A4791B97}"/>
          </ac:spMkLst>
        </pc:spChg>
      </pc:sldChg>
      <pc:sldChg chg="modAnim">
        <pc:chgData name="Long Nguyen" userId="f59fb8f3-a021-417a-8bc1-65c8d471c621" providerId="ADAL" clId="{1307150C-DC6B-B647-AE8E-28E44CBC3EED}" dt="2023-03-16T11:44:49.896" v="3"/>
        <pc:sldMkLst>
          <pc:docMk/>
          <pc:sldMk cId="827202224" sldId="616"/>
        </pc:sldMkLst>
      </pc:sldChg>
      <pc:sldChg chg="add del">
        <pc:chgData name="Long Nguyen" userId="f59fb8f3-a021-417a-8bc1-65c8d471c621" providerId="ADAL" clId="{1307150C-DC6B-B647-AE8E-28E44CBC3EED}" dt="2023-03-16T11:47:08.405" v="48" actId="2696"/>
        <pc:sldMkLst>
          <pc:docMk/>
          <pc:sldMk cId="780261160" sldId="618"/>
        </pc:sldMkLst>
      </pc:sldChg>
      <pc:sldChg chg="del">
        <pc:chgData name="Long Nguyen" userId="f59fb8f3-a021-417a-8bc1-65c8d471c621" providerId="ADAL" clId="{1307150C-DC6B-B647-AE8E-28E44CBC3EED}" dt="2023-03-16T11:44:00.925" v="0" actId="2696"/>
        <pc:sldMkLst>
          <pc:docMk/>
          <pc:sldMk cId="1047995035" sldId="618"/>
        </pc:sldMkLst>
      </pc:sldChg>
      <pc:sldChg chg="modSp add mod">
        <pc:chgData name="Long Nguyen" userId="f59fb8f3-a021-417a-8bc1-65c8d471c621" providerId="ADAL" clId="{1307150C-DC6B-B647-AE8E-28E44CBC3EED}" dt="2023-03-16T11:47:18.628" v="59" actId="20577"/>
        <pc:sldMkLst>
          <pc:docMk/>
          <pc:sldMk cId="2243592026" sldId="618"/>
        </pc:sldMkLst>
        <pc:spChg chg="mod">
          <ac:chgData name="Long Nguyen" userId="f59fb8f3-a021-417a-8bc1-65c8d471c621" providerId="ADAL" clId="{1307150C-DC6B-B647-AE8E-28E44CBC3EED}" dt="2023-03-16T11:47:18.628" v="59" actId="20577"/>
          <ac:spMkLst>
            <pc:docMk/>
            <pc:sldMk cId="2243592026" sldId="618"/>
            <ac:spMk id="84993" creationId="{C169A412-E2F9-004D-A0EF-86F1C409823C}"/>
          </ac:spMkLst>
        </pc:spChg>
      </pc:sldChg>
      <pc:sldChg chg="del">
        <pc:chgData name="Long Nguyen" userId="f59fb8f3-a021-417a-8bc1-65c8d471c621" providerId="ADAL" clId="{1307150C-DC6B-B647-AE8E-28E44CBC3EED}" dt="2023-03-16T11:44:00.925" v="0" actId="2696"/>
        <pc:sldMkLst>
          <pc:docMk/>
          <pc:sldMk cId="1016158355" sldId="619"/>
        </pc:sldMkLst>
      </pc:sldChg>
      <pc:sldChg chg="add modAnim">
        <pc:chgData name="Long Nguyen" userId="f59fb8f3-a021-417a-8bc1-65c8d471c621" providerId="ADAL" clId="{1307150C-DC6B-B647-AE8E-28E44CBC3EED}" dt="2023-03-16T11:44:59.394" v="6"/>
        <pc:sldMkLst>
          <pc:docMk/>
          <pc:sldMk cId="1332069046" sldId="619"/>
        </pc:sldMkLst>
      </pc:sldChg>
      <pc:sldChg chg="modSp add mod modAnim">
        <pc:chgData name="Long Nguyen" userId="f59fb8f3-a021-417a-8bc1-65c8d471c621" providerId="ADAL" clId="{1307150C-DC6B-B647-AE8E-28E44CBC3EED}" dt="2023-03-24T11:57:08.555" v="91" actId="113"/>
        <pc:sldMkLst>
          <pc:docMk/>
          <pc:sldMk cId="280775540" sldId="620"/>
        </pc:sldMkLst>
        <pc:spChg chg="mod">
          <ac:chgData name="Long Nguyen" userId="f59fb8f3-a021-417a-8bc1-65c8d471c621" providerId="ADAL" clId="{1307150C-DC6B-B647-AE8E-28E44CBC3EED}" dt="2023-03-24T11:57:08.555" v="91" actId="113"/>
          <ac:spMkLst>
            <pc:docMk/>
            <pc:sldMk cId="280775540" sldId="620"/>
            <ac:spMk id="84994" creationId="{6971D443-43C5-2E43-8019-712D595D62F2}"/>
          </ac:spMkLst>
        </pc:spChg>
      </pc:sldChg>
      <pc:sldChg chg="del">
        <pc:chgData name="Long Nguyen" userId="f59fb8f3-a021-417a-8bc1-65c8d471c621" providerId="ADAL" clId="{1307150C-DC6B-B647-AE8E-28E44CBC3EED}" dt="2023-03-16T11:44:00.925" v="0" actId="2696"/>
        <pc:sldMkLst>
          <pc:docMk/>
          <pc:sldMk cId="4204323314" sldId="620"/>
        </pc:sldMkLst>
      </pc:sldChg>
      <pc:sldChg chg="del">
        <pc:chgData name="Long Nguyen" userId="f59fb8f3-a021-417a-8bc1-65c8d471c621" providerId="ADAL" clId="{1307150C-DC6B-B647-AE8E-28E44CBC3EED}" dt="2023-03-16T11:44:00.925" v="0" actId="2696"/>
        <pc:sldMkLst>
          <pc:docMk/>
          <pc:sldMk cId="1162857972" sldId="621"/>
        </pc:sldMkLst>
      </pc:sldChg>
      <pc:sldChg chg="add modAnim">
        <pc:chgData name="Long Nguyen" userId="f59fb8f3-a021-417a-8bc1-65c8d471c621" providerId="ADAL" clId="{1307150C-DC6B-B647-AE8E-28E44CBC3EED}" dt="2023-03-16T11:45:29.397" v="12"/>
        <pc:sldMkLst>
          <pc:docMk/>
          <pc:sldMk cId="1956247087" sldId="621"/>
        </pc:sldMkLst>
      </pc:sldChg>
      <pc:sldChg chg="add del">
        <pc:chgData name="Long Nguyen" userId="f59fb8f3-a021-417a-8bc1-65c8d471c621" providerId="ADAL" clId="{1307150C-DC6B-B647-AE8E-28E44CBC3EED}" dt="2023-03-16T11:46:02.955" v="13" actId="2696"/>
        <pc:sldMkLst>
          <pc:docMk/>
          <pc:sldMk cId="514577812" sldId="623"/>
        </pc:sldMkLst>
      </pc:sldChg>
      <pc:sldChg chg="del">
        <pc:chgData name="Long Nguyen" userId="f59fb8f3-a021-417a-8bc1-65c8d471c621" providerId="ADAL" clId="{1307150C-DC6B-B647-AE8E-28E44CBC3EED}" dt="2023-03-16T11:44:00.925" v="0" actId="2696"/>
        <pc:sldMkLst>
          <pc:docMk/>
          <pc:sldMk cId="3553270583" sldId="623"/>
        </pc:sldMkLst>
      </pc:sldChg>
      <pc:sldChg chg="add modAnim">
        <pc:chgData name="Long Nguyen" userId="f59fb8f3-a021-417a-8bc1-65c8d471c621" providerId="ADAL" clId="{1307150C-DC6B-B647-AE8E-28E44CBC3EED}" dt="2023-03-16T11:46:17.753" v="17"/>
        <pc:sldMkLst>
          <pc:docMk/>
          <pc:sldMk cId="3840812503" sldId="623"/>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571B3557-016F-8544-9E94-291716046DD1}"/>
    <pc:docChg chg="custSel addSld delSld modSld">
      <pc:chgData name="Long Nguyen" userId="f59fb8f3-a021-417a-8bc1-65c8d471c621" providerId="ADAL" clId="{571B3557-016F-8544-9E94-291716046DD1}" dt="2022-03-14T12:13:50.150" v="122" actId="20577"/>
      <pc:docMkLst>
        <pc:docMk/>
      </pc:docMkLst>
      <pc:sldChg chg="modSp mod">
        <pc:chgData name="Long Nguyen" userId="f59fb8f3-a021-417a-8bc1-65c8d471c621" providerId="ADAL" clId="{571B3557-016F-8544-9E94-291716046DD1}" dt="2022-03-09T20:10:35.666" v="9" actId="27636"/>
        <pc:sldMkLst>
          <pc:docMk/>
          <pc:sldMk cId="3813527744" sldId="527"/>
        </pc:sldMkLst>
        <pc:spChg chg="mod">
          <ac:chgData name="Long Nguyen" userId="f59fb8f3-a021-417a-8bc1-65c8d471c621" providerId="ADAL" clId="{571B3557-016F-8544-9E94-291716046DD1}" dt="2022-03-09T20:10:35.666" v="9" actId="27636"/>
          <ac:spMkLst>
            <pc:docMk/>
            <pc:sldMk cId="3813527744" sldId="527"/>
            <ac:spMk id="17410" creationId="{C9772176-DC13-F64D-AC00-58F2A4791B97}"/>
          </ac:spMkLst>
        </pc:spChg>
      </pc:sldChg>
      <pc:sldChg chg="add">
        <pc:chgData name="Long Nguyen" userId="f59fb8f3-a021-417a-8bc1-65c8d471c621" providerId="ADAL" clId="{571B3557-016F-8544-9E94-291716046DD1}" dt="2022-03-10T18:31:49.794" v="106"/>
        <pc:sldMkLst>
          <pc:docMk/>
          <pc:sldMk cId="1719955328" sldId="570"/>
        </pc:sldMkLst>
      </pc:sldChg>
      <pc:sldChg chg="add del">
        <pc:chgData name="Long Nguyen" userId="f59fb8f3-a021-417a-8bc1-65c8d471c621" providerId="ADAL" clId="{571B3557-016F-8544-9E94-291716046DD1}" dt="2022-03-10T18:31:46.500" v="105" actId="2696"/>
        <pc:sldMkLst>
          <pc:docMk/>
          <pc:sldMk cId="1746280979" sldId="570"/>
        </pc:sldMkLst>
      </pc:sldChg>
      <pc:sldChg chg="modSp del">
        <pc:chgData name="Long Nguyen" userId="f59fb8f3-a021-417a-8bc1-65c8d471c621" providerId="ADAL" clId="{571B3557-016F-8544-9E94-291716046DD1}" dt="2022-03-10T18:31:30.376" v="103" actId="2696"/>
        <pc:sldMkLst>
          <pc:docMk/>
          <pc:sldMk cId="4001486838" sldId="570"/>
        </pc:sldMkLst>
        <pc:spChg chg="mod">
          <ac:chgData name="Long Nguyen" userId="f59fb8f3-a021-417a-8bc1-65c8d471c621" providerId="ADAL" clId="{571B3557-016F-8544-9E94-291716046DD1}" dt="2022-03-10T15:25:55.872" v="69" actId="113"/>
          <ac:spMkLst>
            <pc:docMk/>
            <pc:sldMk cId="4001486838" sldId="570"/>
            <ac:spMk id="39938" creationId="{6D60C863-7ABD-3143-ABF5-601EEB054571}"/>
          </ac:spMkLst>
        </pc:spChg>
      </pc:sldChg>
      <pc:sldChg chg="modSp mod modAnim">
        <pc:chgData name="Long Nguyen" userId="f59fb8f3-a021-417a-8bc1-65c8d471c621" providerId="ADAL" clId="{571B3557-016F-8544-9E94-291716046DD1}" dt="2022-03-10T15:26:22.524" v="72" actId="113"/>
        <pc:sldMkLst>
          <pc:docMk/>
          <pc:sldMk cId="3391101355" sldId="575"/>
        </pc:sldMkLst>
        <pc:spChg chg="mod">
          <ac:chgData name="Long Nguyen" userId="f59fb8f3-a021-417a-8bc1-65c8d471c621" providerId="ADAL" clId="{571B3557-016F-8544-9E94-291716046DD1}" dt="2022-03-10T15:26:22.524" v="72" actId="113"/>
          <ac:spMkLst>
            <pc:docMk/>
            <pc:sldMk cId="3391101355" sldId="575"/>
            <ac:spMk id="27651" creationId="{47FD0DF8-5133-F34E-AB80-6AF0E271D1FF}"/>
          </ac:spMkLst>
        </pc:spChg>
        <pc:spChg chg="mod">
          <ac:chgData name="Long Nguyen" userId="f59fb8f3-a021-417a-8bc1-65c8d471c621" providerId="ADAL" clId="{571B3557-016F-8544-9E94-291716046DD1}" dt="2022-03-09T20:10:42.046" v="13" actId="1076"/>
          <ac:spMkLst>
            <pc:docMk/>
            <pc:sldMk cId="3391101355" sldId="575"/>
            <ac:spMk id="59393" creationId="{0845453A-A29A-9A42-9905-72E41E15DA8F}"/>
          </ac:spMkLst>
        </pc:spChg>
      </pc:sldChg>
      <pc:sldChg chg="modSp">
        <pc:chgData name="Long Nguyen" userId="f59fb8f3-a021-417a-8bc1-65c8d471c621" providerId="ADAL" clId="{571B3557-016F-8544-9E94-291716046DD1}" dt="2022-03-10T15:26:08.709" v="71" actId="113"/>
        <pc:sldMkLst>
          <pc:docMk/>
          <pc:sldMk cId="1727266702" sldId="578"/>
        </pc:sldMkLst>
        <pc:spChg chg="mod">
          <ac:chgData name="Long Nguyen" userId="f59fb8f3-a021-417a-8bc1-65c8d471c621" providerId="ADAL" clId="{571B3557-016F-8544-9E94-291716046DD1}" dt="2022-03-10T15:26:08.709" v="71" actId="113"/>
          <ac:spMkLst>
            <pc:docMk/>
            <pc:sldMk cId="1727266702" sldId="578"/>
            <ac:spMk id="33794" creationId="{1B9931B8-23E4-C546-8529-25A8A3CB57FD}"/>
          </ac:spMkLst>
        </pc:spChg>
      </pc:sldChg>
      <pc:sldChg chg="del">
        <pc:chgData name="Long Nguyen" userId="f59fb8f3-a021-417a-8bc1-65c8d471c621" providerId="ADAL" clId="{571B3557-016F-8544-9E94-291716046DD1}" dt="2022-03-09T20:09:47.813" v="4" actId="2696"/>
        <pc:sldMkLst>
          <pc:docMk/>
          <pc:sldMk cId="4256317276" sldId="584"/>
        </pc:sldMkLst>
      </pc:sldChg>
      <pc:sldChg chg="modSp mod">
        <pc:chgData name="Long Nguyen" userId="f59fb8f3-a021-417a-8bc1-65c8d471c621" providerId="ADAL" clId="{571B3557-016F-8544-9E94-291716046DD1}" dt="2022-03-14T11:54:11.450" v="108" actId="20577"/>
        <pc:sldMkLst>
          <pc:docMk/>
          <pc:sldMk cId="3977893820" sldId="585"/>
        </pc:sldMkLst>
        <pc:spChg chg="mod">
          <ac:chgData name="Long Nguyen" userId="f59fb8f3-a021-417a-8bc1-65c8d471c621" providerId="ADAL" clId="{571B3557-016F-8544-9E94-291716046DD1}" dt="2022-03-14T11:54:11.450" v="108" actId="20577"/>
          <ac:spMkLst>
            <pc:docMk/>
            <pc:sldMk cId="3977893820" sldId="585"/>
            <ac:spMk id="64514" creationId="{7788F03B-8D64-E645-BC3F-DBD76C93C456}"/>
          </ac:spMkLst>
        </pc:spChg>
        <pc:spChg chg="mod">
          <ac:chgData name="Long Nguyen" userId="f59fb8f3-a021-417a-8bc1-65c8d471c621" providerId="ADAL" clId="{571B3557-016F-8544-9E94-291716046DD1}" dt="2022-03-10T15:38:34.280" v="96" actId="20577"/>
          <ac:spMkLst>
            <pc:docMk/>
            <pc:sldMk cId="3977893820" sldId="585"/>
            <ac:spMk id="65537" creationId="{86430671-77D5-6E4C-94A5-D61EB184D3ED}"/>
          </ac:spMkLst>
        </pc:spChg>
      </pc:sldChg>
      <pc:sldChg chg="modSp mod">
        <pc:chgData name="Long Nguyen" userId="f59fb8f3-a021-417a-8bc1-65c8d471c621" providerId="ADAL" clId="{571B3557-016F-8544-9E94-291716046DD1}" dt="2022-03-10T15:38:20.267" v="86" actId="20577"/>
        <pc:sldMkLst>
          <pc:docMk/>
          <pc:sldMk cId="1319289224" sldId="586"/>
        </pc:sldMkLst>
        <pc:spChg chg="mod">
          <ac:chgData name="Long Nguyen" userId="f59fb8f3-a021-417a-8bc1-65c8d471c621" providerId="ADAL" clId="{571B3557-016F-8544-9E94-291716046DD1}" dt="2022-03-10T15:38:20.267" v="86" actId="20577"/>
          <ac:spMkLst>
            <pc:docMk/>
            <pc:sldMk cId="1319289224" sldId="586"/>
            <ac:spMk id="67585" creationId="{6089FBFB-967C-FD45-992B-EB81E5CF2976}"/>
          </ac:spMkLst>
        </pc:spChg>
      </pc:sldChg>
      <pc:sldChg chg="modSp mod">
        <pc:chgData name="Long Nguyen" userId="f59fb8f3-a021-417a-8bc1-65c8d471c621" providerId="ADAL" clId="{571B3557-016F-8544-9E94-291716046DD1}" dt="2022-03-14T12:13:50.150" v="122" actId="20577"/>
        <pc:sldMkLst>
          <pc:docMk/>
          <pc:sldMk cId="2894020677" sldId="587"/>
        </pc:sldMkLst>
        <pc:spChg chg="mod">
          <ac:chgData name="Long Nguyen" userId="f59fb8f3-a021-417a-8bc1-65c8d471c621" providerId="ADAL" clId="{571B3557-016F-8544-9E94-291716046DD1}" dt="2022-03-14T12:13:50.150" v="122" actId="20577"/>
          <ac:spMkLst>
            <pc:docMk/>
            <pc:sldMk cId="2894020677" sldId="587"/>
            <ac:spMk id="69633" creationId="{8C113226-FF22-D946-A8D9-BF2B6BAC62D2}"/>
          </ac:spMkLst>
        </pc:spChg>
      </pc:sldChg>
      <pc:sldChg chg="modSp del mod">
        <pc:chgData name="Long Nguyen" userId="f59fb8f3-a021-417a-8bc1-65c8d471c621" providerId="ADAL" clId="{571B3557-016F-8544-9E94-291716046DD1}" dt="2022-03-09T20:10:46.065" v="16" actId="2696"/>
        <pc:sldMkLst>
          <pc:docMk/>
          <pc:sldMk cId="3609960584" sldId="588"/>
        </pc:sldMkLst>
        <pc:spChg chg="mod">
          <ac:chgData name="Long Nguyen" userId="f59fb8f3-a021-417a-8bc1-65c8d471c621" providerId="ADAL" clId="{571B3557-016F-8544-9E94-291716046DD1}" dt="2022-03-09T20:10:33.238" v="5" actId="21"/>
          <ac:spMkLst>
            <pc:docMk/>
            <pc:sldMk cId="3609960584" sldId="588"/>
            <ac:spMk id="27651" creationId="{D2E8AD57-ED30-A247-A629-D196B221ADDD}"/>
          </ac:spMkLst>
        </pc:spChg>
      </pc:sldChg>
      <pc:sldChg chg="modSp mod modAnim">
        <pc:chgData name="Long Nguyen" userId="f59fb8f3-a021-417a-8bc1-65c8d471c621" providerId="ADAL" clId="{571B3557-016F-8544-9E94-291716046DD1}" dt="2022-03-10T17:43:00.523" v="102"/>
        <pc:sldMkLst>
          <pc:docMk/>
          <pc:sldMk cId="2164029680" sldId="611"/>
        </pc:sldMkLst>
        <pc:spChg chg="mod">
          <ac:chgData name="Long Nguyen" userId="f59fb8f3-a021-417a-8bc1-65c8d471c621" providerId="ADAL" clId="{571B3557-016F-8544-9E94-291716046DD1}" dt="2022-03-09T20:10:35.683" v="10" actId="27636"/>
          <ac:spMkLst>
            <pc:docMk/>
            <pc:sldMk cId="2164029680" sldId="611"/>
            <ac:spMk id="17410" creationId="{C9772176-DC13-F64D-AC00-58F2A4791B97}"/>
          </ac:spMkLst>
        </pc:spChg>
      </pc:sldChg>
      <pc:sldChg chg="del">
        <pc:chgData name="Long Nguyen" userId="f59fb8f3-a021-417a-8bc1-65c8d471c621" providerId="ADAL" clId="{571B3557-016F-8544-9E94-291716046DD1}" dt="2022-03-09T20:07:29.721" v="0" actId="2696"/>
        <pc:sldMkLst>
          <pc:docMk/>
          <pc:sldMk cId="1558241323" sldId="613"/>
        </pc:sldMkLst>
      </pc:sldChg>
      <pc:sldChg chg="del">
        <pc:chgData name="Long Nguyen" userId="f59fb8f3-a021-417a-8bc1-65c8d471c621" providerId="ADAL" clId="{571B3557-016F-8544-9E94-291716046DD1}" dt="2022-03-09T20:07:32.081" v="1" actId="2696"/>
        <pc:sldMkLst>
          <pc:docMk/>
          <pc:sldMk cId="1678415157" sldId="615"/>
        </pc:sldMkLst>
      </pc:sldChg>
      <pc:sldChg chg="modSp mod">
        <pc:chgData name="Long Nguyen" userId="f59fb8f3-a021-417a-8bc1-65c8d471c621" providerId="ADAL" clId="{571B3557-016F-8544-9E94-291716046DD1}" dt="2022-03-10T15:26:41.136" v="76" actId="20577"/>
        <pc:sldMkLst>
          <pc:docMk/>
          <pc:sldMk cId="827202224" sldId="616"/>
        </pc:sldMkLst>
        <pc:spChg chg="mod">
          <ac:chgData name="Long Nguyen" userId="f59fb8f3-a021-417a-8bc1-65c8d471c621" providerId="ADAL" clId="{571B3557-016F-8544-9E94-291716046DD1}" dt="2022-03-10T15:26:41.136" v="76" actId="20577"/>
          <ac:spMkLst>
            <pc:docMk/>
            <pc:sldMk cId="827202224" sldId="616"/>
            <ac:spMk id="56322" creationId="{C6A7743F-88FF-7C47-8B09-99222CD5E28E}"/>
          </ac:spMkLst>
        </pc:spChg>
      </pc:sldChg>
      <pc:sldChg chg="del">
        <pc:chgData name="Long Nguyen" userId="f59fb8f3-a021-417a-8bc1-65c8d471c621" providerId="ADAL" clId="{571B3557-016F-8544-9E94-291716046DD1}" dt="2022-03-09T20:09:34.560" v="3" actId="2696"/>
        <pc:sldMkLst>
          <pc:docMk/>
          <pc:sldMk cId="971732716" sldId="617"/>
        </pc:sldMkLst>
      </pc:sldChg>
      <pc:sldChg chg="modSp mod">
        <pc:chgData name="Long Nguyen" userId="f59fb8f3-a021-417a-8bc1-65c8d471c621" providerId="ADAL" clId="{571B3557-016F-8544-9E94-291716046DD1}" dt="2022-03-09T20:10:35.650" v="8" actId="27636"/>
        <pc:sldMkLst>
          <pc:docMk/>
          <pc:sldMk cId="1162857972" sldId="621"/>
        </pc:sldMkLst>
        <pc:spChg chg="mod">
          <ac:chgData name="Long Nguyen" userId="f59fb8f3-a021-417a-8bc1-65c8d471c621" providerId="ADAL" clId="{571B3557-016F-8544-9E94-291716046DD1}" dt="2022-03-09T20:10:35.650" v="8" actId="27636"/>
          <ac:spMkLst>
            <pc:docMk/>
            <pc:sldMk cId="1162857972" sldId="621"/>
            <ac:spMk id="84994" creationId="{6971D443-43C5-2E43-8019-712D595D62F2}"/>
          </ac:spMkLst>
        </pc:spChg>
      </pc:sldChg>
      <pc:sldChg chg="del">
        <pc:chgData name="Long Nguyen" userId="f59fb8f3-a021-417a-8bc1-65c8d471c621" providerId="ADAL" clId="{571B3557-016F-8544-9E94-291716046DD1}" dt="2022-03-09T20:08:43.550" v="2" actId="2696"/>
        <pc:sldMkLst>
          <pc:docMk/>
          <pc:sldMk cId="2765543401" sldId="62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3/24/23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19</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25</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26</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9</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171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3/24/23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default gateway</a:t>
            </a:r>
            <a:r>
              <a:rPr lang="en-US" altLang="en-US" sz="1667" b="1" dirty="0">
                <a:latin typeface="Tahoma" panose="020B0604030504040204" pitchFamily="34" charset="0"/>
              </a:rPr>
              <a:t>.</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Internet Service Provider(ISP)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808421"/>
            <a:ext cx="8741382" cy="4488538"/>
          </a:xfrm>
        </p:spPr>
        <p:txBody>
          <a:bodyPr>
            <a:normAutofit/>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pPr marL="0" indent="0">
              <a:buNone/>
            </a:pPr>
            <a:endParaRPr lang="en-US" altLang="en-US" sz="1833" dirty="0">
              <a:ea typeface="ＭＳ Ｐゴシック" panose="020B0600070205080204" pitchFamily="34" charset="-128"/>
            </a:endParaRPr>
          </a:p>
          <a:p>
            <a:pPr marL="0" indent="0">
              <a:buNone/>
            </a:pPr>
            <a:r>
              <a:rPr lang="en-US" sz="2000" dirty="0"/>
              <a:t>Communication between connections on the Internet are governed by rules known as </a:t>
            </a:r>
            <a:r>
              <a:rPr lang="en-US" sz="2000" b="1" dirty="0"/>
              <a:t>protocols</a:t>
            </a:r>
            <a:r>
              <a:rPr lang="en-US" sz="2000" dirty="0"/>
              <a:t>. A </a:t>
            </a:r>
            <a:r>
              <a:rPr lang="en-US" sz="2000" b="1" dirty="0"/>
              <a:t>protocol</a:t>
            </a:r>
            <a:r>
              <a:rPr lang="en-US" sz="2000" i="1" dirty="0"/>
              <a:t> </a:t>
            </a:r>
            <a:r>
              <a:rPr lang="en-US" sz="2000" dirty="0"/>
              <a:t>is an agreed-upon set of rules that specify the behavior of a system. </a:t>
            </a:r>
          </a:p>
          <a:p>
            <a:pPr marL="0" indent="0">
              <a:buNone/>
            </a:pPr>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 and HTTP</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143839" y="113770"/>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143839" y="1202076"/>
            <a:ext cx="8866598" cy="3945393"/>
          </a:xfrm>
        </p:spPr>
        <p:txBody>
          <a:bodyPr>
            <a:normAutofit fontScale="92500" lnSpcReduction="20000"/>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pPr marL="0" indent="0">
              <a:buNone/>
              <a:defRPr/>
            </a:pPr>
            <a:endParaRPr lang="en-US" sz="1833" dirty="0"/>
          </a:p>
          <a:p>
            <a:pPr marL="0" indent="0">
              <a:buNone/>
              <a:defRPr/>
            </a:pPr>
            <a:r>
              <a:rPr lang="en-US" sz="1833" dirty="0"/>
              <a:t>Another protocol similar to TCP is User Datagram Protocol(UDP), which is a connectionless protocol. </a:t>
            </a:r>
          </a:p>
          <a:p>
            <a:pPr lvl="1">
              <a:defRPr/>
            </a:pPr>
            <a:r>
              <a:rPr lang="en-US" sz="1667" dirty="0"/>
              <a:t>Unlike TCP, UDP has no guarantee of delivery or correct assembly. It requires less overhead and is faster. (Skype uses UDP) </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HTTP(send and receive webpages).</a:t>
            </a:r>
            <a:endParaRPr lang="en-US" dirty="0"/>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827202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normAutofit lnSpcReduction="10000"/>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320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lnSpcReduction="10000"/>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p>
          <a:p>
            <a:pPr marL="0" indent="0">
              <a:buNone/>
            </a:pPr>
            <a:endParaRPr lang="en-US" sz="2000" dirty="0"/>
          </a:p>
          <a:p>
            <a:pPr marL="0" indent="0">
              <a:buNone/>
            </a:pPr>
            <a:r>
              <a:rPr lang="en-US" sz="2000"/>
              <a:t>Each packet contains data to be transmitted, along with </a:t>
            </a:r>
            <a:r>
              <a:rPr lang="en-US" sz="2000" b="1"/>
              <a:t>metadata</a:t>
            </a:r>
            <a:r>
              <a:rPr lang="en-US" sz="2000"/>
              <a:t> containing information used for routing the data.</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8077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lnSpcReduction="10000"/>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9562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408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1" y="113770"/>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128021" y="902116"/>
            <a:ext cx="8897992" cy="4699114"/>
          </a:xfrm>
        </p:spPr>
        <p:txBody>
          <a:bodyPr>
            <a:normAutofit fontScale="92500" lnSpcReduction="10000"/>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dirty="0"/>
              <a:t>172.217.204.102</a:t>
            </a:r>
            <a:r>
              <a:rPr lang="en-US" altLang="en-US" sz="1667" dirty="0">
                <a:latin typeface="Tahoma" panose="020B0604030504040204" pitchFamily="34" charset="0"/>
              </a:rPr>
              <a:t>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r>
              <a:rPr lang="en-US" b="1"/>
              <a:t>Regular domains</a:t>
            </a:r>
            <a:r>
              <a:rPr lang="en-US"/>
              <a:t> are your standard URLs like cnn.com or google.com</a:t>
            </a:r>
          </a:p>
          <a:p>
            <a:r>
              <a:rPr lang="en-US" b="1"/>
              <a:t>Subdomains</a:t>
            </a:r>
            <a:r>
              <a:rPr lang="en-US"/>
              <a:t> are a unique URL that lives on a domain as an extension in </a:t>
            </a:r>
            <a:r>
              <a:rPr lang="en-US" i="1"/>
              <a:t>front</a:t>
            </a:r>
            <a:r>
              <a:rPr lang="en-US"/>
              <a:t> of the regular domain like support.somesoftware.com.</a:t>
            </a:r>
          </a:p>
          <a:p>
            <a:r>
              <a:rPr lang="en-US" b="1"/>
              <a:t>Directories</a:t>
            </a:r>
            <a:r>
              <a:rPr lang="en-US"/>
              <a:t> are a unique URL that lives on a domain as an extension </a:t>
            </a:r>
            <a:r>
              <a:rPr lang="en-US" i="1"/>
              <a:t>at the end</a:t>
            </a:r>
            <a:r>
              <a:rPr lang="en-US"/>
              <a:t> of URL like apexam.com/webinars</a:t>
            </a:r>
          </a:p>
          <a:p>
            <a:pPr marL="0" indent="0">
              <a:buNone/>
            </a:pPr>
            <a:endParaRPr lang="en-US" altLang="en-US" sz="19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51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51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45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Packets(optional)</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24359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normAutofit lnSpcReduction="10000"/>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switch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719955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7614</TotalTime>
  <Words>2963</Words>
  <Application>Microsoft Macintosh PowerPoint</Application>
  <PresentationFormat>On-screen Show (16:10)</PresentationFormat>
  <Paragraphs>315</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Switch vs. Router</vt:lpstr>
      <vt:lpstr>IP Address(IPv4)</vt:lpstr>
      <vt:lpstr>IP Address(IPv4)</vt:lpstr>
      <vt:lpstr>Private IP Addresses</vt:lpstr>
      <vt:lpstr>Private IP Addresses</vt:lpstr>
      <vt:lpstr>IP Address(IPv6)</vt:lpstr>
      <vt:lpstr>Network Applications</vt:lpstr>
      <vt:lpstr>The World Wide Web and HTTP</vt:lpstr>
      <vt:lpstr>Network Applications</vt:lpstr>
      <vt:lpstr>TCP/IP</vt:lpstr>
      <vt:lpstr>HTTP</vt:lpstr>
      <vt:lpstr>Packets</vt:lpstr>
      <vt:lpstr>Packets</vt:lpstr>
      <vt:lpstr>Packets</vt:lpstr>
      <vt:lpstr>Bandwidth and Latency</vt:lpstr>
      <vt:lpstr>Name Resolution</vt:lpstr>
      <vt:lpstr>Port Numbers(optional)</vt:lpstr>
      <vt:lpstr>Port Numbers(optional)</vt:lpstr>
      <vt:lpstr>Packets(optional)</vt:lpstr>
      <vt:lpstr>An HTTP Request(optional)</vt:lpstr>
      <vt:lpstr>An HTTP Request(optional)</vt:lpstr>
      <vt:lpstr>Port Numbers(optional)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2023-03-24T12:13:31Z</dcterms:modified>
</cp:coreProperties>
</file>