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2"/>
  </p:notesMasterIdLst>
  <p:sldIdLst>
    <p:sldId id="289" r:id="rId2"/>
    <p:sldId id="257" r:id="rId3"/>
    <p:sldId id="277" r:id="rId4"/>
    <p:sldId id="291" r:id="rId5"/>
    <p:sldId id="312" r:id="rId6"/>
    <p:sldId id="263" r:id="rId7"/>
    <p:sldId id="313" r:id="rId8"/>
    <p:sldId id="292" r:id="rId9"/>
    <p:sldId id="293" r:id="rId10"/>
    <p:sldId id="433" r:id="rId11"/>
    <p:sldId id="434" r:id="rId12"/>
    <p:sldId id="435" r:id="rId13"/>
    <p:sldId id="294" r:id="rId14"/>
    <p:sldId id="295" r:id="rId15"/>
    <p:sldId id="436" r:id="rId16"/>
    <p:sldId id="437" r:id="rId17"/>
    <p:sldId id="438" r:id="rId18"/>
    <p:sldId id="439" r:id="rId19"/>
    <p:sldId id="303" r:id="rId20"/>
    <p:sldId id="284" r:id="rId2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AC3FB5-31D9-1547-8E88-88FEE7233AFE}" v="62" dt="2021-09-20T13:30:11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936"/>
    <p:restoredTop sz="93692"/>
  </p:normalViewPr>
  <p:slideViewPr>
    <p:cSldViewPr snapToGrid="0" snapToObjects="1">
      <p:cViewPr varScale="1">
        <p:scale>
          <a:sx n="66" d="100"/>
          <a:sy n="66" d="100"/>
        </p:scale>
        <p:origin x="19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982D8422-27A6-2341-A334-6D849435CBA4}"/>
    <pc:docChg chg="modSld">
      <pc:chgData name="Long B Nguyen" userId="f59fb8f3-a021-417a-8bc1-65c8d471c621" providerId="ADAL" clId="{982D8422-27A6-2341-A334-6D849435CBA4}" dt="2021-04-27T16:03:10.998" v="39" actId="20577"/>
      <pc:docMkLst>
        <pc:docMk/>
      </pc:docMkLst>
      <pc:sldChg chg="modSp modAnim">
        <pc:chgData name="Long B Nguyen" userId="f59fb8f3-a021-417a-8bc1-65c8d471c621" providerId="ADAL" clId="{982D8422-27A6-2341-A334-6D849435CBA4}" dt="2021-04-27T16:03:10.998" v="39" actId="20577"/>
        <pc:sldMkLst>
          <pc:docMk/>
          <pc:sldMk cId="3290810672" sldId="269"/>
        </pc:sldMkLst>
        <pc:spChg chg="mod">
          <ac:chgData name="Long B Nguyen" userId="f59fb8f3-a021-417a-8bc1-65c8d471c621" providerId="ADAL" clId="{982D8422-27A6-2341-A334-6D849435CBA4}" dt="2021-04-27T16:03:10.998" v="39" actId="20577"/>
          <ac:spMkLst>
            <pc:docMk/>
            <pc:sldMk cId="3290810672" sldId="26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  <pc:docChgLst>
    <pc:chgData name="Long B Nguyen" userId="f59fb8f3-a021-417a-8bc1-65c8d471c621" providerId="ADAL" clId="{79AC3FB5-31D9-1547-8E88-88FEE7233AFE}"/>
    <pc:docChg chg="modSld">
      <pc:chgData name="Long B Nguyen" userId="f59fb8f3-a021-417a-8bc1-65c8d471c621" providerId="ADAL" clId="{79AC3FB5-31D9-1547-8E88-88FEE7233AFE}" dt="2021-09-20T13:30:11.870" v="183" actId="20577"/>
      <pc:docMkLst>
        <pc:docMk/>
      </pc:docMkLst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2207246265" sldId="257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2207246265" sldId="257"/>
            <ac:spMk id="3" creationId="{27EF5B8A-56BB-E54B-9FD8-FB2CA69D506D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920510873" sldId="263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920510873" sldId="263"/>
            <ac:spMk id="2" creationId="{F070F285-F7BE-0248-A6EB-B686876A113F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2858731145" sldId="277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2858731145" sldId="277"/>
            <ac:spMk id="3" creationId="{11277427-416E-234C-9BB0-C708A18935A9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438711869" sldId="284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438711869" sldId="284"/>
            <ac:spMk id="3" creationId="{2DE8E440-62D0-9D48-9B65-FA37395D0761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974060782" sldId="289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974060782" sldId="289"/>
            <ac:spMk id="5" creationId="{796CED46-0F0E-6841-ABD0-EB998A88CCC5}"/>
          </ac:spMkLst>
        </pc:spChg>
      </pc:sldChg>
      <pc:sldChg chg="addSp modSp modAnim">
        <pc:chgData name="Long B Nguyen" userId="f59fb8f3-a021-417a-8bc1-65c8d471c621" providerId="ADAL" clId="{79AC3FB5-31D9-1547-8E88-88FEE7233AFE}" dt="2021-09-20T12:53:57.772" v="173"/>
        <pc:sldMkLst>
          <pc:docMk/>
          <pc:sldMk cId="2187468341" sldId="291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2187468341" sldId="291"/>
            <ac:spMk id="3" creationId="{BE69D01B-A263-524A-B53D-C74EED1B75D5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620633654" sldId="292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620633654" sldId="292"/>
            <ac:spMk id="3" creationId="{A2CEF152-4123-274B-8778-13899F1E40B7}"/>
          </ac:spMkLst>
        </pc:spChg>
      </pc:sldChg>
      <pc:sldChg chg="addSp modSp">
        <pc:chgData name="Long B Nguyen" userId="f59fb8f3-a021-417a-8bc1-65c8d471c621" providerId="ADAL" clId="{79AC3FB5-31D9-1547-8E88-88FEE7233AFE}" dt="2021-09-17T11:33:21.882" v="48" actId="20577"/>
        <pc:sldMkLst>
          <pc:docMk/>
          <pc:sldMk cId="1605645271" sldId="293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605645271" sldId="293"/>
            <ac:spMk id="3" creationId="{C31714EB-8122-D349-B38F-B3EEEE3BE521}"/>
          </ac:spMkLst>
        </pc:spChg>
        <pc:spChg chg="mod">
          <ac:chgData name="Long B Nguyen" userId="f59fb8f3-a021-417a-8bc1-65c8d471c621" providerId="ADAL" clId="{79AC3FB5-31D9-1547-8E88-88FEE7233AFE}" dt="2021-09-17T11:33:21.882" v="48" actId="20577"/>
          <ac:spMkLst>
            <pc:docMk/>
            <pc:sldMk cId="1605645271" sldId="293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319554452" sldId="294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319554452" sldId="294"/>
            <ac:spMk id="3" creationId="{93CFFFA1-E611-A94B-9D55-367CD1B4541A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124364874" sldId="295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124364874" sldId="295"/>
            <ac:spMk id="4" creationId="{A89AF26A-AEB3-E642-91C5-17A799FD4011}"/>
          </ac:spMkLst>
        </pc:spChg>
      </pc:sldChg>
      <pc:sldChg chg="addSp modSp mod">
        <pc:chgData name="Long B Nguyen" userId="f59fb8f3-a021-417a-8bc1-65c8d471c621" providerId="ADAL" clId="{79AC3FB5-31D9-1547-8E88-88FEE7233AFE}" dt="2021-09-17T11:36:40.446" v="169" actId="20577"/>
        <pc:sldMkLst>
          <pc:docMk/>
          <pc:sldMk cId="3993483693" sldId="303"/>
        </pc:sldMkLst>
        <pc:spChg chg="mod">
          <ac:chgData name="Long B Nguyen" userId="f59fb8f3-a021-417a-8bc1-65c8d471c621" providerId="ADAL" clId="{79AC3FB5-31D9-1547-8E88-88FEE7233AFE}" dt="2021-09-17T11:36:40.446" v="169" actId="20577"/>
          <ac:spMkLst>
            <pc:docMk/>
            <pc:sldMk cId="3993483693" sldId="303"/>
            <ac:spMk id="2" creationId="{AA3A228F-61D0-D949-A5E7-F83756230BF8}"/>
          </ac:spMkLst>
        </pc:spChg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993483693" sldId="303"/>
            <ac:spMk id="3" creationId="{4C9FD257-5B98-D746-8399-DFB1F5688E35}"/>
          </ac:spMkLst>
        </pc:spChg>
        <pc:spChg chg="mod">
          <ac:chgData name="Long B Nguyen" userId="f59fb8f3-a021-417a-8bc1-65c8d471c621" providerId="ADAL" clId="{79AC3FB5-31D9-1547-8E88-88FEE7233AFE}" dt="2021-09-17T11:35:24.617" v="134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445414918" sldId="312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445414918" sldId="312"/>
            <ac:spMk id="3" creationId="{74DC6BE1-2904-D044-80C3-3D68C1656906}"/>
          </ac:spMkLst>
        </pc:spChg>
      </pc:sldChg>
      <pc:sldChg chg="addSp modSp modAnim">
        <pc:chgData name="Long B Nguyen" userId="f59fb8f3-a021-417a-8bc1-65c8d471c621" providerId="ADAL" clId="{79AC3FB5-31D9-1547-8E88-88FEE7233AFE}" dt="2021-09-17T11:33:07.355" v="44" actId="20577"/>
        <pc:sldMkLst>
          <pc:docMk/>
          <pc:sldMk cId="396545928" sldId="313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96545928" sldId="313"/>
            <ac:spMk id="3" creationId="{BAFC34F3-9669-0D4E-8633-E8846D99ABAE}"/>
          </ac:spMkLst>
        </pc:spChg>
        <pc:spChg chg="mod">
          <ac:chgData name="Long B Nguyen" userId="f59fb8f3-a021-417a-8bc1-65c8d471c621" providerId="ADAL" clId="{79AC3FB5-31D9-1547-8E88-88FEE7233AFE}" dt="2021-09-17T11:33:07.355" v="44" actId="20577"/>
          <ac:spMkLst>
            <pc:docMk/>
            <pc:sldMk cId="396545928" sldId="313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936805098" sldId="433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936805098" sldId="433"/>
            <ac:spMk id="2" creationId="{9AD8905F-0EA8-D041-B580-8F32959301A7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711467850" sldId="434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711467850" sldId="434"/>
            <ac:spMk id="3" creationId="{D066EDD7-2470-6E42-857F-D7BD0FA2B658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1500526858" sldId="435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1500526858" sldId="435"/>
            <ac:spMk id="2" creationId="{DF9CF5D0-36E8-B244-BC95-E21A3515C335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566903560" sldId="436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566903560" sldId="436"/>
            <ac:spMk id="3" creationId="{C1D74296-407A-6241-931A-BDF13B9B791F}"/>
          </ac:spMkLst>
        </pc:spChg>
      </pc:sldChg>
      <pc:sldChg chg="addSp modSp">
        <pc:chgData name="Long B Nguyen" userId="f59fb8f3-a021-417a-8bc1-65c8d471c621" providerId="ADAL" clId="{79AC3FB5-31D9-1547-8E88-88FEE7233AFE}" dt="2021-09-20T13:30:11.870" v="183" actId="20577"/>
        <pc:sldMkLst>
          <pc:docMk/>
          <pc:sldMk cId="715834956" sldId="437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715834956" sldId="437"/>
            <ac:spMk id="3" creationId="{C1BC3374-85B5-0241-B843-ACDC34DD684C}"/>
          </ac:spMkLst>
        </pc:spChg>
        <pc:spChg chg="mod">
          <ac:chgData name="Long B Nguyen" userId="f59fb8f3-a021-417a-8bc1-65c8d471c621" providerId="ADAL" clId="{79AC3FB5-31D9-1547-8E88-88FEE7233AFE}" dt="2021-09-20T13:30:11.870" v="183" actId="20577"/>
          <ac:spMkLst>
            <pc:docMk/>
            <pc:sldMk cId="715834956" sldId="43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79AC3FB5-31D9-1547-8E88-88FEE7233AFE}" dt="2021-09-13T17:22:55.206" v="0"/>
        <pc:sldMkLst>
          <pc:docMk/>
          <pc:sldMk cId="3884617150" sldId="438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3884617150" sldId="438"/>
            <ac:spMk id="3" creationId="{D83CB181-6AE6-A743-B2F5-C2EFF9C7B693}"/>
          </ac:spMkLst>
        </pc:spChg>
      </pc:sldChg>
      <pc:sldChg chg="addSp modSp mod">
        <pc:chgData name="Long B Nguyen" userId="f59fb8f3-a021-417a-8bc1-65c8d471c621" providerId="ADAL" clId="{79AC3FB5-31D9-1547-8E88-88FEE7233AFE}" dt="2021-09-16T13:18:14.151" v="1" actId="20577"/>
        <pc:sldMkLst>
          <pc:docMk/>
          <pc:sldMk cId="2532139586" sldId="439"/>
        </pc:sldMkLst>
        <pc:spChg chg="add mod">
          <ac:chgData name="Long B Nguyen" userId="f59fb8f3-a021-417a-8bc1-65c8d471c621" providerId="ADAL" clId="{79AC3FB5-31D9-1547-8E88-88FEE7233AFE}" dt="2021-09-13T17:22:55.206" v="0"/>
          <ac:spMkLst>
            <pc:docMk/>
            <pc:sldMk cId="2532139586" sldId="439"/>
            <ac:spMk id="3" creationId="{37DBF879-9531-534B-A2DE-06AABDA1BC13}"/>
          </ac:spMkLst>
        </pc:spChg>
        <pc:spChg chg="mod">
          <ac:chgData name="Long B Nguyen" userId="f59fb8f3-a021-417a-8bc1-65c8d471c621" providerId="ADAL" clId="{79AC3FB5-31D9-1547-8E88-88FEE7233AFE}" dt="2021-09-16T13:18:14.151" v="1" actId="20577"/>
          <ac:spMkLst>
            <pc:docMk/>
            <pc:sldMk cId="2532139586" sldId="43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0A2D55A0-81A8-4E44-855B-5488B777D4BD}"/>
    <pc:docChg chg="modSld">
      <pc:chgData name="Long B Nguyen" userId="f59fb8f3-a021-417a-8bc1-65c8d471c621" providerId="ADAL" clId="{0A2D55A0-81A8-4E44-855B-5488B777D4BD}" dt="2020-09-24T11:47:44.276" v="418" actId="20577"/>
      <pc:docMkLst>
        <pc:docMk/>
      </pc:docMkLst>
      <pc:sldChg chg="modSp modAnim">
        <pc:chgData name="Long B Nguyen" userId="f59fb8f3-a021-417a-8bc1-65c8d471c621" providerId="ADAL" clId="{0A2D55A0-81A8-4E44-855B-5488B777D4BD}" dt="2020-09-22T13:34:32.844" v="13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0A2D55A0-81A8-4E44-855B-5488B777D4BD}" dt="2020-09-22T13:34:32.844" v="13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20.841" v="278" actId="113"/>
        <pc:sldMkLst>
          <pc:docMk/>
          <pc:sldMk cId="3625497833" sldId="265"/>
        </pc:sldMkLst>
        <pc:spChg chg="mod">
          <ac:chgData name="Long B Nguyen" userId="f59fb8f3-a021-417a-8bc1-65c8d471c621" providerId="ADAL" clId="{0A2D55A0-81A8-4E44-855B-5488B777D4BD}" dt="2020-09-24T11:45:20.841" v="278" actId="113"/>
          <ac:spMkLst>
            <pc:docMk/>
            <pc:sldMk cId="3625497833" sldId="26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34.022" v="279" actId="113"/>
        <pc:sldMkLst>
          <pc:docMk/>
          <pc:sldMk cId="4224307978" sldId="270"/>
        </pc:sldMkLst>
        <pc:spChg chg="mod">
          <ac:chgData name="Long B Nguyen" userId="f59fb8f3-a021-417a-8bc1-65c8d471c621" providerId="ADAL" clId="{0A2D55A0-81A8-4E44-855B-5488B777D4BD}" dt="2020-09-24T11:45:34.022" v="279" actId="113"/>
          <ac:spMkLst>
            <pc:docMk/>
            <pc:sldMk cId="4224307978" sldId="27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51.041" v="280" actId="113"/>
        <pc:sldMkLst>
          <pc:docMk/>
          <pc:sldMk cId="2130507588" sldId="271"/>
        </pc:sldMkLst>
        <pc:spChg chg="mod">
          <ac:chgData name="Long B Nguyen" userId="f59fb8f3-a021-417a-8bc1-65c8d471c621" providerId="ADAL" clId="{0A2D55A0-81A8-4E44-855B-5488B777D4BD}" dt="2020-09-24T11:45:51.041" v="280" actId="113"/>
          <ac:spMkLst>
            <pc:docMk/>
            <pc:sldMk cId="2130507588" sldId="27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4:03.241" v="154" actId="113"/>
        <pc:sldMkLst>
          <pc:docMk/>
          <pc:sldMk cId="587435069" sldId="272"/>
        </pc:sldMkLst>
        <pc:spChg chg="mod">
          <ac:chgData name="Long B Nguyen" userId="f59fb8f3-a021-417a-8bc1-65c8d471c621" providerId="ADAL" clId="{0A2D55A0-81A8-4E44-855B-5488B777D4BD}" dt="2020-09-24T11:24:03.241" v="154" actId="113"/>
          <ac:spMkLst>
            <pc:docMk/>
            <pc:sldMk cId="587435069" sldId="27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04:40:52.026" v="101" actId="20577"/>
        <pc:sldMkLst>
          <pc:docMk/>
          <pc:sldMk cId="2925367410" sldId="280"/>
        </pc:sldMkLst>
        <pc:spChg chg="mod">
          <ac:chgData name="Long B Nguyen" userId="f59fb8f3-a021-417a-8bc1-65c8d471c621" providerId="ADAL" clId="{0A2D55A0-81A8-4E44-855B-5488B777D4BD}" dt="2020-09-22T04:40:52.026" v="101" actId="20577"/>
          <ac:spMkLst>
            <pc:docMk/>
            <pc:sldMk cId="2925367410" sldId="28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3:44.909" v="153" actId="113"/>
        <pc:sldMkLst>
          <pc:docMk/>
          <pc:sldMk cId="2119170476" sldId="281"/>
        </pc:sldMkLst>
        <pc:spChg chg="mod">
          <ac:chgData name="Long B Nguyen" userId="f59fb8f3-a021-417a-8bc1-65c8d471c621" providerId="ADAL" clId="{0A2D55A0-81A8-4E44-855B-5488B777D4BD}" dt="2020-09-24T11:23:44.909" v="153" actId="113"/>
          <ac:spMkLst>
            <pc:docMk/>
            <pc:sldMk cId="2119170476" sldId="28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13:32:11.637" v="120" actId="20577"/>
        <pc:sldMkLst>
          <pc:docMk/>
          <pc:sldMk cId="558223950" sldId="285"/>
        </pc:sldMkLst>
        <pc:spChg chg="mod">
          <ac:chgData name="Long B Nguyen" userId="f59fb8f3-a021-417a-8bc1-65c8d471c621" providerId="ADAL" clId="{0A2D55A0-81A8-4E44-855B-5488B777D4BD}" dt="2020-09-22T13:32:11.637" v="120" actId="20577"/>
          <ac:spMkLst>
            <pc:docMk/>
            <pc:sldMk cId="558223950" sldId="28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A2D55A0-81A8-4E44-855B-5488B777D4BD}" dt="2020-09-24T11:46:06.195" v="281" actId="113"/>
        <pc:sldMkLst>
          <pc:docMk/>
          <pc:sldMk cId="3711861066" sldId="295"/>
        </pc:sldMkLst>
        <pc:spChg chg="mod">
          <ac:chgData name="Long B Nguyen" userId="f59fb8f3-a021-417a-8bc1-65c8d471c621" providerId="ADAL" clId="{0A2D55A0-81A8-4E44-855B-5488B777D4BD}" dt="2020-09-24T11:46:06.195" v="281" actId="113"/>
          <ac:spMkLst>
            <pc:docMk/>
            <pc:sldMk cId="3711861066" sldId="295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A2D55A0-81A8-4E44-855B-5488B777D4BD}" dt="2020-09-22T13:39:28.298" v="138" actId="14100"/>
        <pc:sldMkLst>
          <pc:docMk/>
          <pc:sldMk cId="3705756631" sldId="300"/>
        </pc:sldMkLst>
        <pc:cxnChg chg="mod">
          <ac:chgData name="Long B Nguyen" userId="f59fb8f3-a021-417a-8bc1-65c8d471c621" providerId="ADAL" clId="{0A2D55A0-81A8-4E44-855B-5488B777D4BD}" dt="2020-09-22T13:38:57.311" v="131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0A2D55A0-81A8-4E44-855B-5488B777D4BD}" dt="2020-09-22T13:39:28.298" v="138" actId="14100"/>
          <ac:cxnSpMkLst>
            <pc:docMk/>
            <pc:sldMk cId="3705756631" sldId="300"/>
            <ac:cxnSpMk id="13" creationId="{7F2977E9-F9B1-0644-931A-CE158F3CAECE}"/>
          </ac:cxnSpMkLst>
        </pc:cxnChg>
      </pc:sldChg>
      <pc:sldChg chg="modSp">
        <pc:chgData name="Long B Nguyen" userId="f59fb8f3-a021-417a-8bc1-65c8d471c621" providerId="ADAL" clId="{0A2D55A0-81A8-4E44-855B-5488B777D4BD}" dt="2020-09-24T11:45:02.282" v="277" actId="113"/>
        <pc:sldMkLst>
          <pc:docMk/>
          <pc:sldMk cId="3618694306" sldId="301"/>
        </pc:sldMkLst>
        <pc:spChg chg="mod">
          <ac:chgData name="Long B Nguyen" userId="f59fb8f3-a021-417a-8bc1-65c8d471c621" providerId="ADAL" clId="{0A2D55A0-81A8-4E44-855B-5488B777D4BD}" dt="2020-09-24T11:45:02.282" v="277" actId="113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A2D55A0-81A8-4E44-855B-5488B777D4BD}" dt="2020-09-24T11:47:44.276" v="418" actId="20577"/>
        <pc:sldMkLst>
          <pc:docMk/>
          <pc:sldMk cId="2064379448" sldId="302"/>
        </pc:sldMkLst>
        <pc:spChg chg="mod">
          <ac:chgData name="Long B Nguyen" userId="f59fb8f3-a021-417a-8bc1-65c8d471c621" providerId="ADAL" clId="{0A2D55A0-81A8-4E44-855B-5488B777D4BD}" dt="2020-09-24T11:47:44.276" v="418" actId="20577"/>
          <ac:spMkLst>
            <pc:docMk/>
            <pc:sldMk cId="2064379448" sldId="30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ADCACA53-6378-2348-8EBB-E073F42D060D}"/>
    <pc:docChg chg="modSld">
      <pc:chgData name="Long B Nguyen" userId="f59fb8f3-a021-417a-8bc1-65c8d471c621" providerId="ADAL" clId="{ADCACA53-6378-2348-8EBB-E073F42D060D}" dt="2021-06-03T17:20:40.678" v="9" actId="1038"/>
      <pc:docMkLst>
        <pc:docMk/>
      </pc:docMkLst>
      <pc:sldChg chg="modSp mod">
        <pc:chgData name="Long B Nguyen" userId="f59fb8f3-a021-417a-8bc1-65c8d471c621" providerId="ADAL" clId="{ADCACA53-6378-2348-8EBB-E073F42D060D}" dt="2021-06-03T17:20:40.678" v="9" actId="1038"/>
        <pc:sldMkLst>
          <pc:docMk/>
          <pc:sldMk cId="3974060782" sldId="289"/>
        </pc:sldMkLst>
        <pc:spChg chg="mod">
          <ac:chgData name="Long B Nguyen" userId="f59fb8f3-a021-417a-8bc1-65c8d471c621" providerId="ADAL" clId="{ADCACA53-6378-2348-8EBB-E073F42D060D}" dt="2021-06-03T17:20:40.678" v="9" actId="1038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9693B0CB-430D-7248-9519-850962F252D4}"/>
    <pc:docChg chg="undo custSel addSld delSld modSld">
      <pc:chgData name="Long B Nguyen" userId="f59fb8f3-a021-417a-8bc1-65c8d471c621" providerId="ADAL" clId="{9693B0CB-430D-7248-9519-850962F252D4}" dt="2021-05-30T16:41:15.767" v="4484" actId="1076"/>
      <pc:docMkLst>
        <pc:docMk/>
      </pc:docMkLst>
      <pc:sldChg chg="modSp">
        <pc:chgData name="Long B Nguyen" userId="f59fb8f3-a021-417a-8bc1-65c8d471c621" providerId="ADAL" clId="{9693B0CB-430D-7248-9519-850962F252D4}" dt="2021-05-29T06:56:57.444" v="1811" actId="20577"/>
        <pc:sldMkLst>
          <pc:docMk/>
          <pc:sldMk cId="2207246265" sldId="257"/>
        </pc:sldMkLst>
        <pc:spChg chg="mod">
          <ac:chgData name="Long B Nguyen" userId="f59fb8f3-a021-417a-8bc1-65c8d471c621" providerId="ADAL" clId="{9693B0CB-430D-7248-9519-850962F252D4}" dt="2021-05-29T06:56:57.444" v="1811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216453293" sldId="258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1889908786" sldId="259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3958537657" sldId="260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4103067120" sldId="261"/>
        </pc:sldMkLst>
      </pc:sldChg>
      <pc:sldChg chg="modSp add mod">
        <pc:chgData name="Long B Nguyen" userId="f59fb8f3-a021-417a-8bc1-65c8d471c621" providerId="ADAL" clId="{9693B0CB-430D-7248-9519-850962F252D4}" dt="2021-05-30T04:15:40.488" v="2238" actId="5793"/>
        <pc:sldMkLst>
          <pc:docMk/>
          <pc:sldMk cId="1920510873" sldId="263"/>
        </pc:sldMkLst>
        <pc:spChg chg="mod">
          <ac:chgData name="Long B Nguyen" userId="f59fb8f3-a021-417a-8bc1-65c8d471c621" providerId="ADAL" clId="{9693B0CB-430D-7248-9519-850962F252D4}" dt="2021-05-30T04:15:26.221" v="2236" actId="1076"/>
          <ac:spMkLst>
            <pc:docMk/>
            <pc:sldMk cId="1920510873" sldId="263"/>
            <ac:spMk id="9218" creationId="{B2A9DB22-9F1D-6246-8ADC-4607FADFA321}"/>
          </ac:spMkLst>
        </pc:spChg>
        <pc:spChg chg="mod">
          <ac:chgData name="Long B Nguyen" userId="f59fb8f3-a021-417a-8bc1-65c8d471c621" providerId="ADAL" clId="{9693B0CB-430D-7248-9519-850962F252D4}" dt="2021-05-30T04:15:40.488" v="2238" actId="5793"/>
          <ac:spMkLst>
            <pc:docMk/>
            <pc:sldMk cId="1920510873" sldId="263"/>
            <ac:spMk id="379907" creationId="{DFD80859-C625-5B49-9869-2DFC8F837F0E}"/>
          </ac:spMkLst>
        </pc:spChg>
      </pc:sldChg>
      <pc:sldChg chg="modSp mod">
        <pc:chgData name="Long B Nguyen" userId="f59fb8f3-a021-417a-8bc1-65c8d471c621" providerId="ADAL" clId="{9693B0CB-430D-7248-9519-850962F252D4}" dt="2021-05-29T06:03:28.480" v="879" actId="207"/>
        <pc:sldMkLst>
          <pc:docMk/>
          <pc:sldMk cId="905114398" sldId="264"/>
        </pc:sldMkLst>
        <pc:spChg chg="mod">
          <ac:chgData name="Long B Nguyen" userId="f59fb8f3-a021-417a-8bc1-65c8d471c621" providerId="ADAL" clId="{9693B0CB-430D-7248-9519-850962F252D4}" dt="2021-05-29T05:06:53.433" v="243" actId="1076"/>
          <ac:spMkLst>
            <pc:docMk/>
            <pc:sldMk cId="905114398" sldId="26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3:28.480" v="879" actId="20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9693B0CB-430D-7248-9519-850962F252D4}" dt="2021-05-29T05:06:57.431" v="244" actId="14100"/>
          <ac:spMkLst>
            <pc:docMk/>
            <pc:sldMk cId="905114398" sldId="264"/>
            <ac:spMk id="9" creationId="{E3B2E017-30B2-884B-A113-B419A2ED51AD}"/>
          </ac:spMkLst>
        </pc:spChg>
        <pc:picChg chg="mod">
          <ac:chgData name="Long B Nguyen" userId="f59fb8f3-a021-417a-8bc1-65c8d471c621" providerId="ADAL" clId="{9693B0CB-430D-7248-9519-850962F252D4}" dt="2021-05-29T05:07:00.193" v="245" actId="1076"/>
          <ac:picMkLst>
            <pc:docMk/>
            <pc:sldMk cId="905114398" sldId="264"/>
            <ac:picMk id="6" creationId="{4FD3269E-CE30-EB4E-AFDF-1494248BF8F8}"/>
          </ac:picMkLst>
        </pc:picChg>
      </pc:sldChg>
      <pc:sldChg chg="addSp modSp mod modAnim">
        <pc:chgData name="Long B Nguyen" userId="f59fb8f3-a021-417a-8bc1-65c8d471c621" providerId="ADAL" clId="{9693B0CB-430D-7248-9519-850962F252D4}" dt="2021-05-29T06:58:45.834" v="1818" actId="1076"/>
        <pc:sldMkLst>
          <pc:docMk/>
          <pc:sldMk cId="3625497833" sldId="265"/>
        </pc:sldMkLst>
        <pc:spChg chg="mod">
          <ac:chgData name="Long B Nguyen" userId="f59fb8f3-a021-417a-8bc1-65c8d471c621" providerId="ADAL" clId="{9693B0CB-430D-7248-9519-850962F252D4}" dt="2021-05-29T06:07:04.446" v="1007" actId="1076"/>
          <ac:spMkLst>
            <pc:docMk/>
            <pc:sldMk cId="3625497833" sldId="265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6:58:45.834" v="1818" actId="1076"/>
          <ac:spMkLst>
            <pc:docMk/>
            <pc:sldMk cId="3625497833" sldId="265"/>
            <ac:spMk id="4" creationId="{B1918B04-3CCF-F04D-8127-B0BA8814C5BA}"/>
          </ac:spMkLst>
        </pc:spChg>
        <pc:spChg chg="mod">
          <ac:chgData name="Long B Nguyen" userId="f59fb8f3-a021-417a-8bc1-65c8d471c621" providerId="ADAL" clId="{9693B0CB-430D-7248-9519-850962F252D4}" dt="2021-05-29T06:20:38.164" v="1174" actId="20577"/>
          <ac:spMkLst>
            <pc:docMk/>
            <pc:sldMk cId="3625497833" sldId="265"/>
            <ac:spMk id="9" creationId="{E3B2E017-30B2-884B-A113-B419A2ED51AD}"/>
          </ac:spMkLst>
        </pc:spChg>
        <pc:cxnChg chg="add mod">
          <ac:chgData name="Long B Nguyen" userId="f59fb8f3-a021-417a-8bc1-65c8d471c621" providerId="ADAL" clId="{9693B0CB-430D-7248-9519-850962F252D4}" dt="2021-05-29T06:20:41.344" v="1175" actId="1076"/>
          <ac:cxnSpMkLst>
            <pc:docMk/>
            <pc:sldMk cId="3625497833" sldId="265"/>
            <ac:cxnSpMk id="5" creationId="{61F3353D-EFB5-964C-88DA-EEF3CA4729FC}"/>
          </ac:cxnSpMkLst>
        </pc:cxnChg>
      </pc:sldChg>
      <pc:sldChg chg="addSp delSp modSp mod">
        <pc:chgData name="Long B Nguyen" userId="f59fb8f3-a021-417a-8bc1-65c8d471c621" providerId="ADAL" clId="{9693B0CB-430D-7248-9519-850962F252D4}" dt="2021-05-30T04:24:41.323" v="2677" actId="20577"/>
        <pc:sldMkLst>
          <pc:docMk/>
          <pc:sldMk cId="1690910164" sldId="267"/>
        </pc:sldMkLst>
        <pc:spChg chg="mod">
          <ac:chgData name="Long B Nguyen" userId="f59fb8f3-a021-417a-8bc1-65c8d471c621" providerId="ADAL" clId="{9693B0CB-430D-7248-9519-850962F252D4}" dt="2021-05-29T06:50:11.965" v="1687" actId="1076"/>
          <ac:spMkLst>
            <pc:docMk/>
            <pc:sldMk cId="1690910164" sldId="267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6:52:01.500" v="1780" actId="478"/>
          <ac:spMkLst>
            <pc:docMk/>
            <pc:sldMk cId="1690910164" sldId="267"/>
            <ac:spMk id="3" creationId="{54F299BF-4FEE-3845-8382-984DC42D5020}"/>
          </ac:spMkLst>
        </pc:spChg>
        <pc:spChg chg="add mod">
          <ac:chgData name="Long B Nguyen" userId="f59fb8f3-a021-417a-8bc1-65c8d471c621" providerId="ADAL" clId="{9693B0CB-430D-7248-9519-850962F252D4}" dt="2021-05-30T04:24:41.323" v="2677" actId="20577"/>
          <ac:spMkLst>
            <pc:docMk/>
            <pc:sldMk cId="1690910164" sldId="267"/>
            <ac:spMk id="5" creationId="{DE6D28FF-AFA3-1746-AD3A-38E3F339FF16}"/>
          </ac:spMkLst>
        </pc:spChg>
        <pc:picChg chg="mod">
          <ac:chgData name="Long B Nguyen" userId="f59fb8f3-a021-417a-8bc1-65c8d471c621" providerId="ADAL" clId="{9693B0CB-430D-7248-9519-850962F252D4}" dt="2021-05-29T06:50:09.312" v="1686" actId="1076"/>
          <ac:picMkLst>
            <pc:docMk/>
            <pc:sldMk cId="1690910164" sldId="267"/>
            <ac:picMk id="4" creationId="{8F08BDCA-BAC1-7948-A2C1-4A8DA04059D3}"/>
          </ac:picMkLst>
        </pc:picChg>
      </pc:sldChg>
      <pc:sldChg chg="del">
        <pc:chgData name="Long B Nguyen" userId="f59fb8f3-a021-417a-8bc1-65c8d471c621" providerId="ADAL" clId="{9693B0CB-430D-7248-9519-850962F252D4}" dt="2021-05-29T06:11:43.455" v="1079" actId="2696"/>
        <pc:sldMkLst>
          <pc:docMk/>
          <pc:sldMk cId="3290810672" sldId="269"/>
        </pc:sldMkLst>
      </pc:sldChg>
      <pc:sldChg chg="modSp mod modAnim">
        <pc:chgData name="Long B Nguyen" userId="f59fb8f3-a021-417a-8bc1-65c8d471c621" providerId="ADAL" clId="{9693B0CB-430D-7248-9519-850962F252D4}" dt="2021-05-30T16:41:09.561" v="4483" actId="1076"/>
        <pc:sldMkLst>
          <pc:docMk/>
          <pc:sldMk cId="4224307978" sldId="270"/>
        </pc:sldMkLst>
        <pc:spChg chg="mod">
          <ac:chgData name="Long B Nguyen" userId="f59fb8f3-a021-417a-8bc1-65c8d471c621" providerId="ADAL" clId="{9693B0CB-430D-7248-9519-850962F252D4}" dt="2021-05-30T16:41:09.561" v="4483" actId="1076"/>
          <ac:spMkLst>
            <pc:docMk/>
            <pc:sldMk cId="4224307978" sldId="27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34.260" v="3939" actId="20577"/>
          <ac:spMkLst>
            <pc:docMk/>
            <pc:sldMk cId="4224307978" sldId="270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5-29T06:56:15.681" v="1806" actId="2696"/>
        <pc:sldMkLst>
          <pc:docMk/>
          <pc:sldMk cId="2130507588" sldId="271"/>
        </pc:sldMkLst>
        <pc:spChg chg="mod">
          <ac:chgData name="Long B Nguyen" userId="f59fb8f3-a021-417a-8bc1-65c8d471c621" providerId="ADAL" clId="{9693B0CB-430D-7248-9519-850962F252D4}" dt="2021-05-29T06:20:54.580" v="1176" actId="1076"/>
          <ac:spMkLst>
            <pc:docMk/>
            <pc:sldMk cId="2130507588" sldId="271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693B0CB-430D-7248-9519-850962F252D4}" dt="2021-05-29T06:56:17.083" v="1807" actId="2696"/>
        <pc:sldMkLst>
          <pc:docMk/>
          <pc:sldMk cId="587435069" sldId="272"/>
        </pc:sldMkLst>
      </pc:sldChg>
      <pc:sldChg chg="add">
        <pc:chgData name="Long B Nguyen" userId="f59fb8f3-a021-417a-8bc1-65c8d471c621" providerId="ADAL" clId="{9693B0CB-430D-7248-9519-850962F252D4}" dt="2021-05-29T15:21:47.004" v="2041"/>
        <pc:sldMkLst>
          <pc:docMk/>
          <pc:sldMk cId="2858731145" sldId="277"/>
        </pc:sldMkLst>
      </pc:sldChg>
      <pc:sldChg chg="del">
        <pc:chgData name="Long B Nguyen" userId="f59fb8f3-a021-417a-8bc1-65c8d471c621" providerId="ADAL" clId="{9693B0CB-430D-7248-9519-850962F252D4}" dt="2021-05-29T06:11:15.752" v="1078" actId="2696"/>
        <pc:sldMkLst>
          <pc:docMk/>
          <pc:sldMk cId="2925367410" sldId="280"/>
        </pc:sldMkLst>
      </pc:sldChg>
      <pc:sldChg chg="del">
        <pc:chgData name="Long B Nguyen" userId="f59fb8f3-a021-417a-8bc1-65c8d471c621" providerId="ADAL" clId="{9693B0CB-430D-7248-9519-850962F252D4}" dt="2021-05-29T06:11:14.020" v="1077" actId="2696"/>
        <pc:sldMkLst>
          <pc:docMk/>
          <pc:sldMk cId="2119170476" sldId="281"/>
        </pc:sldMkLst>
      </pc:sldChg>
      <pc:sldChg chg="delSp modSp add mod delAnim modAnim">
        <pc:chgData name="Long B Nguyen" userId="f59fb8f3-a021-417a-8bc1-65c8d471c621" providerId="ADAL" clId="{9693B0CB-430D-7248-9519-850962F252D4}" dt="2021-05-30T04:24:07.760" v="2631" actId="207"/>
        <pc:sldMkLst>
          <pc:docMk/>
          <pc:sldMk cId="2778049646" sldId="281"/>
        </pc:sldMkLst>
        <pc:spChg chg="mod">
          <ac:chgData name="Long B Nguyen" userId="f59fb8f3-a021-417a-8bc1-65c8d471c621" providerId="ADAL" clId="{9693B0CB-430D-7248-9519-850962F252D4}" dt="2021-05-30T04:22:19.769" v="2556" actId="1076"/>
          <ac:spMkLst>
            <pc:docMk/>
            <pc:sldMk cId="2778049646" sldId="28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4:07.760" v="2631" actId="207"/>
          <ac:spMkLst>
            <pc:docMk/>
            <pc:sldMk cId="2778049646" sldId="281"/>
            <ac:spMk id="3" creationId="{899F54E7-5FE4-EF45-9CE3-B2C76F14DE7B}"/>
          </ac:spMkLst>
        </pc:spChg>
        <pc:spChg chg="del">
          <ac:chgData name="Long B Nguyen" userId="f59fb8f3-a021-417a-8bc1-65c8d471c621" providerId="ADAL" clId="{9693B0CB-430D-7248-9519-850962F252D4}" dt="2021-05-30T04:22:51.696" v="2560" actId="478"/>
          <ac:spMkLst>
            <pc:docMk/>
            <pc:sldMk cId="2778049646" sldId="281"/>
            <ac:spMk id="5" creationId="{A837F494-BE4D-5645-A5EE-61E70636208A}"/>
          </ac:spMkLst>
        </pc:spChg>
        <pc:spChg chg="mod">
          <ac:chgData name="Long B Nguyen" userId="f59fb8f3-a021-417a-8bc1-65c8d471c621" providerId="ADAL" clId="{9693B0CB-430D-7248-9519-850962F252D4}" dt="2021-05-30T04:22:34.578" v="2559" actId="20577"/>
          <ac:spMkLst>
            <pc:docMk/>
            <pc:sldMk cId="2778049646" sldId="28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558223950" sldId="285"/>
        </pc:sldMkLst>
      </pc:sldChg>
      <pc:sldChg chg="modSp add mod modAnim">
        <pc:chgData name="Long B Nguyen" userId="f59fb8f3-a021-417a-8bc1-65c8d471c621" providerId="ADAL" clId="{9693B0CB-430D-7248-9519-850962F252D4}" dt="2021-05-29T15:25:26.880" v="2110" actId="20577"/>
        <pc:sldMkLst>
          <pc:docMk/>
          <pc:sldMk cId="2187468341" sldId="291"/>
        </pc:sldMkLst>
        <pc:spChg chg="mod">
          <ac:chgData name="Long B Nguyen" userId="f59fb8f3-a021-417a-8bc1-65c8d471c621" providerId="ADAL" clId="{9693B0CB-430D-7248-9519-850962F252D4}" dt="2021-05-29T15:23:09.918" v="2043" actId="1076"/>
          <ac:spMkLst>
            <pc:docMk/>
            <pc:sldMk cId="2187468341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15:25:26.880" v="2110" actId="20577"/>
          <ac:spMkLst>
            <pc:docMk/>
            <pc:sldMk cId="2187468341" sldId="29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04:20:02.518" v="2499" actId="207"/>
        <pc:sldMkLst>
          <pc:docMk/>
          <pc:sldMk cId="1620633654" sldId="292"/>
        </pc:sldMkLst>
        <pc:spChg chg="mod">
          <ac:chgData name="Long B Nguyen" userId="f59fb8f3-a021-417a-8bc1-65c8d471c621" providerId="ADAL" clId="{9693B0CB-430D-7248-9519-850962F252D4}" dt="2021-05-30T04:18:36.010" v="2390" actId="1076"/>
          <ac:spMkLst>
            <pc:docMk/>
            <pc:sldMk cId="1620633654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0:02.518" v="2499" actId="207"/>
          <ac:spMkLst>
            <pc:docMk/>
            <pc:sldMk cId="1620633654" sldId="29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9T06:56:18.048" v="1808" actId="2696"/>
        <pc:sldMkLst>
          <pc:docMk/>
          <pc:sldMk cId="1581961275" sldId="293"/>
        </pc:sldMkLst>
      </pc:sldChg>
      <pc:sldChg chg="addSp delSp modSp add mod modAnim">
        <pc:chgData name="Long B Nguyen" userId="f59fb8f3-a021-417a-8bc1-65c8d471c621" providerId="ADAL" clId="{9693B0CB-430D-7248-9519-850962F252D4}" dt="2021-05-30T12:15:19.875" v="2837" actId="1037"/>
        <pc:sldMkLst>
          <pc:docMk/>
          <pc:sldMk cId="1605645271" sldId="293"/>
        </pc:sldMkLst>
        <pc:spChg chg="mod">
          <ac:chgData name="Long B Nguyen" userId="f59fb8f3-a021-417a-8bc1-65c8d471c621" providerId="ADAL" clId="{9693B0CB-430D-7248-9519-850962F252D4}" dt="2021-05-30T04:20:11.083" v="2500" actId="1076"/>
          <ac:spMkLst>
            <pc:docMk/>
            <pc:sldMk cId="1605645271" sldId="293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30T04:33:03.332" v="2828"/>
          <ac:spMkLst>
            <pc:docMk/>
            <pc:sldMk cId="1605645271" sldId="293"/>
            <ac:spMk id="3" creationId="{422A3162-819C-CB4C-95EE-27F1B7052B60}"/>
          </ac:spMkLst>
        </pc:spChg>
        <pc:spChg chg="add mod">
          <ac:chgData name="Long B Nguyen" userId="f59fb8f3-a021-417a-8bc1-65c8d471c621" providerId="ADAL" clId="{9693B0CB-430D-7248-9519-850962F252D4}" dt="2021-05-30T04:32:19.932" v="2799" actId="14100"/>
          <ac:spMkLst>
            <pc:docMk/>
            <pc:sldMk cId="1605645271" sldId="293"/>
            <ac:spMk id="4" creationId="{66A8319D-156C-EE43-BECD-589D5CA615A3}"/>
          </ac:spMkLst>
        </pc:spChg>
        <pc:spChg chg="add mod">
          <ac:chgData name="Long B Nguyen" userId="f59fb8f3-a021-417a-8bc1-65c8d471c621" providerId="ADAL" clId="{9693B0CB-430D-7248-9519-850962F252D4}" dt="2021-05-30T12:15:19.875" v="2837" actId="1037"/>
          <ac:spMkLst>
            <pc:docMk/>
            <pc:sldMk cId="1605645271" sldId="293"/>
            <ac:spMk id="6" creationId="{C4DFE0E8-006D-464E-8844-50AB7E317D17}"/>
          </ac:spMkLst>
        </pc:spChg>
        <pc:spChg chg="mod">
          <ac:chgData name="Long B Nguyen" userId="f59fb8f3-a021-417a-8bc1-65c8d471c621" providerId="ADAL" clId="{9693B0CB-430D-7248-9519-850962F252D4}" dt="2021-05-30T04:30:48.758" v="2744" actId="20577"/>
          <ac:spMkLst>
            <pc:docMk/>
            <pc:sldMk cId="1605645271" sldId="29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16:30:59.045" v="4251" actId="207"/>
        <pc:sldMkLst>
          <pc:docMk/>
          <pc:sldMk cId="3319554452" sldId="294"/>
        </pc:sldMkLst>
        <pc:spChg chg="mod">
          <ac:chgData name="Long B Nguyen" userId="f59fb8f3-a021-417a-8bc1-65c8d471c621" providerId="ADAL" clId="{9693B0CB-430D-7248-9519-850962F252D4}" dt="2021-05-30T12:16:37.917" v="2838" actId="1076"/>
          <ac:spMkLst>
            <pc:docMk/>
            <pc:sldMk cId="3319554452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0:59.045" v="4251" actId="207"/>
          <ac:spMkLst>
            <pc:docMk/>
            <pc:sldMk cId="3319554452" sldId="294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31:53.081" v="4260" actId="1076"/>
        <pc:sldMkLst>
          <pc:docMk/>
          <pc:sldMk cId="3124364874" sldId="295"/>
        </pc:sldMkLst>
        <pc:spChg chg="mod">
          <ac:chgData name="Long B Nguyen" userId="f59fb8f3-a021-417a-8bc1-65c8d471c621" providerId="ADAL" clId="{9693B0CB-430D-7248-9519-850962F252D4}" dt="2021-05-30T16:31:20.363" v="4252" actId="1076"/>
          <ac:spMkLst>
            <pc:docMk/>
            <pc:sldMk cId="312436487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1:53.081" v="4260" actId="1076"/>
          <ac:spMkLst>
            <pc:docMk/>
            <pc:sldMk cId="3124364874" sldId="295"/>
            <ac:spMk id="5" creationId="{F46FDA34-E2B9-0847-B9D0-D4D6C167AC45}"/>
          </ac:spMkLst>
        </pc:spChg>
        <pc:graphicFrameChg chg="mod modGraphic">
          <ac:chgData name="Long B Nguyen" userId="f59fb8f3-a021-417a-8bc1-65c8d471c621" providerId="ADAL" clId="{9693B0CB-430D-7248-9519-850962F252D4}" dt="2021-05-30T16:31:48.089" v="4259" actId="14100"/>
          <ac:graphicFrameMkLst>
            <pc:docMk/>
            <pc:sldMk cId="3124364874" sldId="295"/>
            <ac:graphicFrameMk id="3" creationId="{391B73BC-5A44-AA4B-8594-7E55B590EF7F}"/>
          </ac:graphicFrameMkLst>
        </pc:graphicFrameChg>
      </pc:sldChg>
      <pc:sldChg chg="del">
        <pc:chgData name="Long B Nguyen" userId="f59fb8f3-a021-417a-8bc1-65c8d471c621" providerId="ADAL" clId="{9693B0CB-430D-7248-9519-850962F252D4}" dt="2021-05-29T06:56:19.046" v="1809" actId="2696"/>
        <pc:sldMkLst>
          <pc:docMk/>
          <pc:sldMk cId="3711861066" sldId="295"/>
        </pc:sldMkLst>
      </pc:sldChg>
      <pc:sldChg chg="add">
        <pc:chgData name="Long B Nguyen" userId="f59fb8f3-a021-417a-8bc1-65c8d471c621" providerId="ADAL" clId="{9693B0CB-430D-7248-9519-850962F252D4}" dt="2021-05-29T05:10:17.683" v="247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9693B0CB-430D-7248-9519-850962F252D4}" dt="2021-05-29T05:10:12.373" v="246" actId="2696"/>
        <pc:sldMkLst>
          <pc:docMk/>
          <pc:sldMk cId="2081483973" sldId="296"/>
        </pc:sldMkLst>
      </pc:sldChg>
      <pc:sldChg chg="addSp delSp modSp mod modAnim">
        <pc:chgData name="Long B Nguyen" userId="f59fb8f3-a021-417a-8bc1-65c8d471c621" providerId="ADAL" clId="{9693B0CB-430D-7248-9519-850962F252D4}" dt="2021-05-29T06:01:41.516" v="802" actId="113"/>
        <pc:sldMkLst>
          <pc:docMk/>
          <pc:sldMk cId="2878025650" sldId="298"/>
        </pc:sldMkLst>
        <pc:spChg chg="del mod">
          <ac:chgData name="Long B Nguyen" userId="f59fb8f3-a021-417a-8bc1-65c8d471c621" providerId="ADAL" clId="{9693B0CB-430D-7248-9519-850962F252D4}" dt="2021-05-29T05:31:07.794" v="250" actId="478"/>
          <ac:spMkLst>
            <pc:docMk/>
            <pc:sldMk cId="2878025650" sldId="29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5:31:21.063" v="255" actId="478"/>
          <ac:spMkLst>
            <pc:docMk/>
            <pc:sldMk cId="2878025650" sldId="298"/>
            <ac:spMk id="4" creationId="{821A2E39-BD93-C747-99EC-0DDE58FCA43F}"/>
          </ac:spMkLst>
        </pc:spChg>
        <pc:spChg chg="del mod">
          <ac:chgData name="Long B Nguyen" userId="f59fb8f3-a021-417a-8bc1-65c8d471c621" providerId="ADAL" clId="{9693B0CB-430D-7248-9519-850962F252D4}" dt="2021-05-29T05:31:41.092" v="268" actId="478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9693B0CB-430D-7248-9519-850962F252D4}" dt="2021-05-29T06:01:27.238" v="799" actId="20577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9693B0CB-430D-7248-9519-850962F252D4}" dt="2021-05-29T05:31:36.396" v="266" actId="20577"/>
          <ac:spMkLst>
            <pc:docMk/>
            <pc:sldMk cId="2878025650" sldId="298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31:16.200" v="252" actId="47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9693B0CB-430D-7248-9519-850962F252D4}" dt="2021-05-29T06:00:57.769" v="798" actId="1036"/>
          <ac:spMkLst>
            <pc:docMk/>
            <pc:sldMk cId="2878025650" sldId="298"/>
            <ac:spMk id="15" creationId="{B5D4F37D-5DF2-A440-A271-A892CE2AFC22}"/>
          </ac:spMkLst>
        </pc:spChg>
        <pc:spChg chg="add mod">
          <ac:chgData name="Long B Nguyen" userId="f59fb8f3-a021-417a-8bc1-65c8d471c621" providerId="ADAL" clId="{9693B0CB-430D-7248-9519-850962F252D4}" dt="2021-05-29T06:01:41.516" v="802" actId="113"/>
          <ac:spMkLst>
            <pc:docMk/>
            <pc:sldMk cId="2878025650" sldId="298"/>
            <ac:spMk id="17" creationId="{ED7A8044-367A-2546-86A0-D9B66DB1ECA9}"/>
          </ac:spMkLst>
        </pc:spChg>
        <pc:spChg chg="del">
          <ac:chgData name="Long B Nguyen" userId="f59fb8f3-a021-417a-8bc1-65c8d471c621" providerId="ADAL" clId="{9693B0CB-430D-7248-9519-850962F252D4}" dt="2021-05-29T05:31:17.948" v="253" actId="478"/>
          <ac:spMkLst>
            <pc:docMk/>
            <pc:sldMk cId="2878025650" sldId="298"/>
            <ac:spMk id="18" creationId="{72E2D77A-5904-7544-B8AE-F3CD3EA5A4E0}"/>
          </ac:spMkLst>
        </pc:spChg>
        <pc:cxnChg chg="del">
          <ac:chgData name="Long B Nguyen" userId="f59fb8f3-a021-417a-8bc1-65c8d471c621" providerId="ADAL" clId="{9693B0CB-430D-7248-9519-850962F252D4}" dt="2021-05-29T05:31:23.798" v="258" actId="478"/>
          <ac:cxnSpMkLst>
            <pc:docMk/>
            <pc:sldMk cId="2878025650" sldId="298"/>
            <ac:cxnSpMk id="10" creationId="{7B79EDEB-21CF-C34B-A2E5-A09E60D29E45}"/>
          </ac:cxnSpMkLst>
        </pc:cxnChg>
        <pc:cxnChg chg="del">
          <ac:chgData name="Long B Nguyen" userId="f59fb8f3-a021-417a-8bc1-65c8d471c621" providerId="ADAL" clId="{9693B0CB-430D-7248-9519-850962F252D4}" dt="2021-05-29T05:31:22.950" v="257" actId="478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9693B0CB-430D-7248-9519-850962F252D4}" dt="2021-05-29T06:00:57.769" v="798" actId="1036"/>
          <ac:cxnSpMkLst>
            <pc:docMk/>
            <pc:sldMk cId="2878025650" sldId="298"/>
            <ac:cxnSpMk id="16" creationId="{783A9CAF-2C40-3C42-8A5E-274FE606DC49}"/>
          </ac:cxnSpMkLst>
        </pc:cxnChg>
        <pc:cxnChg chg="del">
          <ac:chgData name="Long B Nguyen" userId="f59fb8f3-a021-417a-8bc1-65c8d471c621" providerId="ADAL" clId="{9693B0CB-430D-7248-9519-850962F252D4}" dt="2021-05-29T05:31:21.971" v="256" actId="478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 modAnim">
        <pc:chgData name="Long B Nguyen" userId="f59fb8f3-a021-417a-8bc1-65c8d471c621" providerId="ADAL" clId="{9693B0CB-430D-7248-9519-850962F252D4}" dt="2021-05-30T16:24:12.078" v="3938" actId="20577"/>
        <pc:sldMkLst>
          <pc:docMk/>
          <pc:sldMk cId="1072910180" sldId="299"/>
        </pc:sldMkLst>
        <pc:spChg chg="mod">
          <ac:chgData name="Long B Nguyen" userId="f59fb8f3-a021-417a-8bc1-65c8d471c621" providerId="ADAL" clId="{9693B0CB-430D-7248-9519-850962F252D4}" dt="2021-05-30T12:28:10.194" v="2854" actId="1076"/>
          <ac:spMkLst>
            <pc:docMk/>
            <pc:sldMk cId="1072910180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12.078" v="3938" actId="20577"/>
          <ac:spMkLst>
            <pc:docMk/>
            <pc:sldMk cId="1072910180" sldId="29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2:27:56.781" v="2849" actId="2696"/>
        <pc:sldMkLst>
          <pc:docMk/>
          <pc:sldMk cId="1697869250" sldId="299"/>
        </pc:sldMkLst>
      </pc:sldChg>
      <pc:sldChg chg="del">
        <pc:chgData name="Long B Nguyen" userId="f59fb8f3-a021-417a-8bc1-65c8d471c621" providerId="ADAL" clId="{9693B0CB-430D-7248-9519-850962F252D4}" dt="2021-05-29T06:05:01.263" v="955" actId="2696"/>
        <pc:sldMkLst>
          <pc:docMk/>
          <pc:sldMk cId="1822161854" sldId="299"/>
        </pc:sldMkLst>
      </pc:sldChg>
      <pc:sldChg chg="add del">
        <pc:chgData name="Long B Nguyen" userId="f59fb8f3-a021-417a-8bc1-65c8d471c621" providerId="ADAL" clId="{9693B0CB-430D-7248-9519-850962F252D4}" dt="2021-05-29T06:56:26.855" v="1810" actId="2696"/>
        <pc:sldMkLst>
          <pc:docMk/>
          <pc:sldMk cId="319210894" sldId="300"/>
        </pc:sldMkLst>
      </pc:sldChg>
      <pc:sldChg chg="modSp add mod modAnim">
        <pc:chgData name="Long B Nguyen" userId="f59fb8f3-a021-417a-8bc1-65c8d471c621" providerId="ADAL" clId="{9693B0CB-430D-7248-9519-850962F252D4}" dt="2021-05-30T16:40:53.664" v="4482" actId="207"/>
        <pc:sldMkLst>
          <pc:docMk/>
          <pc:sldMk cId="324251968" sldId="300"/>
        </pc:sldMkLst>
        <pc:spChg chg="mod">
          <ac:chgData name="Long B Nguyen" userId="f59fb8f3-a021-417a-8bc1-65c8d471c621" providerId="ADAL" clId="{9693B0CB-430D-7248-9519-850962F252D4}" dt="2021-05-30T14:47:42.194" v="3022" actId="1076"/>
          <ac:spMkLst>
            <pc:docMk/>
            <pc:sldMk cId="324251968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40:53.664" v="4482" actId="207"/>
          <ac:spMkLst>
            <pc:docMk/>
            <pc:sldMk cId="324251968" sldId="300"/>
            <ac:spMk id="9" creationId="{E3B2E017-30B2-884B-A113-B419A2ED51AD}"/>
          </ac:spMkLst>
        </pc:spChg>
      </pc:sldChg>
      <pc:sldChg chg="addSp delSp modSp del mod addAnim delAnim modAnim">
        <pc:chgData name="Long B Nguyen" userId="f59fb8f3-a021-417a-8bc1-65c8d471c621" providerId="ADAL" clId="{9693B0CB-430D-7248-9519-850962F252D4}" dt="2021-05-29T06:06:48.185" v="1005" actId="2696"/>
        <pc:sldMkLst>
          <pc:docMk/>
          <pc:sldMk cId="3705756631" sldId="300"/>
        </pc:sldMkLst>
        <pc:spChg chg="mod">
          <ac:chgData name="Long B Nguyen" userId="f59fb8f3-a021-417a-8bc1-65c8d471c621" providerId="ADAL" clId="{9693B0CB-430D-7248-9519-850962F252D4}" dt="2021-05-29T06:05:24.230" v="966" actId="14100"/>
          <ac:spMkLst>
            <pc:docMk/>
            <pc:sldMk cId="3705756631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5:42.122" v="992" actId="1036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9693B0CB-430D-7248-9519-850962F252D4}" dt="2021-05-29T06:05:34.659" v="970" actId="20577"/>
          <ac:spMkLst>
            <pc:docMk/>
            <pc:sldMk cId="3705756631" sldId="300"/>
            <ac:spMk id="9" creationId="{E3B2E017-30B2-884B-A113-B419A2ED51AD}"/>
          </ac:spMkLst>
        </pc:spChg>
        <pc:picChg chg="del">
          <ac:chgData name="Long B Nguyen" userId="f59fb8f3-a021-417a-8bc1-65c8d471c621" providerId="ADAL" clId="{9693B0CB-430D-7248-9519-850962F252D4}" dt="2021-05-29T06:06:01.952" v="996" actId="47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9693B0CB-430D-7248-9519-850962F252D4}" dt="2021-05-29T06:06:25.501" v="1002" actId="1076"/>
          <ac:picMkLst>
            <pc:docMk/>
            <pc:sldMk cId="3705756631" sldId="300"/>
            <ac:picMk id="5" creationId="{A95D34AC-544E-0747-85EC-3132C6002DB7}"/>
          </ac:picMkLst>
        </pc:picChg>
        <pc:picChg chg="add mod">
          <ac:chgData name="Long B Nguyen" userId="f59fb8f3-a021-417a-8bc1-65c8d471c621" providerId="ADAL" clId="{9693B0CB-430D-7248-9519-850962F252D4}" dt="2021-05-29T06:06:06.565" v="997" actId="14100"/>
          <ac:picMkLst>
            <pc:docMk/>
            <pc:sldMk cId="3705756631" sldId="300"/>
            <ac:picMk id="14" creationId="{4D14C468-9EC5-D947-B523-ECB71EEBD8E9}"/>
          </ac:picMkLst>
        </pc:picChg>
        <pc:picChg chg="add mod">
          <ac:chgData name="Long B Nguyen" userId="f59fb8f3-a021-417a-8bc1-65c8d471c621" providerId="ADAL" clId="{9693B0CB-430D-7248-9519-850962F252D4}" dt="2021-05-29T06:06:18.062" v="999" actId="571"/>
          <ac:picMkLst>
            <pc:docMk/>
            <pc:sldMk cId="3705756631" sldId="300"/>
            <ac:picMk id="17" creationId="{32109ACB-9C9E-5741-BAAD-FB140DFCCC5A}"/>
          </ac:picMkLst>
        </pc:picChg>
        <pc:picChg chg="add del mod">
          <ac:chgData name="Long B Nguyen" userId="f59fb8f3-a021-417a-8bc1-65c8d471c621" providerId="ADAL" clId="{9693B0CB-430D-7248-9519-850962F252D4}" dt="2021-05-29T06:06:22.652" v="1001" actId="478"/>
          <ac:picMkLst>
            <pc:docMk/>
            <pc:sldMk cId="3705756631" sldId="300"/>
            <ac:picMk id="19" creationId="{64A805E0-EB4A-514E-97A4-FC97F7140CE3}"/>
          </ac:picMkLst>
        </pc:picChg>
        <pc:cxnChg chg="mod">
          <ac:chgData name="Long B Nguyen" userId="f59fb8f3-a021-417a-8bc1-65c8d471c621" providerId="ADAL" clId="{9693B0CB-430D-7248-9519-850962F252D4}" dt="2021-05-29T06:06:01.952" v="996" actId="478"/>
          <ac:cxnSpMkLst>
            <pc:docMk/>
            <pc:sldMk cId="3705756631" sldId="300"/>
            <ac:cxnSpMk id="10" creationId="{C00F6DEC-900C-7547-B9DF-066B1FC4F965}"/>
          </ac:cxnSpMkLst>
        </pc:cxnChg>
        <pc:cxnChg chg="add del">
          <ac:chgData name="Long B Nguyen" userId="f59fb8f3-a021-417a-8bc1-65c8d471c621" providerId="ADAL" clId="{9693B0CB-430D-7248-9519-850962F252D4}" dt="2021-05-29T06:06:46.372" v="1004" actId="21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9693B0CB-430D-7248-9519-850962F252D4}" dt="2021-05-29T06:06:06.565" v="997" actId="14100"/>
          <ac:cxnSpMkLst>
            <pc:docMk/>
            <pc:sldMk cId="3705756631" sldId="300"/>
            <ac:cxnSpMk id="15" creationId="{EA12F673-6327-DF4C-8BC3-94717F0C18F2}"/>
          </ac:cxnSpMkLst>
        </pc:cxnChg>
        <pc:cxnChg chg="mod">
          <ac:chgData name="Long B Nguyen" userId="f59fb8f3-a021-417a-8bc1-65c8d471c621" providerId="ADAL" clId="{9693B0CB-430D-7248-9519-850962F252D4}" dt="2021-05-29T06:05:47.238" v="994" actId="14100"/>
          <ac:cxnSpMkLst>
            <pc:docMk/>
            <pc:sldMk cId="3705756631" sldId="300"/>
            <ac:cxnSpMk id="16" creationId="{4EB36C7B-D764-EA4E-A9BB-8A4FB52323FB}"/>
          </ac:cxnSpMkLst>
        </pc:cxnChg>
        <pc:cxnChg chg="add mod">
          <ac:chgData name="Long B Nguyen" userId="f59fb8f3-a021-417a-8bc1-65c8d471c621" providerId="ADAL" clId="{9693B0CB-430D-7248-9519-850962F252D4}" dt="2021-05-29T06:06:18.062" v="999" actId="571"/>
          <ac:cxnSpMkLst>
            <pc:docMk/>
            <pc:sldMk cId="3705756631" sldId="300"/>
            <ac:cxnSpMk id="18" creationId="{4978A85E-FDCC-2D4F-B5E5-9950956F7FCE}"/>
          </ac:cxnSpMkLst>
        </pc:cxnChg>
      </pc:sldChg>
      <pc:sldChg chg="add del">
        <pc:chgData name="Long B Nguyen" userId="f59fb8f3-a021-417a-8bc1-65c8d471c621" providerId="ADAL" clId="{9693B0CB-430D-7248-9519-850962F252D4}" dt="2021-05-30T12:27:56.812" v="2850" actId="2696"/>
        <pc:sldMkLst>
          <pc:docMk/>
          <pc:sldMk cId="4143462047" sldId="300"/>
        </pc:sldMkLst>
      </pc:sldChg>
      <pc:sldChg chg="modSp mod modAnim">
        <pc:chgData name="Long B Nguyen" userId="f59fb8f3-a021-417a-8bc1-65c8d471c621" providerId="ADAL" clId="{9693B0CB-430D-7248-9519-850962F252D4}" dt="2021-05-29T06:57:45.671" v="1817" actId="14100"/>
        <pc:sldMkLst>
          <pc:docMk/>
          <pc:sldMk cId="3618694306" sldId="301"/>
        </pc:sldMkLst>
        <pc:spChg chg="mod">
          <ac:chgData name="Long B Nguyen" userId="f59fb8f3-a021-417a-8bc1-65c8d471c621" providerId="ADAL" clId="{9693B0CB-430D-7248-9519-850962F252D4}" dt="2021-05-29T05:05:39.201" v="210" actId="1076"/>
          <ac:spMkLst>
            <pc:docMk/>
            <pc:sldMk cId="361869430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57:45.671" v="1817" actId="14100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693B0CB-430D-7248-9519-850962F252D4}" dt="2021-05-30T16:35:57.414" v="4472" actId="20577"/>
        <pc:sldMkLst>
          <pc:docMk/>
          <pc:sldMk cId="2064379448" sldId="302"/>
        </pc:sldMkLst>
        <pc:spChg chg="mod">
          <ac:chgData name="Long B Nguyen" userId="f59fb8f3-a021-417a-8bc1-65c8d471c621" providerId="ADAL" clId="{9693B0CB-430D-7248-9519-850962F252D4}" dt="2021-05-30T16:35:46.559" v="4466" actId="1076"/>
          <ac:spMkLst>
            <pc:docMk/>
            <pc:sldMk cId="2064379448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57.414" v="4472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5:06:36.934" v="242" actId="2696"/>
        <pc:sldMkLst>
          <pc:docMk/>
          <pc:sldMk cId="902271330" sldId="304"/>
        </pc:sldMkLst>
        <pc:spChg chg="mod">
          <ac:chgData name="Long B Nguyen" userId="f59fb8f3-a021-417a-8bc1-65c8d471c621" providerId="ADAL" clId="{9693B0CB-430D-7248-9519-850962F252D4}" dt="2021-05-29T05:05:30.616" v="208" actId="21"/>
          <ac:spMkLst>
            <pc:docMk/>
            <pc:sldMk cId="902271330" sldId="30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29T06:04:57.556" v="954" actId="2696"/>
        <pc:sldMkLst>
          <pc:docMk/>
          <pc:sldMk cId="1040962279" sldId="304"/>
        </pc:sldMkLst>
      </pc:sldChg>
      <pc:sldChg chg="modSp add mod">
        <pc:chgData name="Long B Nguyen" userId="f59fb8f3-a021-417a-8bc1-65c8d471c621" providerId="ADAL" clId="{9693B0CB-430D-7248-9519-850962F252D4}" dt="2021-05-30T16:14:52.777" v="3712" actId="20577"/>
        <pc:sldMkLst>
          <pc:docMk/>
          <pc:sldMk cId="4236300541" sldId="304"/>
        </pc:sldMkLst>
        <pc:spChg chg="mod">
          <ac:chgData name="Long B Nguyen" userId="f59fb8f3-a021-417a-8bc1-65c8d471c621" providerId="ADAL" clId="{9693B0CB-430D-7248-9519-850962F252D4}" dt="2021-05-29T06:24:16.629" v="1178" actId="1076"/>
          <ac:spMkLst>
            <pc:docMk/>
            <pc:sldMk cId="423630054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4:52.777" v="3712" actId="20577"/>
          <ac:spMkLst>
            <pc:docMk/>
            <pc:sldMk cId="4236300541" sldId="304"/>
            <ac:spMk id="9" creationId="{E3B2E017-30B2-884B-A113-B419A2ED51AD}"/>
          </ac:spMkLst>
        </pc:spChg>
      </pc:sldChg>
      <pc:sldChg chg="delSp modSp add mod modAnim">
        <pc:chgData name="Long B Nguyen" userId="f59fb8f3-a021-417a-8bc1-65c8d471c621" providerId="ADAL" clId="{9693B0CB-430D-7248-9519-850962F252D4}" dt="2021-05-29T05:44:15.205" v="574" actId="14100"/>
        <pc:sldMkLst>
          <pc:docMk/>
          <pc:sldMk cId="1754050985" sldId="305"/>
        </pc:sldMkLst>
        <pc:spChg chg="mod">
          <ac:chgData name="Long B Nguyen" userId="f59fb8f3-a021-417a-8bc1-65c8d471c621" providerId="ADAL" clId="{9693B0CB-430D-7248-9519-850962F252D4}" dt="2021-05-29T05:44:15.205" v="574" actId="14100"/>
          <ac:spMkLst>
            <pc:docMk/>
            <pc:sldMk cId="1754050985" sldId="305"/>
            <ac:spMk id="9" creationId="{E3B2E017-30B2-884B-A113-B419A2ED51AD}"/>
          </ac:spMkLst>
        </pc:spChg>
        <pc:spChg chg="mod">
          <ac:chgData name="Long B Nguyen" userId="f59fb8f3-a021-417a-8bc1-65c8d471c621" providerId="ADAL" clId="{9693B0CB-430D-7248-9519-850962F252D4}" dt="2021-05-29T05:44:12.799" v="573" actId="1076"/>
          <ac:spMkLst>
            <pc:docMk/>
            <pc:sldMk cId="1754050985" sldId="305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40:07.317" v="454" actId="478"/>
          <ac:spMkLst>
            <pc:docMk/>
            <pc:sldMk cId="1754050985" sldId="305"/>
            <ac:spMk id="15" creationId="{B5D4F37D-5DF2-A440-A271-A892CE2AFC22}"/>
          </ac:spMkLst>
        </pc:spChg>
        <pc:cxnChg chg="del">
          <ac:chgData name="Long B Nguyen" userId="f59fb8f3-a021-417a-8bc1-65c8d471c621" providerId="ADAL" clId="{9693B0CB-430D-7248-9519-850962F252D4}" dt="2021-05-29T05:40:04.678" v="453" actId="478"/>
          <ac:cxnSpMkLst>
            <pc:docMk/>
            <pc:sldMk cId="1754050985" sldId="305"/>
            <ac:cxnSpMk id="16" creationId="{783A9CAF-2C40-3C42-8A5E-274FE606DC49}"/>
          </ac:cxnSpMkLst>
        </pc:cxnChg>
      </pc:sldChg>
      <pc:sldChg chg="addSp delSp modSp add mod modAnim">
        <pc:chgData name="Long B Nguyen" userId="f59fb8f3-a021-417a-8bc1-65c8d471c621" providerId="ADAL" clId="{9693B0CB-430D-7248-9519-850962F252D4}" dt="2021-05-29T06:04:41.430" v="953" actId="14100"/>
        <pc:sldMkLst>
          <pc:docMk/>
          <pc:sldMk cId="155755559" sldId="306"/>
        </pc:sldMkLst>
        <pc:spChg chg="add mod">
          <ac:chgData name="Long B Nguyen" userId="f59fb8f3-a021-417a-8bc1-65c8d471c621" providerId="ADAL" clId="{9693B0CB-430D-7248-9519-850962F252D4}" dt="2021-05-29T06:04:25.812" v="950" actId="207"/>
          <ac:spMkLst>
            <pc:docMk/>
            <pc:sldMk cId="155755559" sldId="306"/>
            <ac:spMk id="7" creationId="{726313C1-4AB1-AB43-844F-66BC2237C2D1}"/>
          </ac:spMkLst>
        </pc:spChg>
        <pc:spChg chg="mod">
          <ac:chgData name="Long B Nguyen" userId="f59fb8f3-a021-417a-8bc1-65c8d471c621" providerId="ADAL" clId="{9693B0CB-430D-7248-9519-850962F252D4}" dt="2021-05-29T06:02:36.187" v="815" actId="20577"/>
          <ac:spMkLst>
            <pc:docMk/>
            <pc:sldMk cId="155755559" sldId="306"/>
            <ac:spMk id="9" creationId="{E3B2E017-30B2-884B-A113-B419A2ED51AD}"/>
          </ac:spMkLst>
        </pc:spChg>
        <pc:spChg chg="del">
          <ac:chgData name="Long B Nguyen" userId="f59fb8f3-a021-417a-8bc1-65c8d471c621" providerId="ADAL" clId="{9693B0CB-430D-7248-9519-850962F252D4}" dt="2021-05-29T06:02:12.640" v="806" actId="478"/>
          <ac:spMkLst>
            <pc:docMk/>
            <pc:sldMk cId="155755559" sldId="306"/>
            <ac:spMk id="15" creationId="{B5D4F37D-5DF2-A440-A271-A892CE2AFC22}"/>
          </ac:spMkLst>
        </pc:spChg>
        <pc:spChg chg="del mod">
          <ac:chgData name="Long B Nguyen" userId="f59fb8f3-a021-417a-8bc1-65c8d471c621" providerId="ADAL" clId="{9693B0CB-430D-7248-9519-850962F252D4}" dt="2021-05-29T06:02:16.400" v="808" actId="478"/>
          <ac:spMkLst>
            <pc:docMk/>
            <pc:sldMk cId="155755559" sldId="306"/>
            <ac:spMk id="17" creationId="{ED7A8044-367A-2546-86A0-D9B66DB1ECA9}"/>
          </ac:spMkLst>
        </pc:spChg>
        <pc:cxnChg chg="add mod">
          <ac:chgData name="Long B Nguyen" userId="f59fb8f3-a021-417a-8bc1-65c8d471c621" providerId="ADAL" clId="{9693B0CB-430D-7248-9519-850962F252D4}" dt="2021-05-29T06:04:20.304" v="949" actId="14100"/>
          <ac:cxnSpMkLst>
            <pc:docMk/>
            <pc:sldMk cId="155755559" sldId="306"/>
            <ac:cxnSpMk id="8" creationId="{6CE17465-4318-3E47-8F81-48D8B72362C9}"/>
          </ac:cxnSpMkLst>
        </pc:cxnChg>
        <pc:cxnChg chg="add mod">
          <ac:chgData name="Long B Nguyen" userId="f59fb8f3-a021-417a-8bc1-65c8d471c621" providerId="ADAL" clId="{9693B0CB-430D-7248-9519-850962F252D4}" dt="2021-05-29T06:04:41.430" v="953" actId="14100"/>
          <ac:cxnSpMkLst>
            <pc:docMk/>
            <pc:sldMk cId="155755559" sldId="306"/>
            <ac:cxnSpMk id="10" creationId="{849FCE11-4283-544A-BD3B-B8D1F5559BE3}"/>
          </ac:cxnSpMkLst>
        </pc:cxnChg>
        <pc:cxnChg chg="del">
          <ac:chgData name="Long B Nguyen" userId="f59fb8f3-a021-417a-8bc1-65c8d471c621" providerId="ADAL" clId="{9693B0CB-430D-7248-9519-850962F252D4}" dt="2021-05-29T06:02:11.452" v="805" actId="478"/>
          <ac:cxnSpMkLst>
            <pc:docMk/>
            <pc:sldMk cId="155755559" sldId="306"/>
            <ac:cxnSpMk id="16" creationId="{783A9CAF-2C40-3C42-8A5E-274FE606DC49}"/>
          </ac:cxnSpMkLst>
        </pc:cxnChg>
      </pc:sldChg>
      <pc:sldChg chg="addSp delSp modSp add mod">
        <pc:chgData name="Long B Nguyen" userId="f59fb8f3-a021-417a-8bc1-65c8d471c621" providerId="ADAL" clId="{9693B0CB-430D-7248-9519-850962F252D4}" dt="2021-05-30T16:28:43.793" v="4150" actId="20577"/>
        <pc:sldMkLst>
          <pc:docMk/>
          <pc:sldMk cId="3016287638" sldId="307"/>
        </pc:sldMkLst>
        <pc:spChg chg="mod">
          <ac:chgData name="Long B Nguyen" userId="f59fb8f3-a021-417a-8bc1-65c8d471c621" providerId="ADAL" clId="{9693B0CB-430D-7248-9519-850962F252D4}" dt="2021-05-29T06:25:40.885" v="1179" actId="1076"/>
          <ac:spMkLst>
            <pc:docMk/>
            <pc:sldMk cId="3016287638" sldId="307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7:03:36.259" v="2032" actId="20577"/>
          <ac:spMkLst>
            <pc:docMk/>
            <pc:sldMk cId="3016287638" sldId="307"/>
            <ac:spMk id="4" creationId="{101D5B14-B0A8-F144-A696-7C11E3D4A333}"/>
          </ac:spMkLst>
        </pc:spChg>
        <pc:spChg chg="mod">
          <ac:chgData name="Long B Nguyen" userId="f59fb8f3-a021-417a-8bc1-65c8d471c621" providerId="ADAL" clId="{9693B0CB-430D-7248-9519-850962F252D4}" dt="2021-05-30T16:28:43.793" v="4150" actId="20577"/>
          <ac:spMkLst>
            <pc:docMk/>
            <pc:sldMk cId="3016287638" sldId="307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9693B0CB-430D-7248-9519-850962F252D4}" dt="2021-05-29T07:00:57.971" v="1955" actId="478"/>
          <ac:cxnSpMkLst>
            <pc:docMk/>
            <pc:sldMk cId="3016287638" sldId="307"/>
            <ac:cxnSpMk id="5" creationId="{A646A5A8-40D1-C449-A1BB-E7A012323D71}"/>
          </ac:cxnSpMkLst>
        </pc:cxnChg>
        <pc:cxnChg chg="add mod">
          <ac:chgData name="Long B Nguyen" userId="f59fb8f3-a021-417a-8bc1-65c8d471c621" providerId="ADAL" clId="{9693B0CB-430D-7248-9519-850962F252D4}" dt="2021-05-29T07:03:43.796" v="2040" actId="1035"/>
          <ac:cxnSpMkLst>
            <pc:docMk/>
            <pc:sldMk cId="3016287638" sldId="307"/>
            <ac:cxnSpMk id="6" creationId="{9FA5469A-CBAC-D843-BCCC-D3B4A5303EAD}"/>
          </ac:cxnSpMkLst>
        </pc:cxnChg>
      </pc:sldChg>
      <pc:sldChg chg="modSp add mod">
        <pc:chgData name="Long B Nguyen" userId="f59fb8f3-a021-417a-8bc1-65c8d471c621" providerId="ADAL" clId="{9693B0CB-430D-7248-9519-850962F252D4}" dt="2021-05-30T16:15:29.158" v="3738" actId="20577"/>
        <pc:sldMkLst>
          <pc:docMk/>
          <pc:sldMk cId="1011619775" sldId="308"/>
        </pc:sldMkLst>
        <pc:spChg chg="mod">
          <ac:chgData name="Long B Nguyen" userId="f59fb8f3-a021-417a-8bc1-65c8d471c621" providerId="ADAL" clId="{9693B0CB-430D-7248-9519-850962F252D4}" dt="2021-05-29T06:54:29.104" v="1804" actId="1076"/>
          <ac:spMkLst>
            <pc:docMk/>
            <pc:sldMk cId="101161977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5:29.158" v="3738" actId="20577"/>
          <ac:spMkLst>
            <pc:docMk/>
            <pc:sldMk cId="1011619775" sldId="308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29T06:42:40.494" v="1447" actId="2696"/>
        <pc:sldMkLst>
          <pc:docMk/>
          <pc:sldMk cId="1958613761" sldId="309"/>
        </pc:sldMkLst>
        <pc:spChg chg="mod">
          <ac:chgData name="Long B Nguyen" userId="f59fb8f3-a021-417a-8bc1-65c8d471c621" providerId="ADAL" clId="{9693B0CB-430D-7248-9519-850962F252D4}" dt="2021-05-29T06:31:28.707" v="1185" actId="1076"/>
          <ac:spMkLst>
            <pc:docMk/>
            <pc:sldMk cId="1958613761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2:08.929" v="1442" actId="20577"/>
          <ac:spMkLst>
            <pc:docMk/>
            <pc:sldMk cId="1958613761" sldId="309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16:41:15.767" v="4484" actId="1076"/>
        <pc:sldMkLst>
          <pc:docMk/>
          <pc:sldMk cId="2376452645" sldId="309"/>
        </pc:sldMkLst>
        <pc:spChg chg="mod">
          <ac:chgData name="Long B Nguyen" userId="f59fb8f3-a021-417a-8bc1-65c8d471c621" providerId="ADAL" clId="{9693B0CB-430D-7248-9519-850962F252D4}" dt="2021-05-30T16:41:15.767" v="4484" actId="1076"/>
          <ac:spMkLst>
            <pc:docMk/>
            <pc:sldMk cId="2376452645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9:13.233" v="1684" actId="20577"/>
          <ac:spMkLst>
            <pc:docMk/>
            <pc:sldMk cId="2376452645" sldId="309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6:49:37.758" v="1685" actId="2696"/>
        <pc:sldMkLst>
          <pc:docMk/>
          <pc:sldMk cId="2475803897" sldId="310"/>
        </pc:sldMkLst>
        <pc:spChg chg="mod">
          <ac:chgData name="Long B Nguyen" userId="f59fb8f3-a021-417a-8bc1-65c8d471c621" providerId="ADAL" clId="{9693B0CB-430D-7248-9519-850962F252D4}" dt="2021-05-29T06:34:43.020" v="1278" actId="21"/>
          <ac:spMkLst>
            <pc:docMk/>
            <pc:sldMk cId="2475803897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29T06:43:03.097" v="1455" actId="20577"/>
        <pc:sldMkLst>
          <pc:docMk/>
          <pc:sldMk cId="1408330095" sldId="311"/>
        </pc:sldMkLst>
        <pc:spChg chg="mod">
          <ac:chgData name="Long B Nguyen" userId="f59fb8f3-a021-417a-8bc1-65c8d471c621" providerId="ADAL" clId="{9693B0CB-430D-7248-9519-850962F252D4}" dt="2021-05-29T06:43:03.097" v="1455" actId="20577"/>
          <ac:spMkLst>
            <pc:docMk/>
            <pc:sldMk cId="1408330095" sldId="31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5-30T04:15:01.909" v="2234" actId="20577"/>
        <pc:sldMkLst>
          <pc:docMk/>
          <pc:sldMk cId="1445414918" sldId="312"/>
        </pc:sldMkLst>
        <pc:spChg chg="mod">
          <ac:chgData name="Long B Nguyen" userId="f59fb8f3-a021-417a-8bc1-65c8d471c621" providerId="ADAL" clId="{9693B0CB-430D-7248-9519-850962F252D4}" dt="2021-05-30T04:09:06.416" v="2111" actId="1076"/>
          <ac:spMkLst>
            <pc:docMk/>
            <pc:sldMk cId="1445414918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15:01.909" v="223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delSp modSp add mod delAnim modAnim">
        <pc:chgData name="Long B Nguyen" userId="f59fb8f3-a021-417a-8bc1-65c8d471c621" providerId="ADAL" clId="{9693B0CB-430D-7248-9519-850962F252D4}" dt="2021-05-30T04:18:28.299" v="2389" actId="207"/>
        <pc:sldMkLst>
          <pc:docMk/>
          <pc:sldMk cId="396545928" sldId="313"/>
        </pc:sldMkLst>
        <pc:spChg chg="mod">
          <ac:chgData name="Long B Nguyen" userId="f59fb8f3-a021-417a-8bc1-65c8d471c621" providerId="ADAL" clId="{9693B0CB-430D-7248-9519-850962F252D4}" dt="2021-05-30T04:15:52.620" v="2239" actId="1076"/>
          <ac:spMkLst>
            <pc:docMk/>
            <pc:sldMk cId="396545928" sldId="313"/>
            <ac:spMk id="2" creationId="{AA3A228F-61D0-D949-A5E7-F83756230BF8}"/>
          </ac:spMkLst>
        </pc:spChg>
        <pc:spChg chg="del">
          <ac:chgData name="Long B Nguyen" userId="f59fb8f3-a021-417a-8bc1-65c8d471c621" providerId="ADAL" clId="{9693B0CB-430D-7248-9519-850962F252D4}" dt="2021-05-30T04:17:29.826" v="2326" actId="478"/>
          <ac:spMkLst>
            <pc:docMk/>
            <pc:sldMk cId="396545928" sldId="313"/>
            <ac:spMk id="4" creationId="{0D5EE39F-C599-F141-9492-48A030403CD7}"/>
          </ac:spMkLst>
        </pc:spChg>
        <pc:spChg chg="mod">
          <ac:chgData name="Long B Nguyen" userId="f59fb8f3-a021-417a-8bc1-65c8d471c621" providerId="ADAL" clId="{9693B0CB-430D-7248-9519-850962F252D4}" dt="2021-05-30T04:18:28.299" v="2389" actId="207"/>
          <ac:spMkLst>
            <pc:docMk/>
            <pc:sldMk cId="396545928" sldId="313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21:56.888" v="3867" actId="20577"/>
        <pc:sldMkLst>
          <pc:docMk/>
          <pc:sldMk cId="1936805098" sldId="433"/>
        </pc:sldMkLst>
        <pc:spChg chg="mod">
          <ac:chgData name="Long B Nguyen" userId="f59fb8f3-a021-417a-8bc1-65c8d471c621" providerId="ADAL" clId="{9693B0CB-430D-7248-9519-850962F252D4}" dt="2021-05-30T16:21:39.008" v="3864" actId="1076"/>
          <ac:spMkLst>
            <pc:docMk/>
            <pc:sldMk cId="1936805098" sldId="433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6:21:56.888" v="3867" actId="20577"/>
          <ac:spMkLst>
            <pc:docMk/>
            <pc:sldMk cId="1936805098" sldId="433"/>
            <ac:spMk id="6147" creationId="{B9719AA9-1210-AD44-92F4-7B8E508762A1}"/>
          </ac:spMkLst>
        </pc:spChg>
      </pc:sldChg>
      <pc:sldChg chg="modSp add mod">
        <pc:chgData name="Long B Nguyen" userId="f59fb8f3-a021-417a-8bc1-65c8d471c621" providerId="ADAL" clId="{9693B0CB-430D-7248-9519-850962F252D4}" dt="2021-05-30T12:17:31.630" v="2847" actId="1076"/>
        <pc:sldMkLst>
          <pc:docMk/>
          <pc:sldMk cId="711467850" sldId="434"/>
        </pc:sldMkLst>
        <pc:spChg chg="mod">
          <ac:chgData name="Long B Nguyen" userId="f59fb8f3-a021-417a-8bc1-65c8d471c621" providerId="ADAL" clId="{9693B0CB-430D-7248-9519-850962F252D4}" dt="2021-05-30T12:17:31.630" v="2847" actId="1076"/>
          <ac:spMkLst>
            <pc:docMk/>
            <pc:sldMk cId="711467850" sldId="434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7:22.895" v="2846" actId="14100"/>
          <ac:spMkLst>
            <pc:docMk/>
            <pc:sldMk cId="711467850" sldId="434"/>
            <ac:spMk id="6147" creationId="{B9719AA9-1210-AD44-92F4-7B8E508762A1}"/>
          </ac:spMkLst>
        </pc:spChg>
      </pc:sldChg>
      <pc:sldChg chg="modSp add mod">
        <pc:chgData name="Long B Nguyen" userId="f59fb8f3-a021-417a-8bc1-65c8d471c621" providerId="ADAL" clId="{9693B0CB-430D-7248-9519-850962F252D4}" dt="2021-05-30T12:16:56.806" v="2843" actId="14100"/>
        <pc:sldMkLst>
          <pc:docMk/>
          <pc:sldMk cId="1500526858" sldId="435"/>
        </pc:sldMkLst>
        <pc:spChg chg="mod">
          <ac:chgData name="Long B Nguyen" userId="f59fb8f3-a021-417a-8bc1-65c8d471c621" providerId="ADAL" clId="{9693B0CB-430D-7248-9519-850962F252D4}" dt="2021-05-30T12:16:53.452" v="2842" actId="1076"/>
          <ac:spMkLst>
            <pc:docMk/>
            <pc:sldMk cId="1500526858" sldId="435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6:56.806" v="2843" actId="14100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mod">
        <pc:chgData name="Long B Nguyen" userId="f59fb8f3-a021-417a-8bc1-65c8d471c621" providerId="ADAL" clId="{9693B0CB-430D-7248-9519-850962F252D4}" dt="2021-05-30T16:37:38.407" v="4477" actId="255"/>
        <pc:sldMkLst>
          <pc:docMk/>
          <pc:sldMk cId="3566903560" sldId="436"/>
        </pc:sldMkLst>
        <pc:spChg chg="mod">
          <ac:chgData name="Long B Nguyen" userId="f59fb8f3-a021-417a-8bc1-65c8d471c621" providerId="ADAL" clId="{9693B0CB-430D-7248-9519-850962F252D4}" dt="2021-05-30T16:32:18.109" v="4261" actId="1076"/>
          <ac:spMkLst>
            <pc:docMk/>
            <pc:sldMk cId="3566903560" sldId="436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7:38.407" v="4477" actId="255"/>
          <ac:spMkLst>
            <pc:docMk/>
            <pc:sldMk cId="3566903560" sldId="43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30T16:34:13.997" v="4367" actId="207"/>
        <pc:sldMkLst>
          <pc:docMk/>
          <pc:sldMk cId="715834956" sldId="437"/>
        </pc:sldMkLst>
        <pc:spChg chg="mod">
          <ac:chgData name="Long B Nguyen" userId="f59fb8f3-a021-417a-8bc1-65c8d471c621" providerId="ADAL" clId="{9693B0CB-430D-7248-9519-850962F252D4}" dt="2021-05-30T16:34:13.997" v="4367" actId="207"/>
          <ac:spMkLst>
            <pc:docMk/>
            <pc:sldMk cId="715834956" sldId="4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20:54.910" v="3855" actId="2696"/>
        <pc:sldMkLst>
          <pc:docMk/>
          <pc:sldMk cId="3408844006" sldId="437"/>
        </pc:sldMkLst>
        <pc:spChg chg="mod">
          <ac:chgData name="Long B Nguyen" userId="f59fb8f3-a021-417a-8bc1-65c8d471c621" providerId="ADAL" clId="{9693B0CB-430D-7248-9519-850962F252D4}" dt="2021-05-30T16:20:23.955" v="3853" actId="1076"/>
          <ac:spMkLst>
            <pc:docMk/>
            <pc:sldMk cId="3408844006" sldId="437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0:26.478" v="3854" actId="14100"/>
          <ac:spMkLst>
            <pc:docMk/>
            <pc:sldMk cId="3408844006" sldId="437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6:21:22.113" v="3858" actId="2696"/>
        <pc:sldMkLst>
          <pc:docMk/>
          <pc:sldMk cId="3720265276" sldId="437"/>
        </pc:sldMkLst>
      </pc:sldChg>
      <pc:sldChg chg="add del">
        <pc:chgData name="Long B Nguyen" userId="f59fb8f3-a021-417a-8bc1-65c8d471c621" providerId="ADAL" clId="{9693B0CB-430D-7248-9519-850962F252D4}" dt="2021-05-30T12:27:56.834" v="2851" actId="2696"/>
        <pc:sldMkLst>
          <pc:docMk/>
          <pc:sldMk cId="4122896000" sldId="437"/>
        </pc:sldMkLst>
      </pc:sldChg>
      <pc:sldChg chg="add del">
        <pc:chgData name="Long B Nguyen" userId="f59fb8f3-a021-417a-8bc1-65c8d471c621" providerId="ADAL" clId="{9693B0CB-430D-7248-9519-850962F252D4}" dt="2021-05-30T12:27:56.856" v="2852" actId="2696"/>
        <pc:sldMkLst>
          <pc:docMk/>
          <pc:sldMk cId="1080340283" sldId="438"/>
        </pc:sldMkLst>
      </pc:sldChg>
      <pc:sldChg chg="add del">
        <pc:chgData name="Long B Nguyen" userId="f59fb8f3-a021-417a-8bc1-65c8d471c621" providerId="ADAL" clId="{9693B0CB-430D-7248-9519-850962F252D4}" dt="2021-05-30T16:20:54.928" v="3856" actId="2696"/>
        <pc:sldMkLst>
          <pc:docMk/>
          <pc:sldMk cId="1390784879" sldId="438"/>
        </pc:sldMkLst>
      </pc:sldChg>
      <pc:sldChg chg="add del">
        <pc:chgData name="Long B Nguyen" userId="f59fb8f3-a021-417a-8bc1-65c8d471c621" providerId="ADAL" clId="{9693B0CB-430D-7248-9519-850962F252D4}" dt="2021-05-30T16:21:22.133" v="3859" actId="2696"/>
        <pc:sldMkLst>
          <pc:docMk/>
          <pc:sldMk cId="1915335355" sldId="438"/>
        </pc:sldMkLst>
      </pc:sldChg>
      <pc:sldChg chg="modSp add mod modAnim">
        <pc:chgData name="Long B Nguyen" userId="f59fb8f3-a021-417a-8bc1-65c8d471c621" providerId="ADAL" clId="{9693B0CB-430D-7248-9519-850962F252D4}" dt="2021-05-30T16:35:30.055" v="4465" actId="20577"/>
        <pc:sldMkLst>
          <pc:docMk/>
          <pc:sldMk cId="3884617150" sldId="438"/>
        </pc:sldMkLst>
        <pc:spChg chg="mod">
          <ac:chgData name="Long B Nguyen" userId="f59fb8f3-a021-417a-8bc1-65c8d471c621" providerId="ADAL" clId="{9693B0CB-430D-7248-9519-850962F252D4}" dt="2021-05-30T16:34:26.761" v="4368" actId="1076"/>
          <ac:spMkLst>
            <pc:docMk/>
            <pc:sldMk cId="3884617150" sldId="43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30.055" v="4465" actId="20577"/>
          <ac:spMkLst>
            <pc:docMk/>
            <pc:sldMk cId="3884617150" sldId="43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12:47.295" v="3650" actId="20577"/>
        <pc:sldMkLst>
          <pc:docMk/>
          <pc:sldMk cId="273226657" sldId="551"/>
        </pc:sldMkLst>
        <pc:spChg chg="mod">
          <ac:chgData name="Long B Nguyen" userId="f59fb8f3-a021-417a-8bc1-65c8d471c621" providerId="ADAL" clId="{9693B0CB-430D-7248-9519-850962F252D4}" dt="2021-05-30T15:15:29.875" v="3288" actId="1076"/>
          <ac:spMkLst>
            <pc:docMk/>
            <pc:sldMk cId="273226657" sldId="551"/>
            <ac:spMk id="2" creationId="{893AF10F-C12D-6B4A-84C5-206A244BF7C6}"/>
          </ac:spMkLst>
        </pc:spChg>
        <pc:spChg chg="mod">
          <ac:chgData name="Long B Nguyen" userId="f59fb8f3-a021-417a-8bc1-65c8d471c621" providerId="ADAL" clId="{9693B0CB-430D-7248-9519-850962F252D4}" dt="2021-05-30T16:12:47.295" v="3650" actId="20577"/>
          <ac:spMkLst>
            <pc:docMk/>
            <pc:sldMk cId="273226657" sldId="551"/>
            <ac:spMk id="3" creationId="{8EE44610-8AB0-B84C-9003-2B8BA850F328}"/>
          </ac:spMkLst>
        </pc:spChg>
      </pc:sldChg>
      <pc:sldChg chg="modSp add del mod">
        <pc:chgData name="Long B Nguyen" userId="f59fb8f3-a021-417a-8bc1-65c8d471c621" providerId="ADAL" clId="{9693B0CB-430D-7248-9519-850962F252D4}" dt="2021-05-30T15:15:44.923" v="3293" actId="2696"/>
        <pc:sldMkLst>
          <pc:docMk/>
          <pc:sldMk cId="399834812" sldId="552"/>
        </pc:sldMkLst>
        <pc:spChg chg="mod">
          <ac:chgData name="Long B Nguyen" userId="f59fb8f3-a021-417a-8bc1-65c8d471c621" providerId="ADAL" clId="{9693B0CB-430D-7248-9519-850962F252D4}" dt="2021-05-30T15:15:08.191" v="3265" actId="21"/>
          <ac:spMkLst>
            <pc:docMk/>
            <pc:sldMk cId="399834812" sldId="552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9693B0CB-430D-7248-9519-850962F252D4}" dt="2021-05-30T16:25:29.887" v="4014" actId="20577"/>
        <pc:sldMkLst>
          <pc:docMk/>
          <pc:sldMk cId="3067820620" sldId="552"/>
        </pc:sldMkLst>
        <pc:spChg chg="mod">
          <ac:chgData name="Long B Nguyen" userId="f59fb8f3-a021-417a-8bc1-65c8d471c621" providerId="ADAL" clId="{9693B0CB-430D-7248-9519-850962F252D4}" dt="2021-05-30T16:25:29.887" v="4014" actId="20577"/>
          <ac:spMkLst>
            <pc:docMk/>
            <pc:sldMk cId="3067820620" sldId="552"/>
            <ac:spMk id="3" creationId="{8EE44610-8AB0-B84C-9003-2B8BA850F328}"/>
          </ac:spMkLst>
        </pc:spChg>
      </pc:sldChg>
      <pc:sldChg chg="add del">
        <pc:chgData name="Long B Nguyen" userId="f59fb8f3-a021-417a-8bc1-65c8d471c621" providerId="ADAL" clId="{9693B0CB-430D-7248-9519-850962F252D4}" dt="2021-05-30T15:15:43.333" v="3292" actId="2696"/>
        <pc:sldMkLst>
          <pc:docMk/>
          <pc:sldMk cId="1016582871" sldId="553"/>
        </pc:sldMkLst>
      </pc:sldChg>
    </pc:docChg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7:47:35.004" v="3847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9T17:47:35.004" v="3847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9T17:47:35.004" v="3847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  <pc:docChgLst>
    <pc:chgData name="Long B Nguyen" userId="f59fb8f3-a021-417a-8bc1-65c8d471c621" providerId="ADAL" clId="{A752C5CC-819B-C44B-97C4-90D32712BE07}"/>
    <pc:docChg chg="undo custSel addSld delSld modSld">
      <pc:chgData name="Long B Nguyen" userId="f59fb8f3-a021-417a-8bc1-65c8d471c621" providerId="ADAL" clId="{A752C5CC-819B-C44B-97C4-90D32712BE07}" dt="2021-06-03T12:49:12.177" v="1051" actId="20577"/>
      <pc:docMkLst>
        <pc:docMk/>
      </pc:docMkLst>
      <pc:sldChg chg="modSp mod modAnim">
        <pc:chgData name="Long B Nguyen" userId="f59fb8f3-a021-417a-8bc1-65c8d471c621" providerId="ADAL" clId="{A752C5CC-819B-C44B-97C4-90D32712BE07}" dt="2021-06-03T12:46:41.964" v="90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A752C5CC-819B-C44B-97C4-90D32712BE07}" dt="2021-06-03T12:46:41.964" v="90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905114398" sldId="264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625497833" sldId="265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690910164" sldId="267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4224307978" sldId="270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778049646" sldId="281"/>
        </pc:sldMkLst>
      </pc:sldChg>
      <pc:sldChg chg="modSp mod">
        <pc:chgData name="Long B Nguyen" userId="f59fb8f3-a021-417a-8bc1-65c8d471c621" providerId="ADAL" clId="{A752C5CC-819B-C44B-97C4-90D32712BE07}" dt="2021-06-02T23:58:33.238" v="887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752C5CC-819B-C44B-97C4-90D32712BE07}" dt="2021-06-02T23:58:25.180" v="883" actId="1076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752C5CC-819B-C44B-97C4-90D32712BE07}" dt="2021-06-02T23:58:33.238" v="887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A752C5CC-819B-C44B-97C4-90D32712BE07}" dt="2021-05-30T16:43:34.032" v="30" actId="14100"/>
        <pc:sldMkLst>
          <pc:docMk/>
          <pc:sldMk cId="3974060782" sldId="289"/>
        </pc:sldMkLst>
        <pc:spChg chg="mod">
          <ac:chgData name="Long B Nguyen" userId="f59fb8f3-a021-417a-8bc1-65c8d471c621" providerId="ADAL" clId="{A752C5CC-819B-C44B-97C4-90D32712BE07}" dt="2021-05-30T16:43:34.032" v="30" actId="14100"/>
          <ac:spMkLst>
            <pc:docMk/>
            <pc:sldMk cId="3974060782" sldId="289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A752C5CC-819B-C44B-97C4-90D32712BE07}" dt="2021-05-31T00:29:01.860" v="32" actId="207"/>
        <pc:sldMkLst>
          <pc:docMk/>
          <pc:sldMk cId="3124364874" sldId="295"/>
        </pc:sldMkLst>
        <pc:spChg chg="mod">
          <ac:chgData name="Long B Nguyen" userId="f59fb8f3-a021-417a-8bc1-65c8d471c621" providerId="ADAL" clId="{A752C5CC-819B-C44B-97C4-90D32712BE07}" dt="2021-05-31T00:29:01.860" v="32" actId="207"/>
          <ac:spMkLst>
            <pc:docMk/>
            <pc:sldMk cId="3124364874" sldId="295"/>
            <ac:spMk id="5" creationId="{F46FDA34-E2B9-0847-B9D0-D4D6C167AC45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878025650" sldId="298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072910180" sldId="299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24251968" sldId="300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618694306" sldId="301"/>
        </pc:sldMkLst>
      </pc:sldChg>
      <pc:sldChg chg="del">
        <pc:chgData name="Long B Nguyen" userId="f59fb8f3-a021-417a-8bc1-65c8d471c621" providerId="ADAL" clId="{A752C5CC-819B-C44B-97C4-90D32712BE07}" dt="2021-06-01T16:36:58.761" v="177" actId="2696"/>
        <pc:sldMkLst>
          <pc:docMk/>
          <pc:sldMk cId="2064379448" sldId="302"/>
        </pc:sldMkLst>
      </pc:sldChg>
      <pc:sldChg chg="modSp mod">
        <pc:chgData name="Long B Nguyen" userId="f59fb8f3-a021-417a-8bc1-65c8d471c621" providerId="ADAL" clId="{A752C5CC-819B-C44B-97C4-90D32712BE07}" dt="2021-06-01T16:41:35.325" v="477"/>
        <pc:sldMkLst>
          <pc:docMk/>
          <pc:sldMk cId="3993483693" sldId="303"/>
        </pc:sldMkLst>
        <pc:spChg chg="mod">
          <ac:chgData name="Long B Nguyen" userId="f59fb8f3-a021-417a-8bc1-65c8d471c621" providerId="ADAL" clId="{A752C5CC-819B-C44B-97C4-90D32712BE07}" dt="2021-06-01T16:37:12.651" v="182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A752C5CC-819B-C44B-97C4-90D32712BE07}" dt="2021-06-01T16:41:35.325" v="477"/>
          <ac:spMkLst>
            <pc:docMk/>
            <pc:sldMk cId="3993483693" sldId="303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4236300541" sldId="304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754050985" sldId="305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55755559" sldId="306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016287638" sldId="307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011619775" sldId="308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376452645" sldId="309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1408330095" sldId="311"/>
        </pc:sldMkLst>
      </pc:sldChg>
      <pc:sldChg chg="modSp modAnim">
        <pc:chgData name="Long B Nguyen" userId="f59fb8f3-a021-417a-8bc1-65c8d471c621" providerId="ADAL" clId="{A752C5CC-819B-C44B-97C4-90D32712BE07}" dt="2021-06-03T12:48:20.981" v="994" actId="20577"/>
        <pc:sldMkLst>
          <pc:docMk/>
          <pc:sldMk cId="1445414918" sldId="312"/>
        </pc:sldMkLst>
        <pc:spChg chg="mod">
          <ac:chgData name="Long B Nguyen" userId="f59fb8f3-a021-417a-8bc1-65c8d471c621" providerId="ADAL" clId="{A752C5CC-819B-C44B-97C4-90D32712BE07}" dt="2021-06-03T12:48:20.981" v="99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A752C5CC-819B-C44B-97C4-90D32712BE07}" dt="2021-06-03T12:49:12.177" v="1051" actId="20577"/>
        <pc:sldMkLst>
          <pc:docMk/>
          <pc:sldMk cId="396545928" sldId="313"/>
        </pc:sldMkLst>
        <pc:spChg chg="mod">
          <ac:chgData name="Long B Nguyen" userId="f59fb8f3-a021-417a-8bc1-65c8d471c621" providerId="ADAL" clId="{A752C5CC-819B-C44B-97C4-90D32712BE07}" dt="2021-06-03T12:49:12.177" v="1051" actId="20577"/>
          <ac:spMkLst>
            <pc:docMk/>
            <pc:sldMk cId="396545928" sldId="31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752C5CC-819B-C44B-97C4-90D32712BE07}" dt="2021-05-31T00:26:52.798" v="31" actId="20577"/>
        <pc:sldMkLst>
          <pc:docMk/>
          <pc:sldMk cId="1500526858" sldId="435"/>
        </pc:sldMkLst>
        <pc:spChg chg="mod">
          <ac:chgData name="Long B Nguyen" userId="f59fb8f3-a021-417a-8bc1-65c8d471c621" providerId="ADAL" clId="{A752C5CC-819B-C44B-97C4-90D32712BE07}" dt="2021-05-31T00:26:52.798" v="31" actId="20577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mod modAnim">
        <pc:chgData name="Long B Nguyen" userId="f59fb8f3-a021-417a-8bc1-65c8d471c621" providerId="ADAL" clId="{A752C5CC-819B-C44B-97C4-90D32712BE07}" dt="2021-06-02T23:56:14.425" v="875" actId="207"/>
        <pc:sldMkLst>
          <pc:docMk/>
          <pc:sldMk cId="2532139586" sldId="439"/>
        </pc:sldMkLst>
        <pc:spChg chg="mod">
          <ac:chgData name="Long B Nguyen" userId="f59fb8f3-a021-417a-8bc1-65c8d471c621" providerId="ADAL" clId="{A752C5CC-819B-C44B-97C4-90D32712BE07}" dt="2021-06-01T23:22:48.766" v="498" actId="20577"/>
          <ac:spMkLst>
            <pc:docMk/>
            <pc:sldMk cId="2532139586" sldId="439"/>
            <ac:spMk id="2" creationId="{AA3A228F-61D0-D949-A5E7-F83756230BF8}"/>
          </ac:spMkLst>
        </pc:spChg>
        <pc:spChg chg="mod">
          <ac:chgData name="Long B Nguyen" userId="f59fb8f3-a021-417a-8bc1-65c8d471c621" providerId="ADAL" clId="{A752C5CC-819B-C44B-97C4-90D32712BE07}" dt="2021-06-02T23:56:14.425" v="875" actId="207"/>
          <ac:spMkLst>
            <pc:docMk/>
            <pc:sldMk cId="2532139586" sldId="43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273226657" sldId="551"/>
        </pc:sldMkLst>
      </pc:sldChg>
      <pc:sldChg chg="del">
        <pc:chgData name="Long B Nguyen" userId="f59fb8f3-a021-417a-8bc1-65c8d471c621" providerId="ADAL" clId="{A752C5CC-819B-C44B-97C4-90D32712BE07}" dt="2021-05-30T16:43:07.956" v="0" actId="2696"/>
        <pc:sldMkLst>
          <pc:docMk/>
          <pc:sldMk cId="3067820620" sldId="5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7C8B-3199-9A4B-9182-F1B54ABD2553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1659F-97C8-DD47-B36C-3AE3AE24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>
            <a:extLst>
              <a:ext uri="{FF2B5EF4-FFF2-40B4-BE49-F238E27FC236}">
                <a16:creationId xmlns:a16="http://schemas.microsoft.com/office/drawing/2014/main" id="{4D8C45DE-0EF1-314D-AF20-26F28FF35E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565FC9-5BCD-8B48-8234-8185107F0E17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9218" name="Rectangle 7">
            <a:extLst>
              <a:ext uri="{FF2B5EF4-FFF2-40B4-BE49-F238E27FC236}">
                <a16:creationId xmlns:a16="http://schemas.microsoft.com/office/drawing/2014/main" id="{85F5F447-F4A1-E449-900B-43AB2BF48F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384C80F2-5817-7641-8DED-0142FB7A837C}" type="slidenum">
              <a:rPr lang="en-US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A42DEA6-6C99-FE44-AC79-60CC485F6D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0C4962E3-59EE-4641-A7AA-4387F3436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What is 8 % 20?  It's 8, but students often say 0.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73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5A50-C99B-9349-BF36-01C7D4D28808}" type="datetime1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5AFE-E6C7-104E-9CC9-7BA63354EA62}" type="datetime1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CCEF-0AB0-FC4E-9406-B9F6F883CE10}" type="datetime1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CB0F-CCCC-7E4F-A2D6-8E67CEBBA4E2}" type="datetime1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CE312-DD02-9A48-BDD5-6A8C409F005C}" type="datetime1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6363-94EF-2348-B681-CE82D72C7A6B}" type="datetime1">
              <a:rPr lang="en-US" smtClean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ECC8-1BC3-7E41-9906-63079AEDF41E}" type="datetime1">
              <a:rPr lang="en-US" smtClean="0"/>
              <a:t>9/20/21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BBCC6-5C10-CE4F-809F-94992F219B3E}" type="datetime1">
              <a:rPr lang="en-US" smtClean="0"/>
              <a:t>9/20/21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A62C-1185-2147-AE11-021E73567A8F}" type="datetime1">
              <a:rPr lang="en-US" smtClean="0"/>
              <a:t>9/20/21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9C3-8B44-5541-834F-5442754734F3}" type="datetime1">
              <a:rPr lang="en-US" smtClean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DA8F-2476-324A-AF58-50EE727C366D}" type="datetime1">
              <a:rPr lang="en-US" smtClean="0"/>
              <a:t>9/20/21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C17CF-655F-5845-943D-AA02C3B1B07B}" type="datetime1">
              <a:rPr lang="en-US" smtClean="0"/>
              <a:t>9/20/21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7544" y="2550187"/>
            <a:ext cx="5834089" cy="54231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Operations and Variables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CED46-0F0E-6841-ABD0-EB998A88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576" y="66187"/>
            <a:ext cx="7880649" cy="51041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Expressions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7576" y="693290"/>
            <a:ext cx="8928847" cy="4700318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Find the exact change for 137 cents using quarters, dimes, nickels and cents. Use the least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number of coins.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quarters? 137 // 25 = 5 quarters (Floor Division!)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137 % 25 = 12 cents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dimes? 12 // 10 = 1 dime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12 % 10 = 2 cents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nickels? 2 // 5 = 0 nickels.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2 % 5 = 2 cents. 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pennies? 2 // 1 = 2 pennies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2 % 1= 0 cents.   Done!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D8905F-0EA8-D041-B580-8F329593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05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091" y="21515"/>
            <a:ext cx="7886700" cy="69329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Extracting Digits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" y="828339"/>
            <a:ext cx="9144000" cy="4678804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Given a three-digit integer. Extract its the ones, tens and hundreds digits.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For example, if the integer is 352. Its ones digit is the 2, its tens digit is the 5 and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its hundreds digit is the 3.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352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print("ones:", number % 10)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number //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print(number)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print("tens:", number % 10)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number // 10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print(number)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Note:  Modulo 10 (% 10) extracts the last digit. Floor division (// 10) discards the 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last digit. Later in another lecture, we will see how to generalize this to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any number of digits.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0D5CB3-625D-E342-9D51-0EE03B50A663}"/>
              </a:ext>
            </a:extLst>
          </p:cNvPr>
          <p:cNvSpPr txBox="1"/>
          <p:nvPr/>
        </p:nvSpPr>
        <p:spPr>
          <a:xfrm>
            <a:off x="4571999" y="2378003"/>
            <a:ext cx="3101009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ones: 2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73567-B84C-454D-BAF9-EF1407796310}"/>
              </a:ext>
            </a:extLst>
          </p:cNvPr>
          <p:cNvSpPr txBox="1"/>
          <p:nvPr/>
        </p:nvSpPr>
        <p:spPr>
          <a:xfrm>
            <a:off x="4571999" y="2619840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number = 35 (discards last digit)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E8063-F781-3D42-B800-13B2E2534261}"/>
              </a:ext>
            </a:extLst>
          </p:cNvPr>
          <p:cNvSpPr txBox="1"/>
          <p:nvPr/>
        </p:nvSpPr>
        <p:spPr>
          <a:xfrm>
            <a:off x="4565374" y="2905618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35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40662-C43E-CF41-97AB-6AE0B3E757AD}"/>
              </a:ext>
            </a:extLst>
          </p:cNvPr>
          <p:cNvSpPr txBox="1"/>
          <p:nvPr/>
        </p:nvSpPr>
        <p:spPr>
          <a:xfrm>
            <a:off x="4558749" y="3213715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tens: 5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C43CA-42BE-F548-8077-CF3234BD4B20}"/>
              </a:ext>
            </a:extLst>
          </p:cNvPr>
          <p:cNvSpPr txBox="1"/>
          <p:nvPr/>
        </p:nvSpPr>
        <p:spPr>
          <a:xfrm>
            <a:off x="4538873" y="3521844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number = 3 (discards last digit)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34F45-DC5A-0544-9C2F-A9E2BDC9C68F}"/>
              </a:ext>
            </a:extLst>
          </p:cNvPr>
          <p:cNvSpPr txBox="1"/>
          <p:nvPr/>
        </p:nvSpPr>
        <p:spPr>
          <a:xfrm>
            <a:off x="4565374" y="3807590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3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66EDD7-2470-6E42-857F-D7BD0FA2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67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1200" y="0"/>
            <a:ext cx="7886700" cy="69329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Extracting Digits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1201" y="774551"/>
            <a:ext cx="9022800" cy="4732592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Alternatively: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number = 352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ones = number %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tens = (number // 10) %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hundreds = number // 100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print("ones:", ones, "tens", tens, "hundreds:", hundreds)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Output: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ones: 2 tens: 5 hundreds: 3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9CF5D0-36E8-B244-BC95-E21A3515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26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2" y="101267"/>
            <a:ext cx="7053542" cy="683886"/>
          </a:xfrm>
        </p:spPr>
        <p:txBody>
          <a:bodyPr/>
          <a:lstStyle/>
          <a:p>
            <a:r>
              <a:rPr lang="en-US" dirty="0"/>
              <a:t>Exponentiation and Negation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785154"/>
            <a:ext cx="8724452" cy="473351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latin typeface="Inconsolata" panose="020B0609030003000000" pitchFamily="49" charset="77"/>
              </a:rPr>
              <a:t>2 ** 3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Negation is a </a:t>
            </a:r>
            <a:r>
              <a:rPr lang="en-US" sz="1900" b="1" dirty="0">
                <a:latin typeface="Gill Sans MT" panose="020B0502020104020203" pitchFamily="34" charset="77"/>
              </a:rPr>
              <a:t>unary operator</a:t>
            </a:r>
            <a:r>
              <a:rPr lang="en-US" sz="1900" dirty="0">
                <a:latin typeface="Gill Sans MT" panose="020B0502020104020203" pitchFamily="34" charset="77"/>
              </a:rPr>
              <a:t>. It applies to only one operand. Other operations such as +, -, *, /, //, % are </a:t>
            </a:r>
            <a:r>
              <a:rPr lang="en-US" sz="1900" b="1" dirty="0">
                <a:latin typeface="Gill Sans MT" panose="020B0502020104020203" pitchFamily="34" charset="77"/>
              </a:rPr>
              <a:t>binary operators</a:t>
            </a:r>
            <a:r>
              <a:rPr lang="en-US" sz="1900" dirty="0">
                <a:latin typeface="Gill Sans MT" panose="020B0502020104020203" pitchFamily="34" charset="77"/>
              </a:rPr>
              <a:t>, they apply to two operands.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</a:t>
            </a:r>
            <a:r>
              <a:rPr lang="en-US" sz="1800" b="1" dirty="0">
                <a:latin typeface="Inconsolata" panose="020B0609030003000000" pitchFamily="49" charset="77"/>
              </a:rPr>
              <a:t>-5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=</a:t>
            </a:r>
            <a:r>
              <a:rPr lang="en-US" sz="1800" b="1" dirty="0">
                <a:latin typeface="Inconsolata" panose="020B0609030003000000" pitchFamily="49" charset="77"/>
              </a:rPr>
              <a:t> --5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print(x)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-5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print(y)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CFFFA1-E611-A94B-9D55-367CD1B4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91B73BC-5A44-AA4B-8594-7E55B590E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188549"/>
              </p:ext>
            </p:extLst>
          </p:nvPr>
        </p:nvGraphicFramePr>
        <p:xfrm>
          <a:off x="666471" y="974148"/>
          <a:ext cx="7509340" cy="26081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0583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598198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4440559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383314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478324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47832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74697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521215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07" y="10126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FDA34-E2B9-0847-B9D0-D4D6C167AC45}"/>
              </a:ext>
            </a:extLst>
          </p:cNvPr>
          <p:cNvSpPr txBox="1"/>
          <p:nvPr/>
        </p:nvSpPr>
        <p:spPr>
          <a:xfrm>
            <a:off x="107330" y="4094521"/>
            <a:ext cx="847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Operators on the same row are applied left to right</a:t>
            </a:r>
            <a:r>
              <a:rPr lang="en-US" sz="1800" dirty="0"/>
              <a:t>. Exponentiation, however, is </a:t>
            </a:r>
          </a:p>
          <a:p>
            <a:r>
              <a:rPr lang="en-US" sz="1800" dirty="0"/>
              <a:t>applied right to left. Expressions in parenthesis are evaluated first(PEMDAS).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AF26A-AEB3-E642-91C5-17A799FD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6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1" y="122782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62" y="806668"/>
            <a:ext cx="8385212" cy="490833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</a:t>
            </a:r>
            <a:r>
              <a:rPr lang="en-US" sz="2000" b="1" dirty="0">
                <a:latin typeface="Inconsolata" panose="020B0609030003000000" pitchFamily="49" charset="77"/>
              </a:rPr>
              <a:t> -2 ** 4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-16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=</a:t>
            </a:r>
            <a:r>
              <a:rPr lang="en-US" sz="1800" b="1" dirty="0">
                <a:latin typeface="Inconsolata" panose="020B0609030003000000" pitchFamily="49" charset="77"/>
              </a:rPr>
              <a:t> 7 – 4 * 5 % (1 + 2)</a:t>
            </a:r>
            <a:endParaRPr lang="en-US" sz="1800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print(y) 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 algn="ctr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7 - 4 * 5 %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(1 + 2)</a:t>
            </a:r>
            <a:endParaRPr lang="en-US" sz="20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7 –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4 * 5 </a:t>
            </a:r>
            <a:r>
              <a:rPr lang="en-US" sz="2000" b="1" dirty="0">
                <a:latin typeface="Inconsolata" panose="020B0609030003000000" pitchFamily="49" charset="77"/>
              </a:rPr>
              <a:t>% 3</a:t>
            </a: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7 –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20 % 3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7 – 2</a:t>
            </a:r>
          </a:p>
          <a:p>
            <a:pPr marL="0" indent="0" algn="ctr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D74296-407A-6241-931A-BDF13B9B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0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1" y="79752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62" y="763638"/>
            <a:ext cx="8385212" cy="4951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An </a:t>
            </a:r>
            <a:r>
              <a:rPr lang="en-US" sz="2000" b="1" dirty="0"/>
              <a:t>augmented assignment </a:t>
            </a:r>
            <a:r>
              <a:rPr lang="en-US" sz="2000" dirty="0"/>
              <a:t>combines an assignment statement with an operator to make the statement more concise.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0000"/>
                </a:solidFill>
                <a:latin typeface="Inconsolata" panose="020B0609030003000000" pitchFamily="49" charset="77"/>
              </a:rPr>
              <a:t>    Shorthand				Equivalent version</a:t>
            </a:r>
            <a:endParaRPr lang="en-US" b="1" dirty="0"/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 </a:t>
            </a:r>
            <a:r>
              <a:rPr lang="en-US" b="1" dirty="0"/>
              <a:t>value</a:t>
            </a:r>
            <a:endParaRPr lang="en-US" dirty="0">
              <a:latin typeface="Courier New" charset="0"/>
            </a:endParaRP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 </a:t>
            </a:r>
            <a:r>
              <a:rPr lang="en-US" b="1" dirty="0"/>
              <a:t>value</a:t>
            </a:r>
            <a:endParaRPr lang="en-US" dirty="0">
              <a:latin typeface="Courier New" charset="0"/>
            </a:endParaRP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 </a:t>
            </a:r>
            <a:r>
              <a:rPr lang="en-US" b="1" dirty="0"/>
              <a:t>value</a:t>
            </a:r>
            <a:endParaRPr lang="en-US" dirty="0">
              <a:latin typeface="Courier New" charset="0"/>
            </a:endParaRP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 </a:t>
            </a:r>
            <a:r>
              <a:rPr lang="en-US" b="1" dirty="0"/>
              <a:t>value</a:t>
            </a:r>
            <a:endParaRPr lang="en-US" dirty="0">
              <a:latin typeface="Courier New" charset="0"/>
            </a:endParaRP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</a:t>
            </a:r>
            <a:r>
              <a:rPr lang="en-US">
                <a:latin typeface="Courier New" charset="0"/>
              </a:rPr>
              <a:t>% </a:t>
            </a:r>
            <a:r>
              <a:rPr lang="en-US" b="1"/>
              <a:t>value</a:t>
            </a:r>
            <a:endParaRPr lang="en-US" dirty="0">
              <a:latin typeface="Courier New" charset="0"/>
            </a:endParaRPr>
          </a:p>
          <a:p>
            <a:pPr marL="742950" lvl="1" indent="-285750">
              <a:lnSpc>
                <a:spcPct val="60000"/>
              </a:lnSpc>
              <a:buNone/>
              <a:tabLst>
                <a:tab pos="4113213" algn="l"/>
              </a:tabLst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18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+= 1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equivalent to x = x + 1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18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BC3374-85B5-0241-B843-ACDC34DD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3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88" y="90509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4" y="774395"/>
            <a:ext cx="8638390" cy="476579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*= 2 + 5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21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 *= number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number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25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3CB181-6AE6-A743-B2F5-C2EFF9C7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88" y="90509"/>
            <a:ext cx="7053542" cy="683886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4" y="774395"/>
            <a:ext cx="8638390" cy="47657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Two strings can be combined, or </a:t>
            </a:r>
            <a:r>
              <a:rPr lang="en-US" b="1" dirty="0"/>
              <a:t>concatenated</a:t>
            </a:r>
            <a:r>
              <a:rPr lang="en-US" dirty="0"/>
              <a:t>, using the + operator: 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string1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r>
              <a:rPr lang="en-US" sz="2000" b="1" dirty="0" err="1">
                <a:solidFill>
                  <a:srgbClr val="4F9602"/>
                </a:solidFill>
                <a:latin typeface="INCONSOLATA" panose="020B0609030003000000" pitchFamily="49" charset="77"/>
              </a:rPr>
              <a:t>abra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string2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r>
              <a:rPr lang="en-US" sz="2000" b="1" dirty="0" err="1">
                <a:solidFill>
                  <a:srgbClr val="4F9602"/>
                </a:solidFill>
                <a:latin typeface="INCONSOLATA" panose="020B0609030003000000" pitchFamily="49" charset="77"/>
              </a:rPr>
              <a:t>cadabra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 err="1">
                <a:latin typeface="INCONSOLATA" panose="020B0609030003000000" pitchFamily="49" charset="77"/>
              </a:rPr>
              <a:t>magic_string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string1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+ </a:t>
            </a:r>
            <a:r>
              <a:rPr lang="en-US" sz="2000" b="1" dirty="0">
                <a:latin typeface="INCONSOLATA" panose="020B0609030003000000" pitchFamily="49" charset="77"/>
              </a:rPr>
              <a:t>string2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LuxiMono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first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"Michael"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last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"Smith"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 err="1">
                <a:latin typeface="INCONSOLATA" panose="020B0609030003000000" pitchFamily="49" charset="77"/>
              </a:rPr>
              <a:t>full_name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first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+ " " + last</a:t>
            </a:r>
          </a:p>
          <a:p>
            <a:pPr marL="0" indent="0">
              <a:buNone/>
            </a:pPr>
            <a:endParaRPr lang="en-US" sz="2000" b="1" dirty="0">
              <a:solidFill>
                <a:srgbClr val="CE5B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Concatenating a string and a number raises a </a:t>
            </a:r>
            <a:r>
              <a:rPr lang="en-US" sz="2000" dirty="0" err="1"/>
              <a:t>TypeError</a:t>
            </a:r>
            <a:r>
              <a:rPr lang="en-US" sz="2000" dirty="0"/>
              <a:t>.  Must first cast the number into a string using str(). </a:t>
            </a:r>
            <a:endParaRPr lang="en-US" sz="2000" b="1" dirty="0">
              <a:solidFill>
                <a:srgbClr val="CE5B00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apples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"I have " + 3 + "apples"	</a:t>
            </a:r>
            <a:r>
              <a:rPr lang="en-US" sz="2000" b="1" dirty="0">
                <a:solidFill>
                  <a:srgbClr val="0070C0"/>
                </a:solidFill>
                <a:latin typeface="INCONSOLATA" panose="020B0609030003000000" pitchFamily="49" charset="77"/>
              </a:rPr>
              <a:t># error! 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prstClr val="black"/>
                </a:solidFill>
                <a:latin typeface="INCONSOLATA" panose="020B0609030003000000" pitchFamily="49" charset="77"/>
              </a:rPr>
              <a:t>apples </a:t>
            </a:r>
            <a:r>
              <a:rPr lang="en-US" sz="2000" b="1" dirty="0">
                <a:solidFill>
                  <a:srgbClr val="CE5B00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"I have " + str(3) + "apples"	</a:t>
            </a:r>
            <a:r>
              <a:rPr lang="en-US" sz="2000" b="1" dirty="0">
                <a:solidFill>
                  <a:srgbClr val="0070C0"/>
                </a:solidFill>
                <a:latin typeface="INCONSOLATA" panose="020B0609030003000000" pitchFamily="49" charset="77"/>
              </a:rPr>
              <a:t># correct!</a:t>
            </a:r>
          </a:p>
          <a:p>
            <a:pPr marL="0" lvl="0" indent="0">
              <a:buNone/>
            </a:pPr>
            <a: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  <a:t> </a:t>
            </a:r>
            <a:br>
              <a:rPr lang="en-US" sz="2000" b="1" dirty="0">
                <a:solidFill>
                  <a:srgbClr val="4F9602"/>
                </a:solidFill>
                <a:latin typeface="INCONSOLATA" panose="020B0609030003000000" pitchFamily="49" charset="77"/>
              </a:rPr>
            </a:br>
            <a:endParaRPr lang="en-US" sz="1900" b="1" dirty="0">
              <a:solidFill>
                <a:prstClr val="black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BF879-9531-534B-A2DE-06AABDA1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39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17706"/>
            <a:ext cx="7053542" cy="683886"/>
          </a:xfrm>
        </p:spPr>
        <p:txBody>
          <a:bodyPr/>
          <a:lstStyle/>
          <a:p>
            <a:r>
              <a:rPr lang="en-US" dirty="0"/>
              <a:t>Lab 1: Modulo Operator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2" y="801592"/>
            <a:ext cx="8411321" cy="4913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Write code to match the following console output. Underline numbers are user inputs; you must use the input()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 three-digit number: </a:t>
            </a:r>
            <a:r>
              <a:rPr lang="en-US" u="sng" dirty="0"/>
              <a:t>245</a:t>
            </a:r>
          </a:p>
          <a:p>
            <a:pPr marL="0" indent="0">
              <a:buNone/>
            </a:pPr>
            <a:r>
              <a:rPr lang="en-US" dirty="0"/>
              <a:t>The sum of the digits of 245 is 11.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amount in cents: </a:t>
            </a:r>
            <a:r>
              <a:rPr lang="en-US" u="sng" dirty="0"/>
              <a:t>137</a:t>
            </a:r>
          </a:p>
          <a:p>
            <a:pPr marL="0" indent="0">
              <a:buNone/>
            </a:pPr>
            <a:r>
              <a:rPr lang="en-US" dirty="0"/>
              <a:t>Number of quarters: 5 </a:t>
            </a:r>
          </a:p>
          <a:p>
            <a:pPr marL="0" indent="0">
              <a:buNone/>
            </a:pPr>
            <a:r>
              <a:rPr lang="en-US" dirty="0"/>
              <a:t>Number of dimes: 1</a:t>
            </a:r>
          </a:p>
          <a:p>
            <a:pPr marL="0" indent="0">
              <a:buNone/>
            </a:pPr>
            <a:r>
              <a:rPr lang="en-US" dirty="0"/>
              <a:t>Number of nickels: 0 </a:t>
            </a:r>
          </a:p>
          <a:p>
            <a:pPr marL="0" indent="0">
              <a:buNone/>
            </a:pPr>
            <a:r>
              <a:rPr lang="en-US" dirty="0"/>
              <a:t>Number of pennies: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9FD257-5B98-D746-8399-DFB1F568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Arithmetic Operations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Floor Division vs True Division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Modulo Operator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Operator Precedence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 Concatenation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Augmented Assignment</a:t>
            </a: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EF5B8A-56BB-E54B-9FD8-FB2CA69D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1" y="12349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71" y="729465"/>
            <a:ext cx="8751657" cy="45617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</a:t>
            </a:r>
            <a:r>
              <a:rPr lang="en-US"/>
              <a:t>, O’Reilly </a:t>
            </a:r>
            <a:r>
              <a:rPr lang="en-US" dirty="0"/>
              <a:t>Media. </a:t>
            </a:r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E8E440-62D0-9D48-9B65-FA37395D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91F39-ED3A-DF40-A679-CCDEC730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8" y="1027416"/>
            <a:ext cx="6917576" cy="45640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77427-416E-234C-9BB0-C708A189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3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26" y="97158"/>
            <a:ext cx="7053542" cy="683886"/>
          </a:xfrm>
        </p:spPr>
        <p:txBody>
          <a:bodyPr/>
          <a:lstStyle/>
          <a:p>
            <a:r>
              <a:rPr lang="en-US" dirty="0"/>
              <a:t>Mixing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26" y="781044"/>
            <a:ext cx="8401047" cy="49339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Any expression that two floats produce a float.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17.0 – 10.0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7.0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When an expression’s operands are an int and a float, Python automatically converts the int to a float.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17.0 – 10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print(x)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7.0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y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17 – 10.0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print(y)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7.0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69D01B-A263-524A-B53D-C74EED1B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6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3" y="148528"/>
            <a:ext cx="7053542" cy="683886"/>
          </a:xfrm>
        </p:spPr>
        <p:txBody>
          <a:bodyPr/>
          <a:lstStyle/>
          <a:p>
            <a:r>
              <a:rPr lang="en-US" dirty="0"/>
              <a:t>True Division vs Floor Division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4" y="750014"/>
            <a:ext cx="8411320" cy="4964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/ is true division and the operator // returns floor division(round down after true divide). True divide / always gives the answer as a float.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23 // 7)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3 // 9)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-4 // 3)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6 / 5)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1.2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6 / 3)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2.0 NOT 2!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DC6BE1-2904-D044-80C3-3D68C165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1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2A9DB22-9F1D-6246-8ADC-4607FADFA3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552" y="154111"/>
            <a:ext cx="7886701" cy="583579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/>
              <a:t>R</a:t>
            </a:r>
            <a:r>
              <a:rPr lang="en-US" dirty="0">
                <a:cs typeface="+mj-cs"/>
              </a:rPr>
              <a:t>emainder with </a:t>
            </a:r>
            <a:r>
              <a:rPr lang="en-US" dirty="0">
                <a:latin typeface="Courier New" charset="0"/>
                <a:cs typeface="+mj-cs"/>
              </a:rPr>
              <a:t>%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DFD80859-C625-5B49-9869-2DFC8F837F0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0553" y="737690"/>
            <a:ext cx="8738404" cy="4977310"/>
          </a:xfrm>
        </p:spPr>
        <p:txBody>
          <a:bodyPr/>
          <a:lstStyle/>
          <a:p>
            <a:pPr marL="0" indent="0">
              <a:buNone/>
              <a:tabLst>
                <a:tab pos="1908893" algn="l"/>
                <a:tab pos="3999018" algn="l"/>
              </a:tabLst>
            </a:pPr>
            <a:r>
              <a:rPr lang="en-US" altLang="en-US" sz="1833" dirty="0">
                <a:ea typeface="ＭＳ Ｐゴシック" panose="020B0600070205080204" pitchFamily="34" charset="-128"/>
              </a:rPr>
              <a:t>The </a:t>
            </a:r>
            <a:r>
              <a:rPr lang="en-US" altLang="en-US" sz="1833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%</a:t>
            </a:r>
            <a:r>
              <a:rPr lang="en-US" altLang="en-US" sz="1833" dirty="0">
                <a:ea typeface="ＭＳ Ｐゴシック" panose="020B0600070205080204" pitchFamily="34" charset="-128"/>
              </a:rPr>
              <a:t> operator computes the remainder after floor division.</a:t>
            </a:r>
          </a:p>
          <a:p>
            <a:pPr marL="533115" lvl="1" indent="-205044">
              <a:tabLst>
                <a:tab pos="1908893" algn="l"/>
                <a:tab pos="3999018" algn="l"/>
              </a:tabLst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14 % 4</a:t>
            </a:r>
            <a:r>
              <a:rPr lang="en-US" altLang="en-US" dirty="0">
                <a:ea typeface="ＭＳ Ｐゴシック" panose="020B0600070205080204" pitchFamily="34" charset="-128"/>
              </a:rPr>
              <a:t>	is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  <a:p>
            <a:pPr marL="533115" lvl="1" indent="-205044">
              <a:tabLst>
                <a:tab pos="1908893" algn="l"/>
                <a:tab pos="3999018" algn="l"/>
              </a:tabLst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218 % 5</a:t>
            </a:r>
            <a:r>
              <a:rPr lang="en-US" altLang="en-US" dirty="0">
                <a:ea typeface="ＭＳ Ｐゴシック" panose="020B0600070205080204" pitchFamily="34" charset="-128"/>
              </a:rPr>
              <a:t>	is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  <a:b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b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3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43</a:t>
            </a:r>
            <a:b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4 ) 14              5 ) 218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12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20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18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15</a:t>
            </a:r>
            <a:b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  <a:p>
            <a:pPr marL="227533" indent="-227533">
              <a:buNone/>
              <a:tabLst>
                <a:tab pos="1908893" algn="l"/>
                <a:tab pos="3999018" algn="l"/>
              </a:tabLst>
            </a:pPr>
            <a:endParaRPr lang="en-US" altLang="en-US" sz="667" dirty="0">
              <a:ea typeface="ＭＳ Ｐゴシック" panose="020B0600070205080204" pitchFamily="34" charset="-128"/>
            </a:endParaRPr>
          </a:p>
          <a:p>
            <a:pPr marL="227533" indent="-227533">
              <a:buNone/>
              <a:tabLst>
                <a:tab pos="1908893" algn="l"/>
                <a:tab pos="3999018" algn="l"/>
              </a:tabLst>
            </a:pPr>
            <a:endParaRPr lang="en-US" altLang="en-US" sz="667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10000"/>
              </a:lnSpc>
              <a:buNone/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Applications of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%</a:t>
            </a:r>
            <a:r>
              <a:rPr lang="en-US" altLang="en-US" dirty="0">
                <a:ea typeface="ＭＳ Ｐゴシック" panose="020B0600070205080204" pitchFamily="34" charset="-128"/>
              </a:rPr>
              <a:t> operator: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Obtain last digit of a number:</a:t>
            </a:r>
            <a:r>
              <a:rPr lang="en-US" altLang="en-US" i="1" dirty="0"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230857 % 10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7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Obtain last 4 digits: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658236489 % 10000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6489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See whether a number is odd: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7 % 2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42 % 2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70F285-F7BE-0248-A6EB-B686876A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10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9" y="53681"/>
            <a:ext cx="7053542" cy="683886"/>
          </a:xfrm>
        </p:spPr>
        <p:txBody>
          <a:bodyPr/>
          <a:lstStyle/>
          <a:p>
            <a:r>
              <a:rPr lang="en-US" dirty="0"/>
              <a:t>Modulo Operator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50" y="737568"/>
            <a:ext cx="8978650" cy="49774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% returns the modulus which is the remainder after floor division.  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18 % 5)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2 % 9)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19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2, if first number is smaller, it's the answer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125 % 10)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>
                <a:latin typeface="Inconsolata" panose="020B0609030003000000" pitchFamily="49" charset="77"/>
              </a:rPr>
              <a:t>0 % 10)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>
                <a:latin typeface="Inconsolata" panose="020B0609030003000000" pitchFamily="49" charset="77"/>
              </a:rPr>
              <a:t>10 % 0)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</a:t>
            </a:r>
            <a:r>
              <a:rPr lang="en-US" sz="1800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ZeroDivisionError</a:t>
            </a:r>
            <a:endParaRPr lang="en-US" sz="1800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FC34F3-9669-0D4E-8633-E8846D99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8" y="138254"/>
            <a:ext cx="7053542" cy="683886"/>
          </a:xfrm>
        </p:spPr>
        <p:txBody>
          <a:bodyPr/>
          <a:lstStyle/>
          <a:p>
            <a:r>
              <a:rPr lang="en-US" dirty="0"/>
              <a:t>Why floor/modulo division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58" y="822141"/>
            <a:ext cx="8784404" cy="4754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Floor division allows us to extract the integer part of the division while the modulo operator extracts the remainder part of the division. Consider the question: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many weeks and days are there in 25 days? 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3 weeks plus 4 days. 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num_weeks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latin typeface="Inconsolata" panose="020B0609030003000000" pitchFamily="49" charset="77"/>
              </a:rPr>
              <a:t>25 // 7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extracting number of weeks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num_weeks</a:t>
            </a:r>
            <a:r>
              <a:rPr lang="en-US" sz="2000" b="1" dirty="0">
                <a:latin typeface="Inconsolata" panose="020B0609030003000000" pitchFamily="49" charset="77"/>
              </a:rPr>
              <a:t>)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num_days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latin typeface="Inconsolata" panose="020B0609030003000000" pitchFamily="49" charset="77"/>
              </a:rPr>
              <a:t>25 % 7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extracting number of days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num_days</a:t>
            </a:r>
            <a:r>
              <a:rPr lang="en-US" sz="2000" b="1" dirty="0">
                <a:latin typeface="Inconsolata" panose="020B0609030003000000" pitchFamily="49" charset="77"/>
              </a:rPr>
              <a:t>)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EF152-4123-274B-8778-13899F1E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3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07432"/>
            <a:ext cx="7053542" cy="683886"/>
          </a:xfrm>
        </p:spPr>
        <p:txBody>
          <a:bodyPr/>
          <a:lstStyle/>
          <a:p>
            <a:r>
              <a:rPr lang="en-US" dirty="0"/>
              <a:t>Why the modulo operator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76" y="791318"/>
            <a:ext cx="8380498" cy="4923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today is a Tuesday, which day is 43 days from today?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43 divided by 7 is 6 with a remainder of 1. Thus, it will be Wednesday. 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latin typeface="Inconsolata" panose="020B0609030003000000" pitchFamily="49" charset="77"/>
              </a:rPr>
              <a:t>43 % 7)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Even/odd:  A number x is even if x % 2 is 0 and odd if x % 2 is 1.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num = </a:t>
            </a: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‘Please enter an integer value: ’</a:t>
            </a: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9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(num, 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'is even:'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num % 2 == 0)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Inconsolata" panose="020B0609030003000000" pitchFamily="49" charset="77"/>
              </a:rPr>
              <a:t>  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A8319D-156C-EE43-BECD-589D5CA615A3}"/>
              </a:ext>
            </a:extLst>
          </p:cNvPr>
          <p:cNvSpPr txBox="1"/>
          <p:nvPr/>
        </p:nvSpPr>
        <p:spPr>
          <a:xfrm>
            <a:off x="351947" y="4307808"/>
            <a:ext cx="3692928" cy="123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Output 1: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</a:t>
            </a:r>
            <a:r>
              <a:rPr lang="en-US" sz="2000" u="sng" dirty="0">
                <a:solidFill>
                  <a:srgbClr val="000000"/>
                </a:solidFill>
                <a:latin typeface="Gill Sans MT" panose="020B0502020104020203" pitchFamily="34" charset="77"/>
              </a:rPr>
              <a:t>4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is even: True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FE0E8-006D-464E-8844-50AB7E317D17}"/>
              </a:ext>
            </a:extLst>
          </p:cNvPr>
          <p:cNvSpPr txBox="1"/>
          <p:nvPr/>
        </p:nvSpPr>
        <p:spPr>
          <a:xfrm>
            <a:off x="4539726" y="4277630"/>
            <a:ext cx="4416924" cy="123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Output 2: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</a:t>
            </a:r>
            <a:r>
              <a:rPr lang="en-US" sz="2000" u="sng" dirty="0">
                <a:solidFill>
                  <a:srgbClr val="000000"/>
                </a:solidFill>
                <a:latin typeface="Gill Sans MT" panose="020B0502020104020203" pitchFamily="34" charset="77"/>
              </a:rPr>
              <a:t>13</a:t>
            </a:r>
          </a:p>
          <a:p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13 is even: False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1714EB-8122-D349-B38F-B3EEEE3B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4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3377</TotalTime>
  <Words>1483</Words>
  <Application>Microsoft Macintosh PowerPoint</Application>
  <PresentationFormat>On-screen Show (16:10)</PresentationFormat>
  <Paragraphs>273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LuxiMono</vt:lpstr>
      <vt:lpstr>Arial</vt:lpstr>
      <vt:lpstr>Calibri</vt:lpstr>
      <vt:lpstr>Courier New</vt:lpstr>
      <vt:lpstr>Gill Sans MT</vt:lpstr>
      <vt:lpstr>INCONSOLATA</vt:lpstr>
      <vt:lpstr>INCONSOLATA</vt:lpstr>
      <vt:lpstr>Times New Roman</vt:lpstr>
      <vt:lpstr>Office Theme</vt:lpstr>
      <vt:lpstr>Introduction to Python</vt:lpstr>
      <vt:lpstr>Topics</vt:lpstr>
      <vt:lpstr>Arithmetic Operations</vt:lpstr>
      <vt:lpstr>Mixing Types</vt:lpstr>
      <vt:lpstr>True Division vs Floor Division</vt:lpstr>
      <vt:lpstr>Remainder with %</vt:lpstr>
      <vt:lpstr>Modulo Operator</vt:lpstr>
      <vt:lpstr>Why floor/modulo division is useful</vt:lpstr>
      <vt:lpstr>Why the modulo operator is useful</vt:lpstr>
      <vt:lpstr>Expressions</vt:lpstr>
      <vt:lpstr>Extracting Digits</vt:lpstr>
      <vt:lpstr>Extracting Digits</vt:lpstr>
      <vt:lpstr>Exponentiation and Negation</vt:lpstr>
      <vt:lpstr>Operator Precedence</vt:lpstr>
      <vt:lpstr>Operator Precedence</vt:lpstr>
      <vt:lpstr>Augmented Assignment</vt:lpstr>
      <vt:lpstr>Augmented Assignment</vt:lpstr>
      <vt:lpstr>String Concatenation</vt:lpstr>
      <vt:lpstr>Lab 1: Modulo Operator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2019-09-09T17:45:40Z</cp:lastPrinted>
  <dcterms:created xsi:type="dcterms:W3CDTF">2019-05-29T16:38:51Z</dcterms:created>
  <dcterms:modified xsi:type="dcterms:W3CDTF">2021-09-20T13:30:28Z</dcterms:modified>
</cp:coreProperties>
</file>