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91" r:id="rId1"/>
  </p:sldMasterIdLst>
  <p:sldIdLst>
    <p:sldId id="256" r:id="rId2"/>
    <p:sldId id="286" r:id="rId3"/>
    <p:sldId id="257" r:id="rId4"/>
    <p:sldId id="287" r:id="rId5"/>
    <p:sldId id="308" r:id="rId6"/>
    <p:sldId id="327" r:id="rId7"/>
    <p:sldId id="326" r:id="rId8"/>
    <p:sldId id="345" r:id="rId9"/>
    <p:sldId id="307" r:id="rId10"/>
    <p:sldId id="309" r:id="rId11"/>
    <p:sldId id="336" r:id="rId12"/>
    <p:sldId id="310" r:id="rId13"/>
    <p:sldId id="306" r:id="rId14"/>
    <p:sldId id="300" r:id="rId15"/>
    <p:sldId id="332" r:id="rId16"/>
    <p:sldId id="342" r:id="rId17"/>
    <p:sldId id="343" r:id="rId18"/>
    <p:sldId id="344" r:id="rId19"/>
    <p:sldId id="329" r:id="rId20"/>
    <p:sldId id="321" r:id="rId21"/>
    <p:sldId id="333" r:id="rId22"/>
    <p:sldId id="322" r:id="rId23"/>
    <p:sldId id="330" r:id="rId24"/>
    <p:sldId id="315" r:id="rId25"/>
    <p:sldId id="337" r:id="rId26"/>
    <p:sldId id="338" r:id="rId27"/>
    <p:sldId id="324" r:id="rId28"/>
    <p:sldId id="325" r:id="rId29"/>
    <p:sldId id="334" r:id="rId30"/>
    <p:sldId id="288" r:id="rId31"/>
    <p:sldId id="319" r:id="rId32"/>
    <p:sldId id="266" r:id="rId33"/>
    <p:sldId id="339" r:id="rId34"/>
    <p:sldId id="340" r:id="rId35"/>
    <p:sldId id="335" r:id="rId36"/>
    <p:sldId id="341" r:id="rId37"/>
    <p:sldId id="284" r:id="rId38"/>
  </p:sldIdLst>
  <p:sldSz cx="9144000" cy="5715000" type="screen16x10"/>
  <p:notesSz cx="6858000" cy="9144000"/>
  <p:defaultTextStyle>
    <a:defPPr>
      <a:defRPr lang="en-US"/>
    </a:defPPr>
    <a:lvl1pPr marL="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8D3279B-BE7F-DC4A-8AF1-4A9A7D6CF1FB}" v="264" dt="2020-12-16T15:24:43.1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206"/>
    <p:restoredTop sz="93692"/>
  </p:normalViewPr>
  <p:slideViewPr>
    <p:cSldViewPr snapToGrid="0" snapToObjects="1">
      <p:cViewPr varScale="1">
        <p:scale>
          <a:sx n="89" d="100"/>
          <a:sy n="89" d="100"/>
        </p:scale>
        <p:origin x="184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ng B Nguyen" userId="f59fb8f3-a021-417a-8bc1-65c8d471c621" providerId="ADAL" clId="{E8D3279B-BE7F-DC4A-8AF1-4A9A7D6CF1FB}"/>
    <pc:docChg chg="undo custSel addSld delSld modSld">
      <pc:chgData name="Long B Nguyen" userId="f59fb8f3-a021-417a-8bc1-65c8d471c621" providerId="ADAL" clId="{E8D3279B-BE7F-DC4A-8AF1-4A9A7D6CF1FB}" dt="2020-12-16T15:24:43.192" v="497" actId="20577"/>
      <pc:docMkLst>
        <pc:docMk/>
      </pc:docMkLst>
      <pc:sldChg chg="modSp mod">
        <pc:chgData name="Long B Nguyen" userId="f59fb8f3-a021-417a-8bc1-65c8d471c621" providerId="ADAL" clId="{E8D3279B-BE7F-DC4A-8AF1-4A9A7D6CF1FB}" dt="2020-12-15T13:44:57.088" v="2" actId="14100"/>
        <pc:sldMkLst>
          <pc:docMk/>
          <pc:sldMk cId="278045358" sldId="257"/>
        </pc:sldMkLst>
        <pc:spChg chg="mod">
          <ac:chgData name="Long B Nguyen" userId="f59fb8f3-a021-417a-8bc1-65c8d471c621" providerId="ADAL" clId="{E8D3279B-BE7F-DC4A-8AF1-4A9A7D6CF1FB}" dt="2020-12-15T13:44:51.652" v="0" actId="1076"/>
          <ac:spMkLst>
            <pc:docMk/>
            <pc:sldMk cId="278045358" sldId="257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3:44:57.088" v="2" actId="14100"/>
          <ac:spMkLst>
            <pc:docMk/>
            <pc:sldMk cId="278045358" sldId="257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E8D3279B-BE7F-DC4A-8AF1-4A9A7D6CF1FB}" dt="2020-12-15T14:26:34.606" v="469" actId="113"/>
        <pc:sldMkLst>
          <pc:docMk/>
          <pc:sldMk cId="15889227" sldId="266"/>
        </pc:sldMkLst>
        <pc:spChg chg="mod">
          <ac:chgData name="Long B Nguyen" userId="f59fb8f3-a021-417a-8bc1-65c8d471c621" providerId="ADAL" clId="{E8D3279B-BE7F-DC4A-8AF1-4A9A7D6CF1FB}" dt="2020-12-15T14:26:21.529" v="466" actId="1076"/>
          <ac:spMkLst>
            <pc:docMk/>
            <pc:sldMk cId="15889227" sldId="266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4:26:34.606" v="469" actId="113"/>
          <ac:spMkLst>
            <pc:docMk/>
            <pc:sldMk cId="15889227" sldId="266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E8D3279B-BE7F-DC4A-8AF1-4A9A7D6CF1FB}" dt="2020-12-15T13:45:07.791" v="5" actId="14100"/>
        <pc:sldMkLst>
          <pc:docMk/>
          <pc:sldMk cId="1313115290" sldId="287"/>
        </pc:sldMkLst>
        <pc:spChg chg="mod">
          <ac:chgData name="Long B Nguyen" userId="f59fb8f3-a021-417a-8bc1-65c8d471c621" providerId="ADAL" clId="{E8D3279B-BE7F-DC4A-8AF1-4A9A7D6CF1FB}" dt="2020-12-15T13:45:02.564" v="3" actId="1076"/>
          <ac:spMkLst>
            <pc:docMk/>
            <pc:sldMk cId="1313115290" sldId="287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3:45:07.791" v="5" actId="14100"/>
          <ac:spMkLst>
            <pc:docMk/>
            <pc:sldMk cId="1313115290" sldId="287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E8D3279B-BE7F-DC4A-8AF1-4A9A7D6CF1FB}" dt="2020-12-15T14:26:12.693" v="465" actId="14100"/>
        <pc:sldMkLst>
          <pc:docMk/>
          <pc:sldMk cId="1552642527" sldId="288"/>
        </pc:sldMkLst>
        <pc:spChg chg="mod">
          <ac:chgData name="Long B Nguyen" userId="f59fb8f3-a021-417a-8bc1-65c8d471c621" providerId="ADAL" clId="{E8D3279B-BE7F-DC4A-8AF1-4A9A7D6CF1FB}" dt="2020-12-15T14:26:10.400" v="464" actId="1076"/>
          <ac:spMkLst>
            <pc:docMk/>
            <pc:sldMk cId="1552642527" sldId="288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4:26:12.693" v="465" actId="14100"/>
          <ac:spMkLst>
            <pc:docMk/>
            <pc:sldMk cId="1552642527" sldId="288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E8D3279B-BE7F-DC4A-8AF1-4A9A7D6CF1FB}" dt="2020-12-15T13:56:11.679" v="195" actId="207"/>
        <pc:sldMkLst>
          <pc:docMk/>
          <pc:sldMk cId="2259044443" sldId="300"/>
        </pc:sldMkLst>
        <pc:spChg chg="mod">
          <ac:chgData name="Long B Nguyen" userId="f59fb8f3-a021-417a-8bc1-65c8d471c621" providerId="ADAL" clId="{E8D3279B-BE7F-DC4A-8AF1-4A9A7D6CF1FB}" dt="2020-12-15T13:52:31.775" v="89" actId="1076"/>
          <ac:spMkLst>
            <pc:docMk/>
            <pc:sldMk cId="2259044443" sldId="300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3:56:11.679" v="195" actId="207"/>
          <ac:spMkLst>
            <pc:docMk/>
            <pc:sldMk cId="2259044443" sldId="300"/>
            <ac:spMk id="9" creationId="{E3B2E017-30B2-884B-A113-B419A2ED51AD}"/>
          </ac:spMkLst>
        </pc:spChg>
        <pc:graphicFrameChg chg="modGraphic">
          <ac:chgData name="Long B Nguyen" userId="f59fb8f3-a021-417a-8bc1-65c8d471c621" providerId="ADAL" clId="{E8D3279B-BE7F-DC4A-8AF1-4A9A7D6CF1FB}" dt="2020-12-15T13:55:42.434" v="143" actId="207"/>
          <ac:graphicFrameMkLst>
            <pc:docMk/>
            <pc:sldMk cId="2259044443" sldId="300"/>
            <ac:graphicFrameMk id="3" creationId="{57EBABBC-BF53-D54B-B535-A6EEF3CDBAF8}"/>
          </ac:graphicFrameMkLst>
        </pc:graphicFrameChg>
      </pc:sldChg>
      <pc:sldChg chg="modSp mod">
        <pc:chgData name="Long B Nguyen" userId="f59fb8f3-a021-417a-8bc1-65c8d471c621" providerId="ADAL" clId="{E8D3279B-BE7F-DC4A-8AF1-4A9A7D6CF1FB}" dt="2020-12-15T13:51:37.284" v="88" actId="14100"/>
        <pc:sldMkLst>
          <pc:docMk/>
          <pc:sldMk cId="2979282" sldId="306"/>
        </pc:sldMkLst>
        <pc:spChg chg="mod">
          <ac:chgData name="Long B Nguyen" userId="f59fb8f3-a021-417a-8bc1-65c8d471c621" providerId="ADAL" clId="{E8D3279B-BE7F-DC4A-8AF1-4A9A7D6CF1FB}" dt="2020-12-15T13:51:31.146" v="86" actId="1076"/>
          <ac:spMkLst>
            <pc:docMk/>
            <pc:sldMk cId="2979282" sldId="306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3:51:37.284" v="88" actId="14100"/>
          <ac:spMkLst>
            <pc:docMk/>
            <pc:sldMk cId="2979282" sldId="306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E8D3279B-BE7F-DC4A-8AF1-4A9A7D6CF1FB}" dt="2020-12-15T13:47:23.539" v="18" actId="1076"/>
        <pc:sldMkLst>
          <pc:docMk/>
          <pc:sldMk cId="2816034367" sldId="307"/>
        </pc:sldMkLst>
        <pc:spChg chg="mod">
          <ac:chgData name="Long B Nguyen" userId="f59fb8f3-a021-417a-8bc1-65c8d471c621" providerId="ADAL" clId="{E8D3279B-BE7F-DC4A-8AF1-4A9A7D6CF1FB}" dt="2020-12-15T13:47:14.791" v="15" actId="1076"/>
          <ac:spMkLst>
            <pc:docMk/>
            <pc:sldMk cId="2816034367" sldId="307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3:47:20.988" v="17" actId="1076"/>
          <ac:spMkLst>
            <pc:docMk/>
            <pc:sldMk cId="2816034367" sldId="307"/>
            <ac:spMk id="4" creationId="{05D0FF44-ED85-F649-9E37-57AC59AB411C}"/>
          </ac:spMkLst>
        </pc:spChg>
        <pc:spChg chg="mod">
          <ac:chgData name="Long B Nguyen" userId="f59fb8f3-a021-417a-8bc1-65c8d471c621" providerId="ADAL" clId="{E8D3279B-BE7F-DC4A-8AF1-4A9A7D6CF1FB}" dt="2020-12-15T13:47:23.539" v="18" actId="1076"/>
          <ac:spMkLst>
            <pc:docMk/>
            <pc:sldMk cId="2816034367" sldId="307"/>
            <ac:spMk id="6" creationId="{3B49FF43-4D4F-704B-A9F1-A113EABE5440}"/>
          </ac:spMkLst>
        </pc:spChg>
        <pc:spChg chg="mod">
          <ac:chgData name="Long B Nguyen" userId="f59fb8f3-a021-417a-8bc1-65c8d471c621" providerId="ADAL" clId="{E8D3279B-BE7F-DC4A-8AF1-4A9A7D6CF1FB}" dt="2020-12-15T13:47:17.951" v="16" actId="14100"/>
          <ac:spMkLst>
            <pc:docMk/>
            <pc:sldMk cId="2816034367" sldId="307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E8D3279B-BE7F-DC4A-8AF1-4A9A7D6CF1FB}" dt="2020-12-15T13:45:37.661" v="8" actId="14100"/>
        <pc:sldMkLst>
          <pc:docMk/>
          <pc:sldMk cId="3647198221" sldId="308"/>
        </pc:sldMkLst>
        <pc:spChg chg="mod">
          <ac:chgData name="Long B Nguyen" userId="f59fb8f3-a021-417a-8bc1-65c8d471c621" providerId="ADAL" clId="{E8D3279B-BE7F-DC4A-8AF1-4A9A7D6CF1FB}" dt="2020-12-15T13:45:32.587" v="6" actId="1076"/>
          <ac:spMkLst>
            <pc:docMk/>
            <pc:sldMk cId="3647198221" sldId="308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3:45:37.661" v="8" actId="14100"/>
          <ac:spMkLst>
            <pc:docMk/>
            <pc:sldMk cId="3647198221" sldId="308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E8D3279B-BE7F-DC4A-8AF1-4A9A7D6CF1FB}" dt="2020-12-15T13:47:34.086" v="21" actId="14100"/>
        <pc:sldMkLst>
          <pc:docMk/>
          <pc:sldMk cId="3130680389" sldId="309"/>
        </pc:sldMkLst>
        <pc:spChg chg="mod">
          <ac:chgData name="Long B Nguyen" userId="f59fb8f3-a021-417a-8bc1-65c8d471c621" providerId="ADAL" clId="{E8D3279B-BE7F-DC4A-8AF1-4A9A7D6CF1FB}" dt="2020-12-15T13:47:28.902" v="19" actId="1076"/>
          <ac:spMkLst>
            <pc:docMk/>
            <pc:sldMk cId="3130680389" sldId="309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3:47:34.086" v="21" actId="14100"/>
          <ac:spMkLst>
            <pc:docMk/>
            <pc:sldMk cId="3130680389" sldId="309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E8D3279B-BE7F-DC4A-8AF1-4A9A7D6CF1FB}" dt="2020-12-15T13:51:25.355" v="85" actId="20577"/>
        <pc:sldMkLst>
          <pc:docMk/>
          <pc:sldMk cId="3718152399" sldId="310"/>
        </pc:sldMkLst>
        <pc:spChg chg="mod">
          <ac:chgData name="Long B Nguyen" userId="f59fb8f3-a021-417a-8bc1-65c8d471c621" providerId="ADAL" clId="{E8D3279B-BE7F-DC4A-8AF1-4A9A7D6CF1FB}" dt="2020-12-15T13:51:25.355" v="85" actId="20577"/>
          <ac:spMkLst>
            <pc:docMk/>
            <pc:sldMk cId="3718152399" sldId="310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3:51:05.783" v="66" actId="14100"/>
          <ac:spMkLst>
            <pc:docMk/>
            <pc:sldMk cId="3718152399" sldId="310"/>
            <ac:spMk id="9" creationId="{E3B2E017-30B2-884B-A113-B419A2ED51AD}"/>
          </ac:spMkLst>
        </pc:spChg>
        <pc:picChg chg="mod">
          <ac:chgData name="Long B Nguyen" userId="f59fb8f3-a021-417a-8bc1-65c8d471c621" providerId="ADAL" clId="{E8D3279B-BE7F-DC4A-8AF1-4A9A7D6CF1FB}" dt="2020-12-15T13:51:08.280" v="67" actId="1076"/>
          <ac:picMkLst>
            <pc:docMk/>
            <pc:sldMk cId="3718152399" sldId="310"/>
            <ac:picMk id="3" creationId="{01205C96-4873-E74D-9647-F792C437AC65}"/>
          </ac:picMkLst>
        </pc:picChg>
      </pc:sldChg>
      <pc:sldChg chg="modSp mod">
        <pc:chgData name="Long B Nguyen" userId="f59fb8f3-a021-417a-8bc1-65c8d471c621" providerId="ADAL" clId="{E8D3279B-BE7F-DC4A-8AF1-4A9A7D6CF1FB}" dt="2020-12-15T14:24:48.846" v="458" actId="113"/>
        <pc:sldMkLst>
          <pc:docMk/>
          <pc:sldMk cId="908349489" sldId="315"/>
        </pc:sldMkLst>
        <pc:spChg chg="mod">
          <ac:chgData name="Long B Nguyen" userId="f59fb8f3-a021-417a-8bc1-65c8d471c621" providerId="ADAL" clId="{E8D3279B-BE7F-DC4A-8AF1-4A9A7D6CF1FB}" dt="2020-12-15T14:24:36.664" v="456" actId="1076"/>
          <ac:spMkLst>
            <pc:docMk/>
            <pc:sldMk cId="908349489" sldId="315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4:24:48.846" v="458" actId="113"/>
          <ac:spMkLst>
            <pc:docMk/>
            <pc:sldMk cId="908349489" sldId="315"/>
            <ac:spMk id="9" creationId="{E3B2E017-30B2-884B-A113-B419A2ED51AD}"/>
          </ac:spMkLst>
        </pc:spChg>
      </pc:sldChg>
      <pc:sldChg chg="add">
        <pc:chgData name="Long B Nguyen" userId="f59fb8f3-a021-417a-8bc1-65c8d471c621" providerId="ADAL" clId="{E8D3279B-BE7F-DC4A-8AF1-4A9A7D6CF1FB}" dt="2020-12-15T14:30:24.294" v="487"/>
        <pc:sldMkLst>
          <pc:docMk/>
          <pc:sldMk cId="1974827690" sldId="319"/>
        </pc:sldMkLst>
      </pc:sldChg>
      <pc:sldChg chg="addSp delSp modSp del mod addAnim delAnim">
        <pc:chgData name="Long B Nguyen" userId="f59fb8f3-a021-417a-8bc1-65c8d471c621" providerId="ADAL" clId="{E8D3279B-BE7F-DC4A-8AF1-4A9A7D6CF1FB}" dt="2020-12-15T14:30:14.913" v="486" actId="2696"/>
        <pc:sldMkLst>
          <pc:docMk/>
          <pc:sldMk cId="1997478848" sldId="319"/>
        </pc:sldMkLst>
        <pc:spChg chg="mod">
          <ac:chgData name="Long B Nguyen" userId="f59fb8f3-a021-417a-8bc1-65c8d471c621" providerId="ADAL" clId="{E8D3279B-BE7F-DC4A-8AF1-4A9A7D6CF1FB}" dt="2020-12-15T14:29:48.630" v="481" actId="1076"/>
          <ac:spMkLst>
            <pc:docMk/>
            <pc:sldMk cId="1997478848" sldId="319"/>
            <ac:spMk id="2" creationId="{AA3A228F-61D0-D949-A5E7-F83756230BF8}"/>
          </ac:spMkLst>
        </pc:spChg>
        <pc:spChg chg="add del mod">
          <ac:chgData name="Long B Nguyen" userId="f59fb8f3-a021-417a-8bc1-65c8d471c621" providerId="ADAL" clId="{E8D3279B-BE7F-DC4A-8AF1-4A9A7D6CF1FB}" dt="2020-12-15T14:30:12.714" v="485" actId="21"/>
          <ac:spMkLst>
            <pc:docMk/>
            <pc:sldMk cId="1997478848" sldId="319"/>
            <ac:spMk id="4" creationId="{28E28F37-D2A6-234D-B4A3-A7D5924FA88A}"/>
          </ac:spMkLst>
        </pc:spChg>
        <pc:spChg chg="add del mod">
          <ac:chgData name="Long B Nguyen" userId="f59fb8f3-a021-417a-8bc1-65c8d471c621" providerId="ADAL" clId="{E8D3279B-BE7F-DC4A-8AF1-4A9A7D6CF1FB}" dt="2020-12-15T14:30:12.714" v="485" actId="21"/>
          <ac:spMkLst>
            <pc:docMk/>
            <pc:sldMk cId="1997478848" sldId="319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E8D3279B-BE7F-DC4A-8AF1-4A9A7D6CF1FB}" dt="2020-12-15T14:23:26.866" v="438" actId="14100"/>
        <pc:sldMkLst>
          <pc:docMk/>
          <pc:sldMk cId="2404797560" sldId="321"/>
        </pc:sldMkLst>
        <pc:spChg chg="mod">
          <ac:chgData name="Long B Nguyen" userId="f59fb8f3-a021-417a-8bc1-65c8d471c621" providerId="ADAL" clId="{E8D3279B-BE7F-DC4A-8AF1-4A9A7D6CF1FB}" dt="2020-12-15T14:23:24.375" v="437" actId="1076"/>
          <ac:spMkLst>
            <pc:docMk/>
            <pc:sldMk cId="2404797560" sldId="321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4:23:26.866" v="438" actId="14100"/>
          <ac:spMkLst>
            <pc:docMk/>
            <pc:sldMk cId="2404797560" sldId="321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E8D3279B-BE7F-DC4A-8AF1-4A9A7D6CF1FB}" dt="2020-12-15T14:24:08.435" v="444" actId="20577"/>
        <pc:sldMkLst>
          <pc:docMk/>
          <pc:sldMk cId="866882917" sldId="322"/>
        </pc:sldMkLst>
        <pc:spChg chg="mod">
          <ac:chgData name="Long B Nguyen" userId="f59fb8f3-a021-417a-8bc1-65c8d471c621" providerId="ADAL" clId="{E8D3279B-BE7F-DC4A-8AF1-4A9A7D6CF1FB}" dt="2020-12-15T14:24:02.952" v="441" actId="1076"/>
          <ac:spMkLst>
            <pc:docMk/>
            <pc:sldMk cId="866882917" sldId="322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4:24:08.435" v="444" actId="20577"/>
          <ac:spMkLst>
            <pc:docMk/>
            <pc:sldMk cId="866882917" sldId="322"/>
            <ac:spMk id="9" creationId="{E3B2E017-30B2-884B-A113-B419A2ED51AD}"/>
          </ac:spMkLst>
        </pc:spChg>
      </pc:sldChg>
      <pc:sldChg chg="modSp mod modAnim">
        <pc:chgData name="Long B Nguyen" userId="f59fb8f3-a021-417a-8bc1-65c8d471c621" providerId="ADAL" clId="{E8D3279B-BE7F-DC4A-8AF1-4A9A7D6CF1FB}" dt="2020-12-15T14:45:48.450" v="489" actId="20577"/>
        <pc:sldMkLst>
          <pc:docMk/>
          <pc:sldMk cId="2224964763" sldId="326"/>
        </pc:sldMkLst>
        <pc:spChg chg="mod">
          <ac:chgData name="Long B Nguyen" userId="f59fb8f3-a021-417a-8bc1-65c8d471c621" providerId="ADAL" clId="{E8D3279B-BE7F-DC4A-8AF1-4A9A7D6CF1FB}" dt="2020-12-15T13:46:12.118" v="12" actId="1076"/>
          <ac:spMkLst>
            <pc:docMk/>
            <pc:sldMk cId="2224964763" sldId="326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4:45:48.450" v="489" actId="20577"/>
          <ac:spMkLst>
            <pc:docMk/>
            <pc:sldMk cId="2224964763" sldId="326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E8D3279B-BE7F-DC4A-8AF1-4A9A7D6CF1FB}" dt="2020-12-15T13:46:03.867" v="11" actId="14100"/>
        <pc:sldMkLst>
          <pc:docMk/>
          <pc:sldMk cId="725508398" sldId="327"/>
        </pc:sldMkLst>
        <pc:spChg chg="mod">
          <ac:chgData name="Long B Nguyen" userId="f59fb8f3-a021-417a-8bc1-65c8d471c621" providerId="ADAL" clId="{E8D3279B-BE7F-DC4A-8AF1-4A9A7D6CF1FB}" dt="2020-12-15T13:45:58.228" v="9" actId="1076"/>
          <ac:spMkLst>
            <pc:docMk/>
            <pc:sldMk cId="725508398" sldId="327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3:46:03.867" v="11" actId="14100"/>
          <ac:spMkLst>
            <pc:docMk/>
            <pc:sldMk cId="725508398" sldId="327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E8D3279B-BE7F-DC4A-8AF1-4A9A7D6CF1FB}" dt="2020-12-15T14:24:24.463" v="455" actId="20577"/>
        <pc:sldMkLst>
          <pc:docMk/>
          <pc:sldMk cId="1160750792" sldId="330"/>
        </pc:sldMkLst>
        <pc:spChg chg="mod">
          <ac:chgData name="Long B Nguyen" userId="f59fb8f3-a021-417a-8bc1-65c8d471c621" providerId="ADAL" clId="{E8D3279B-BE7F-DC4A-8AF1-4A9A7D6CF1FB}" dt="2020-12-15T14:24:16.791" v="445" actId="1076"/>
          <ac:spMkLst>
            <pc:docMk/>
            <pc:sldMk cId="1160750792" sldId="330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4:24:24.463" v="455" actId="20577"/>
          <ac:spMkLst>
            <pc:docMk/>
            <pc:sldMk cId="1160750792" sldId="330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E8D3279B-BE7F-DC4A-8AF1-4A9A7D6CF1FB}" dt="2020-12-15T14:23:43.691" v="440" actId="14100"/>
        <pc:sldMkLst>
          <pc:docMk/>
          <pc:sldMk cId="3377374440" sldId="333"/>
        </pc:sldMkLst>
        <pc:spChg chg="mod">
          <ac:chgData name="Long B Nguyen" userId="f59fb8f3-a021-417a-8bc1-65c8d471c621" providerId="ADAL" clId="{E8D3279B-BE7F-DC4A-8AF1-4A9A7D6CF1FB}" dt="2020-12-15T14:23:41.466" v="439" actId="1076"/>
          <ac:spMkLst>
            <pc:docMk/>
            <pc:sldMk cId="3377374440" sldId="333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4:23:43.691" v="440" actId="14100"/>
          <ac:spMkLst>
            <pc:docMk/>
            <pc:sldMk cId="3377374440" sldId="333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E8D3279B-BE7F-DC4A-8AF1-4A9A7D6CF1FB}" dt="2020-12-15T14:26:00.044" v="463" actId="113"/>
        <pc:sldMkLst>
          <pc:docMk/>
          <pc:sldMk cId="1297630579" sldId="334"/>
        </pc:sldMkLst>
        <pc:spChg chg="mod">
          <ac:chgData name="Long B Nguyen" userId="f59fb8f3-a021-417a-8bc1-65c8d471c621" providerId="ADAL" clId="{E8D3279B-BE7F-DC4A-8AF1-4A9A7D6CF1FB}" dt="2020-12-15T14:26:00.044" v="463" actId="113"/>
          <ac:spMkLst>
            <pc:docMk/>
            <pc:sldMk cId="1297630579" sldId="334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E8D3279B-BE7F-DC4A-8AF1-4A9A7D6CF1FB}" dt="2020-12-15T14:27:44.622" v="476" actId="14100"/>
        <pc:sldMkLst>
          <pc:docMk/>
          <pc:sldMk cId="3679420171" sldId="335"/>
        </pc:sldMkLst>
        <pc:spChg chg="mod">
          <ac:chgData name="Long B Nguyen" userId="f59fb8f3-a021-417a-8bc1-65c8d471c621" providerId="ADAL" clId="{E8D3279B-BE7F-DC4A-8AF1-4A9A7D6CF1FB}" dt="2020-12-15T14:27:41.470" v="475" actId="1076"/>
          <ac:spMkLst>
            <pc:docMk/>
            <pc:sldMk cId="3679420171" sldId="335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4:27:44.622" v="476" actId="14100"/>
          <ac:spMkLst>
            <pc:docMk/>
            <pc:sldMk cId="3679420171" sldId="335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E8D3279B-BE7F-DC4A-8AF1-4A9A7D6CF1FB}" dt="2020-12-15T13:50:36.745" v="64" actId="1076"/>
        <pc:sldMkLst>
          <pc:docMk/>
          <pc:sldMk cId="4200601291" sldId="336"/>
        </pc:sldMkLst>
        <pc:spChg chg="mod">
          <ac:chgData name="Long B Nguyen" userId="f59fb8f3-a021-417a-8bc1-65c8d471c621" providerId="ADAL" clId="{E8D3279B-BE7F-DC4A-8AF1-4A9A7D6CF1FB}" dt="2020-12-15T13:50:11.555" v="59" actId="1076"/>
          <ac:spMkLst>
            <pc:docMk/>
            <pc:sldMk cId="4200601291" sldId="336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3:50:25.078" v="61" actId="1076"/>
          <ac:spMkLst>
            <pc:docMk/>
            <pc:sldMk cId="4200601291" sldId="336"/>
            <ac:spMk id="4" creationId="{42731CB2-C74B-2442-916C-3C51C2CD9B58}"/>
          </ac:spMkLst>
        </pc:spChg>
        <pc:spChg chg="mod">
          <ac:chgData name="Long B Nguyen" userId="f59fb8f3-a021-417a-8bc1-65c8d471c621" providerId="ADAL" clId="{E8D3279B-BE7F-DC4A-8AF1-4A9A7D6CF1FB}" dt="2020-12-15T13:50:28.934" v="62" actId="1076"/>
          <ac:spMkLst>
            <pc:docMk/>
            <pc:sldMk cId="4200601291" sldId="336"/>
            <ac:spMk id="6" creationId="{15EA9413-4DF1-674A-A4A8-6163F4F1D022}"/>
          </ac:spMkLst>
        </pc:spChg>
        <pc:spChg chg="mod">
          <ac:chgData name="Long B Nguyen" userId="f59fb8f3-a021-417a-8bc1-65c8d471c621" providerId="ADAL" clId="{E8D3279B-BE7F-DC4A-8AF1-4A9A7D6CF1FB}" dt="2020-12-15T13:50:32.952" v="63" actId="1076"/>
          <ac:spMkLst>
            <pc:docMk/>
            <pc:sldMk cId="4200601291" sldId="336"/>
            <ac:spMk id="7" creationId="{3A370C33-776E-B041-9FF0-69E39873A4A4}"/>
          </ac:spMkLst>
        </pc:spChg>
        <pc:spChg chg="mod">
          <ac:chgData name="Long B Nguyen" userId="f59fb8f3-a021-417a-8bc1-65c8d471c621" providerId="ADAL" clId="{E8D3279B-BE7F-DC4A-8AF1-4A9A7D6CF1FB}" dt="2020-12-15T13:50:36.745" v="64" actId="1076"/>
          <ac:spMkLst>
            <pc:docMk/>
            <pc:sldMk cId="4200601291" sldId="336"/>
            <ac:spMk id="8" creationId="{3C29331E-90C2-3A40-8F47-70CC36C0A6F5}"/>
          </ac:spMkLst>
        </pc:spChg>
        <pc:spChg chg="mod">
          <ac:chgData name="Long B Nguyen" userId="f59fb8f3-a021-417a-8bc1-65c8d471c621" providerId="ADAL" clId="{E8D3279B-BE7F-DC4A-8AF1-4A9A7D6CF1FB}" dt="2020-12-15T13:50:14.890" v="60" actId="14100"/>
          <ac:spMkLst>
            <pc:docMk/>
            <pc:sldMk cId="4200601291" sldId="336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E8D3279B-BE7F-DC4A-8AF1-4A9A7D6CF1FB}" dt="2020-12-15T14:24:56.429" v="460" actId="14100"/>
        <pc:sldMkLst>
          <pc:docMk/>
          <pc:sldMk cId="3893998552" sldId="337"/>
        </pc:sldMkLst>
        <pc:spChg chg="mod">
          <ac:chgData name="Long B Nguyen" userId="f59fb8f3-a021-417a-8bc1-65c8d471c621" providerId="ADAL" clId="{E8D3279B-BE7F-DC4A-8AF1-4A9A7D6CF1FB}" dt="2020-12-15T14:24:54.362" v="459" actId="1076"/>
          <ac:spMkLst>
            <pc:docMk/>
            <pc:sldMk cId="3893998552" sldId="337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4:24:56.429" v="460" actId="14100"/>
          <ac:spMkLst>
            <pc:docMk/>
            <pc:sldMk cId="3893998552" sldId="337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E8D3279B-BE7F-DC4A-8AF1-4A9A7D6CF1FB}" dt="2020-12-15T14:25:17.392" v="462" actId="14100"/>
        <pc:sldMkLst>
          <pc:docMk/>
          <pc:sldMk cId="1222806230" sldId="338"/>
        </pc:sldMkLst>
        <pc:spChg chg="mod">
          <ac:chgData name="Long B Nguyen" userId="f59fb8f3-a021-417a-8bc1-65c8d471c621" providerId="ADAL" clId="{E8D3279B-BE7F-DC4A-8AF1-4A9A7D6CF1FB}" dt="2020-12-15T14:25:14.822" v="461" actId="1076"/>
          <ac:spMkLst>
            <pc:docMk/>
            <pc:sldMk cId="1222806230" sldId="338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4:25:17.392" v="462" actId="14100"/>
          <ac:spMkLst>
            <pc:docMk/>
            <pc:sldMk cId="1222806230" sldId="338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E8D3279B-BE7F-DC4A-8AF1-4A9A7D6CF1FB}" dt="2020-12-15T14:27:02.742" v="472" actId="1076"/>
        <pc:sldMkLst>
          <pc:docMk/>
          <pc:sldMk cId="2049074062" sldId="339"/>
        </pc:sldMkLst>
        <pc:spChg chg="mod">
          <ac:chgData name="Long B Nguyen" userId="f59fb8f3-a021-417a-8bc1-65c8d471c621" providerId="ADAL" clId="{E8D3279B-BE7F-DC4A-8AF1-4A9A7D6CF1FB}" dt="2020-12-15T14:26:50.731" v="470" actId="1076"/>
          <ac:spMkLst>
            <pc:docMk/>
            <pc:sldMk cId="2049074062" sldId="339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4:27:02.742" v="472" actId="1076"/>
          <ac:spMkLst>
            <pc:docMk/>
            <pc:sldMk cId="2049074062" sldId="339"/>
            <ac:spMk id="3" creationId="{CEA124DC-F312-EC4E-8F44-AE7209FAD9D2}"/>
          </ac:spMkLst>
        </pc:spChg>
        <pc:spChg chg="mod">
          <ac:chgData name="Long B Nguyen" userId="f59fb8f3-a021-417a-8bc1-65c8d471c621" providerId="ADAL" clId="{E8D3279B-BE7F-DC4A-8AF1-4A9A7D6CF1FB}" dt="2020-12-15T14:26:53.429" v="471" actId="14100"/>
          <ac:spMkLst>
            <pc:docMk/>
            <pc:sldMk cId="2049074062" sldId="339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E8D3279B-BE7F-DC4A-8AF1-4A9A7D6CF1FB}" dt="2020-12-16T15:24:43.192" v="497" actId="20577"/>
        <pc:sldMkLst>
          <pc:docMk/>
          <pc:sldMk cId="3520320687" sldId="340"/>
        </pc:sldMkLst>
        <pc:spChg chg="mod">
          <ac:chgData name="Long B Nguyen" userId="f59fb8f3-a021-417a-8bc1-65c8d471c621" providerId="ADAL" clId="{E8D3279B-BE7F-DC4A-8AF1-4A9A7D6CF1FB}" dt="2020-12-15T14:27:12.631" v="473" actId="1076"/>
          <ac:spMkLst>
            <pc:docMk/>
            <pc:sldMk cId="3520320687" sldId="340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6T15:24:43.192" v="497" actId="20577"/>
          <ac:spMkLst>
            <pc:docMk/>
            <pc:sldMk cId="3520320687" sldId="340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E8D3279B-BE7F-DC4A-8AF1-4A9A7D6CF1FB}" dt="2020-12-15T14:28:25.201" v="478" actId="14100"/>
        <pc:sldMkLst>
          <pc:docMk/>
          <pc:sldMk cId="2050208201" sldId="341"/>
        </pc:sldMkLst>
        <pc:spChg chg="mod">
          <ac:chgData name="Long B Nguyen" userId="f59fb8f3-a021-417a-8bc1-65c8d471c621" providerId="ADAL" clId="{E8D3279B-BE7F-DC4A-8AF1-4A9A7D6CF1FB}" dt="2020-12-15T14:28:22.800" v="477" actId="1076"/>
          <ac:spMkLst>
            <pc:docMk/>
            <pc:sldMk cId="2050208201" sldId="341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4:28:25.201" v="478" actId="14100"/>
          <ac:spMkLst>
            <pc:docMk/>
            <pc:sldMk cId="2050208201" sldId="341"/>
            <ac:spMk id="9" creationId="{E3B2E017-30B2-884B-A113-B419A2ED51AD}"/>
          </ac:spMkLst>
        </pc:spChg>
      </pc:sldChg>
      <pc:sldChg chg="modSp mod modAnim">
        <pc:chgData name="Long B Nguyen" userId="f59fb8f3-a021-417a-8bc1-65c8d471c621" providerId="ADAL" clId="{E8D3279B-BE7F-DC4A-8AF1-4A9A7D6CF1FB}" dt="2020-12-15T13:56:59.360" v="200" actId="207"/>
        <pc:sldMkLst>
          <pc:docMk/>
          <pc:sldMk cId="2433533531" sldId="342"/>
        </pc:sldMkLst>
        <pc:spChg chg="mod">
          <ac:chgData name="Long B Nguyen" userId="f59fb8f3-a021-417a-8bc1-65c8d471c621" providerId="ADAL" clId="{E8D3279B-BE7F-DC4A-8AF1-4A9A7D6CF1FB}" dt="2020-12-15T13:56:32.161" v="196" actId="1076"/>
          <ac:spMkLst>
            <pc:docMk/>
            <pc:sldMk cId="2433533531" sldId="342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3:56:59.360" v="200" actId="207"/>
          <ac:spMkLst>
            <pc:docMk/>
            <pc:sldMk cId="2433533531" sldId="342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E8D3279B-BE7F-DC4A-8AF1-4A9A7D6CF1FB}" dt="2020-12-15T13:57:06.893" v="202" actId="14100"/>
        <pc:sldMkLst>
          <pc:docMk/>
          <pc:sldMk cId="2916621840" sldId="343"/>
        </pc:sldMkLst>
        <pc:spChg chg="mod">
          <ac:chgData name="Long B Nguyen" userId="f59fb8f3-a021-417a-8bc1-65c8d471c621" providerId="ADAL" clId="{E8D3279B-BE7F-DC4A-8AF1-4A9A7D6CF1FB}" dt="2020-12-15T13:57:03.870" v="201" actId="1076"/>
          <ac:spMkLst>
            <pc:docMk/>
            <pc:sldMk cId="2916621840" sldId="343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3:57:06.893" v="202" actId="14100"/>
          <ac:spMkLst>
            <pc:docMk/>
            <pc:sldMk cId="2916621840" sldId="343"/>
            <ac:spMk id="9" creationId="{E3B2E017-30B2-884B-A113-B419A2ED51AD}"/>
          </ac:spMkLst>
        </pc:spChg>
      </pc:sldChg>
      <pc:sldChg chg="modSp mod modAnim">
        <pc:chgData name="Long B Nguyen" userId="f59fb8f3-a021-417a-8bc1-65c8d471c621" providerId="ADAL" clId="{E8D3279B-BE7F-DC4A-8AF1-4A9A7D6CF1FB}" dt="2020-12-15T14:22:59.674" v="436" actId="20577"/>
        <pc:sldMkLst>
          <pc:docMk/>
          <pc:sldMk cId="422445672" sldId="344"/>
        </pc:sldMkLst>
        <pc:spChg chg="mod">
          <ac:chgData name="Long B Nguyen" userId="f59fb8f3-a021-417a-8bc1-65c8d471c621" providerId="ADAL" clId="{E8D3279B-BE7F-DC4A-8AF1-4A9A7D6CF1FB}" dt="2020-12-15T14:22:01.996" v="368" actId="1076"/>
          <ac:spMkLst>
            <pc:docMk/>
            <pc:sldMk cId="422445672" sldId="344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4:22:59.674" v="436" actId="20577"/>
          <ac:spMkLst>
            <pc:docMk/>
            <pc:sldMk cId="422445672" sldId="344"/>
            <ac:spMk id="9" creationId="{E3B2E017-30B2-884B-A113-B419A2ED51AD}"/>
          </ac:spMkLst>
        </pc:spChg>
      </pc:sldChg>
      <pc:sldChg chg="modSp add mod modAnim">
        <pc:chgData name="Long B Nguyen" userId="f59fb8f3-a021-417a-8bc1-65c8d471c621" providerId="ADAL" clId="{E8D3279B-BE7F-DC4A-8AF1-4A9A7D6CF1FB}" dt="2020-12-15T14:29:04.584" v="480"/>
        <pc:sldMkLst>
          <pc:docMk/>
          <pc:sldMk cId="2355424310" sldId="345"/>
        </pc:sldMkLst>
        <pc:spChg chg="mod">
          <ac:chgData name="Long B Nguyen" userId="f59fb8f3-a021-417a-8bc1-65c8d471c621" providerId="ADAL" clId="{E8D3279B-BE7F-DC4A-8AF1-4A9A7D6CF1FB}" dt="2020-12-15T14:03:40.528" v="367" actId="20577"/>
          <ac:spMkLst>
            <pc:docMk/>
            <pc:sldMk cId="2355424310" sldId="345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4:03:32.184" v="344" actId="20577"/>
          <ac:spMkLst>
            <pc:docMk/>
            <pc:sldMk cId="2355424310" sldId="345"/>
            <ac:spMk id="9" creationId="{E3B2E017-30B2-884B-A113-B419A2ED51AD}"/>
          </ac:spMkLst>
        </pc:spChg>
      </pc:sldChg>
    </pc:docChg>
  </pc:docChgLst>
  <pc:docChgLst>
    <pc:chgData name="Long B Nguyen" userId="f59fb8f3-a021-417a-8bc1-65c8d471c621" providerId="ADAL" clId="{EC1E750C-42C7-A84F-81F0-83B2F940DF8B}"/>
    <pc:docChg chg="undo custSel addSld delSld modSld">
      <pc:chgData name="Long B Nguyen" userId="f59fb8f3-a021-417a-8bc1-65c8d471c621" providerId="ADAL" clId="{EC1E750C-42C7-A84F-81F0-83B2F940DF8B}" dt="2019-10-28T15:41:53.002" v="9739" actId="20577"/>
      <pc:docMkLst>
        <pc:docMk/>
      </pc:docMkLst>
      <pc:sldChg chg="modSp">
        <pc:chgData name="Long B Nguyen" userId="f59fb8f3-a021-417a-8bc1-65c8d471c621" providerId="ADAL" clId="{EC1E750C-42C7-A84F-81F0-83B2F940DF8B}" dt="2019-10-11T02:05:43.291" v="6257" actId="20577"/>
        <pc:sldMkLst>
          <pc:docMk/>
          <pc:sldMk cId="4247104139" sldId="256"/>
        </pc:sldMkLst>
        <pc:spChg chg="mod">
          <ac:chgData name="Long B Nguyen" userId="f59fb8f3-a021-417a-8bc1-65c8d471c621" providerId="ADAL" clId="{EC1E750C-42C7-A84F-81F0-83B2F940DF8B}" dt="2019-10-11T02:05:43.291" v="6257" actId="20577"/>
          <ac:spMkLst>
            <pc:docMk/>
            <pc:sldMk cId="4247104139" sldId="256"/>
            <ac:spMk id="3" creationId="{1BDC47C8-6776-7B44-9CD4-95FC91452D62}"/>
          </ac:spMkLst>
        </pc:spChg>
      </pc:sldChg>
      <pc:sldChg chg="modSp modAnim">
        <pc:chgData name="Long B Nguyen" userId="f59fb8f3-a021-417a-8bc1-65c8d471c621" providerId="ADAL" clId="{EC1E750C-42C7-A84F-81F0-83B2F940DF8B}" dt="2019-10-11T02:03:05.782" v="6242" actId="20577"/>
        <pc:sldMkLst>
          <pc:docMk/>
          <pc:sldMk cId="278045358" sldId="257"/>
        </pc:sldMkLst>
        <pc:spChg chg="mod">
          <ac:chgData name="Long B Nguyen" userId="f59fb8f3-a021-417a-8bc1-65c8d471c621" providerId="ADAL" clId="{EC1E750C-42C7-A84F-81F0-83B2F940DF8B}" dt="2019-10-11T02:03:05.782" v="6242" actId="20577"/>
          <ac:spMkLst>
            <pc:docMk/>
            <pc:sldMk cId="278045358" sldId="257"/>
            <ac:spMk id="9" creationId="{E3B2E017-30B2-884B-A113-B419A2ED51AD}"/>
          </ac:spMkLst>
        </pc:spChg>
      </pc:sldChg>
      <pc:sldChg chg="addSp modSp modAnim">
        <pc:chgData name="Long B Nguyen" userId="f59fb8f3-a021-417a-8bc1-65c8d471c621" providerId="ADAL" clId="{EC1E750C-42C7-A84F-81F0-83B2F940DF8B}" dt="2019-10-11T16:40:42.617" v="7735" actId="1076"/>
        <pc:sldMkLst>
          <pc:docMk/>
          <pc:sldMk cId="15889227" sldId="266"/>
        </pc:sldMkLst>
        <pc:spChg chg="add mod">
          <ac:chgData name="Long B Nguyen" userId="f59fb8f3-a021-417a-8bc1-65c8d471c621" providerId="ADAL" clId="{EC1E750C-42C7-A84F-81F0-83B2F940DF8B}" dt="2019-10-11T16:40:42.617" v="7735" actId="1076"/>
          <ac:spMkLst>
            <pc:docMk/>
            <pc:sldMk cId="15889227" sldId="266"/>
            <ac:spMk id="3" creationId="{8386423E-3037-2A49-9738-854FD2D728E4}"/>
          </ac:spMkLst>
        </pc:spChg>
        <pc:spChg chg="add mod">
          <ac:chgData name="Long B Nguyen" userId="f59fb8f3-a021-417a-8bc1-65c8d471c621" providerId="ADAL" clId="{EC1E750C-42C7-A84F-81F0-83B2F940DF8B}" dt="2019-10-11T16:39:42.907" v="7711" actId="1076"/>
          <ac:spMkLst>
            <pc:docMk/>
            <pc:sldMk cId="15889227" sldId="266"/>
            <ac:spMk id="5" creationId="{CEFFF7E2-607D-B84B-A31C-75920BD80918}"/>
          </ac:spMkLst>
        </pc:spChg>
        <pc:spChg chg="add mod">
          <ac:chgData name="Long B Nguyen" userId="f59fb8f3-a021-417a-8bc1-65c8d471c621" providerId="ADAL" clId="{EC1E750C-42C7-A84F-81F0-83B2F940DF8B}" dt="2019-10-11T16:39:48.583" v="7720" actId="1037"/>
          <ac:spMkLst>
            <pc:docMk/>
            <pc:sldMk cId="15889227" sldId="266"/>
            <ac:spMk id="6" creationId="{F8218C05-E549-6147-BA2F-D290F8FA62D8}"/>
          </ac:spMkLst>
        </pc:spChg>
        <pc:spChg chg="mod">
          <ac:chgData name="Long B Nguyen" userId="f59fb8f3-a021-417a-8bc1-65c8d471c621" providerId="ADAL" clId="{EC1E750C-42C7-A84F-81F0-83B2F940DF8B}" dt="2019-10-11T16:38:55.243" v="7698" actId="20577"/>
          <ac:spMkLst>
            <pc:docMk/>
            <pc:sldMk cId="15889227" sldId="266"/>
            <ac:spMk id="9" creationId="{E3B2E017-30B2-884B-A113-B419A2ED51AD}"/>
          </ac:spMkLst>
        </pc:spChg>
        <pc:cxnChg chg="add mod">
          <ac:chgData name="Long B Nguyen" userId="f59fb8f3-a021-417a-8bc1-65c8d471c621" providerId="ADAL" clId="{EC1E750C-42C7-A84F-81F0-83B2F940DF8B}" dt="2019-10-11T16:40:26.450" v="7730" actId="14100"/>
          <ac:cxnSpMkLst>
            <pc:docMk/>
            <pc:sldMk cId="15889227" sldId="266"/>
            <ac:cxnSpMk id="7" creationId="{EDEA6E2A-03A7-7243-B1A2-0F530FDAACC5}"/>
          </ac:cxnSpMkLst>
        </pc:cxnChg>
        <pc:cxnChg chg="add mod">
          <ac:chgData name="Long B Nguyen" userId="f59fb8f3-a021-417a-8bc1-65c8d471c621" providerId="ADAL" clId="{EC1E750C-42C7-A84F-81F0-83B2F940DF8B}" dt="2019-10-11T16:40:37.452" v="7734" actId="14100"/>
          <ac:cxnSpMkLst>
            <pc:docMk/>
            <pc:sldMk cId="15889227" sldId="266"/>
            <ac:cxnSpMk id="11" creationId="{D5B26F3A-CE8B-234B-B022-02AA92C89514}"/>
          </ac:cxnSpMkLst>
        </pc:cxnChg>
      </pc:sldChg>
      <pc:sldChg chg="modSp">
        <pc:chgData name="Long B Nguyen" userId="f59fb8f3-a021-417a-8bc1-65c8d471c621" providerId="ADAL" clId="{EC1E750C-42C7-A84F-81F0-83B2F940DF8B}" dt="2019-10-08T12:20:29.153" v="3805" actId="20577"/>
        <pc:sldMkLst>
          <pc:docMk/>
          <pc:sldMk cId="1438711869" sldId="284"/>
        </pc:sldMkLst>
        <pc:spChg chg="mod">
          <ac:chgData name="Long B Nguyen" userId="f59fb8f3-a021-417a-8bc1-65c8d471c621" providerId="ADAL" clId="{EC1E750C-42C7-A84F-81F0-83B2F940DF8B}" dt="2019-10-08T12:20:29.153" v="3805" actId="20577"/>
          <ac:spMkLst>
            <pc:docMk/>
            <pc:sldMk cId="1438711869" sldId="284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EC1E750C-42C7-A84F-81F0-83B2F940DF8B}" dt="2019-10-11T02:05:47.471" v="6258" actId="20577"/>
        <pc:sldMkLst>
          <pc:docMk/>
          <pc:sldMk cId="131840209" sldId="286"/>
        </pc:sldMkLst>
        <pc:spChg chg="mod">
          <ac:chgData name="Long B Nguyen" userId="f59fb8f3-a021-417a-8bc1-65c8d471c621" providerId="ADAL" clId="{EC1E750C-42C7-A84F-81F0-83B2F940DF8B}" dt="2019-10-11T02:05:47.471" v="6258" actId="20577"/>
          <ac:spMkLst>
            <pc:docMk/>
            <pc:sldMk cId="131840209" sldId="286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EC1E750C-42C7-A84F-81F0-83B2F940DF8B}" dt="2019-10-10T15:50:09.123" v="5342"/>
        <pc:sldMkLst>
          <pc:docMk/>
          <pc:sldMk cId="1313115290" sldId="287"/>
        </pc:sldMkLst>
        <pc:spChg chg="mod">
          <ac:chgData name="Long B Nguyen" userId="f59fb8f3-a021-417a-8bc1-65c8d471c621" providerId="ADAL" clId="{EC1E750C-42C7-A84F-81F0-83B2F940DF8B}" dt="2019-10-07T19:43:07.384" v="1731" actId="20577"/>
          <ac:spMkLst>
            <pc:docMk/>
            <pc:sldMk cId="1313115290" sldId="287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EC1E750C-42C7-A84F-81F0-83B2F940DF8B}" dt="2019-10-10T17:01:32.943" v="5556"/>
        <pc:sldMkLst>
          <pc:docMk/>
          <pc:sldMk cId="1552642527" sldId="288"/>
        </pc:sldMkLst>
        <pc:spChg chg="mod">
          <ac:chgData name="Long B Nguyen" userId="f59fb8f3-a021-417a-8bc1-65c8d471c621" providerId="ADAL" clId="{EC1E750C-42C7-A84F-81F0-83B2F940DF8B}" dt="2019-10-10T15:18:47.836" v="5317" actId="20577"/>
          <ac:spMkLst>
            <pc:docMk/>
            <pc:sldMk cId="1552642527" sldId="288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EC1E750C-42C7-A84F-81F0-83B2F940DF8B}" dt="2019-10-25T16:14:14.034" v="8522" actId="20577"/>
        <pc:sldMkLst>
          <pc:docMk/>
          <pc:sldMk cId="2259044443" sldId="300"/>
        </pc:sldMkLst>
        <pc:spChg chg="mod">
          <ac:chgData name="Long B Nguyen" userId="f59fb8f3-a021-417a-8bc1-65c8d471c621" providerId="ADAL" clId="{EC1E750C-42C7-A84F-81F0-83B2F940DF8B}" dt="2019-10-07T20:38:07.354" v="2821" actId="20577"/>
          <ac:spMkLst>
            <pc:docMk/>
            <pc:sldMk cId="2259044443" sldId="300"/>
            <ac:spMk id="2" creationId="{AA3A228F-61D0-D949-A5E7-F83756230BF8}"/>
          </ac:spMkLst>
        </pc:spChg>
        <pc:spChg chg="mod">
          <ac:chgData name="Long B Nguyen" userId="f59fb8f3-a021-417a-8bc1-65c8d471c621" providerId="ADAL" clId="{EC1E750C-42C7-A84F-81F0-83B2F940DF8B}" dt="2019-10-07T19:44:50.223" v="1752" actId="20577"/>
          <ac:spMkLst>
            <pc:docMk/>
            <pc:sldMk cId="2259044443" sldId="300"/>
            <ac:spMk id="9" creationId="{E3B2E017-30B2-884B-A113-B419A2ED51AD}"/>
          </ac:spMkLst>
        </pc:spChg>
        <pc:graphicFrameChg chg="mod modGraphic">
          <ac:chgData name="Long B Nguyen" userId="f59fb8f3-a021-417a-8bc1-65c8d471c621" providerId="ADAL" clId="{EC1E750C-42C7-A84F-81F0-83B2F940DF8B}" dt="2019-10-25T16:14:14.034" v="8522" actId="20577"/>
          <ac:graphicFrameMkLst>
            <pc:docMk/>
            <pc:sldMk cId="2259044443" sldId="300"/>
            <ac:graphicFrameMk id="3" creationId="{57EBABBC-BF53-D54B-B535-A6EEF3CDBAF8}"/>
          </ac:graphicFrameMkLst>
        </pc:graphicFrameChg>
      </pc:sldChg>
      <pc:sldChg chg="modSp add modAnim">
        <pc:chgData name="Long B Nguyen" userId="f59fb8f3-a021-417a-8bc1-65c8d471c621" providerId="ADAL" clId="{EC1E750C-42C7-A84F-81F0-83B2F940DF8B}" dt="2019-10-10T16:16:40.423" v="5358"/>
        <pc:sldMkLst>
          <pc:docMk/>
          <pc:sldMk cId="2979282" sldId="306"/>
        </pc:sldMkLst>
        <pc:spChg chg="mod">
          <ac:chgData name="Long B Nguyen" userId="f59fb8f3-a021-417a-8bc1-65c8d471c621" providerId="ADAL" clId="{EC1E750C-42C7-A84F-81F0-83B2F940DF8B}" dt="2019-10-07T20:22:22.440" v="2496" actId="20577"/>
          <ac:spMkLst>
            <pc:docMk/>
            <pc:sldMk cId="2979282" sldId="306"/>
            <ac:spMk id="2" creationId="{AA3A228F-61D0-D949-A5E7-F83756230BF8}"/>
          </ac:spMkLst>
        </pc:spChg>
        <pc:spChg chg="mod">
          <ac:chgData name="Long B Nguyen" userId="f59fb8f3-a021-417a-8bc1-65c8d471c621" providerId="ADAL" clId="{EC1E750C-42C7-A84F-81F0-83B2F940DF8B}" dt="2019-10-10T15:12:18.909" v="5221" actId="20577"/>
          <ac:spMkLst>
            <pc:docMk/>
            <pc:sldMk cId="2979282" sldId="306"/>
            <ac:spMk id="9" creationId="{E3B2E017-30B2-884B-A113-B419A2ED51AD}"/>
          </ac:spMkLst>
        </pc:spChg>
      </pc:sldChg>
      <pc:sldChg chg="delSp modSp modAnim">
        <pc:chgData name="Long B Nguyen" userId="f59fb8f3-a021-417a-8bc1-65c8d471c621" providerId="ADAL" clId="{EC1E750C-42C7-A84F-81F0-83B2F940DF8B}" dt="2019-10-10T15:54:05.585" v="5354"/>
        <pc:sldMkLst>
          <pc:docMk/>
          <pc:sldMk cId="2816034367" sldId="307"/>
        </pc:sldMkLst>
        <pc:spChg chg="mod">
          <ac:chgData name="Long B Nguyen" userId="f59fb8f3-a021-417a-8bc1-65c8d471c621" providerId="ADAL" clId="{EC1E750C-42C7-A84F-81F0-83B2F940DF8B}" dt="2019-10-10T14:34:41.659" v="4838" actId="20577"/>
          <ac:spMkLst>
            <pc:docMk/>
            <pc:sldMk cId="2816034367" sldId="307"/>
            <ac:spMk id="9" creationId="{E3B2E017-30B2-884B-A113-B419A2ED51AD}"/>
          </ac:spMkLst>
        </pc:spChg>
        <pc:picChg chg="del">
          <ac:chgData name="Long B Nguyen" userId="f59fb8f3-a021-417a-8bc1-65c8d471c621" providerId="ADAL" clId="{EC1E750C-42C7-A84F-81F0-83B2F940DF8B}" dt="2019-10-06T14:52:38.760" v="458" actId="478"/>
          <ac:picMkLst>
            <pc:docMk/>
            <pc:sldMk cId="2816034367" sldId="307"/>
            <ac:picMk id="3" creationId="{01205C96-4873-E74D-9647-F792C437AC65}"/>
          </ac:picMkLst>
        </pc:picChg>
      </pc:sldChg>
      <pc:sldChg chg="addSp delSp modSp add modAnim">
        <pc:chgData name="Long B Nguyen" userId="f59fb8f3-a021-417a-8bc1-65c8d471c621" providerId="ADAL" clId="{EC1E750C-42C7-A84F-81F0-83B2F940DF8B}" dt="2019-10-10T15:50:28.277" v="5345"/>
        <pc:sldMkLst>
          <pc:docMk/>
          <pc:sldMk cId="3647198221" sldId="308"/>
        </pc:sldMkLst>
        <pc:spChg chg="mod">
          <ac:chgData name="Long B Nguyen" userId="f59fb8f3-a021-417a-8bc1-65c8d471c621" providerId="ADAL" clId="{EC1E750C-42C7-A84F-81F0-83B2F940DF8B}" dt="2019-10-06T15:02:02.148" v="713" actId="20577"/>
          <ac:spMkLst>
            <pc:docMk/>
            <pc:sldMk cId="3647198221" sldId="308"/>
            <ac:spMk id="9" creationId="{E3B2E017-30B2-884B-A113-B419A2ED51AD}"/>
          </ac:spMkLst>
        </pc:spChg>
        <pc:picChg chg="del">
          <ac:chgData name="Long B Nguyen" userId="f59fb8f3-a021-417a-8bc1-65c8d471c621" providerId="ADAL" clId="{EC1E750C-42C7-A84F-81F0-83B2F940DF8B}" dt="2019-10-06T14:49:30.025" v="227" actId="478"/>
          <ac:picMkLst>
            <pc:docMk/>
            <pc:sldMk cId="3647198221" sldId="308"/>
            <ac:picMk id="3" creationId="{01205C96-4873-E74D-9647-F792C437AC65}"/>
          </ac:picMkLst>
        </pc:picChg>
        <pc:picChg chg="add mod">
          <ac:chgData name="Long B Nguyen" userId="f59fb8f3-a021-417a-8bc1-65c8d471c621" providerId="ADAL" clId="{EC1E750C-42C7-A84F-81F0-83B2F940DF8B}" dt="2019-10-06T15:01:36.617" v="671" actId="1076"/>
          <ac:picMkLst>
            <pc:docMk/>
            <pc:sldMk cId="3647198221" sldId="308"/>
            <ac:picMk id="5" creationId="{E0FFF880-C4B5-8F48-BCDD-3A8604715F1F}"/>
          </ac:picMkLst>
        </pc:picChg>
      </pc:sldChg>
      <pc:sldChg chg="modSp modAnim">
        <pc:chgData name="Long B Nguyen" userId="f59fb8f3-a021-417a-8bc1-65c8d471c621" providerId="ADAL" clId="{EC1E750C-42C7-A84F-81F0-83B2F940DF8B}" dt="2019-10-10T15:54:14.629" v="5355"/>
        <pc:sldMkLst>
          <pc:docMk/>
          <pc:sldMk cId="3130680389" sldId="309"/>
        </pc:sldMkLst>
        <pc:spChg chg="mod">
          <ac:chgData name="Long B Nguyen" userId="f59fb8f3-a021-417a-8bc1-65c8d471c621" providerId="ADAL" clId="{EC1E750C-42C7-A84F-81F0-83B2F940DF8B}" dt="2019-10-10T15:11:46.760" v="5167" actId="20577"/>
          <ac:spMkLst>
            <pc:docMk/>
            <pc:sldMk cId="3130680389" sldId="309"/>
            <ac:spMk id="9" creationId="{E3B2E017-30B2-884B-A113-B419A2ED51AD}"/>
          </ac:spMkLst>
        </pc:spChg>
        <pc:picChg chg="mod">
          <ac:chgData name="Long B Nguyen" userId="f59fb8f3-a021-417a-8bc1-65c8d471c621" providerId="ADAL" clId="{EC1E750C-42C7-A84F-81F0-83B2F940DF8B}" dt="2019-10-08T12:49:42.402" v="4253" actId="1076"/>
          <ac:picMkLst>
            <pc:docMk/>
            <pc:sldMk cId="3130680389" sldId="309"/>
            <ac:picMk id="3" creationId="{01205C96-4873-E74D-9647-F792C437AC65}"/>
          </ac:picMkLst>
        </pc:picChg>
      </pc:sldChg>
      <pc:sldChg chg="addSp delSp modSp modAnim">
        <pc:chgData name="Long B Nguyen" userId="f59fb8f3-a021-417a-8bc1-65c8d471c621" providerId="ADAL" clId="{EC1E750C-42C7-A84F-81F0-83B2F940DF8B}" dt="2019-10-10T16:16:35.180" v="5357"/>
        <pc:sldMkLst>
          <pc:docMk/>
          <pc:sldMk cId="3718152399" sldId="310"/>
        </pc:sldMkLst>
        <pc:spChg chg="add del">
          <ac:chgData name="Long B Nguyen" userId="f59fb8f3-a021-417a-8bc1-65c8d471c621" providerId="ADAL" clId="{EC1E750C-42C7-A84F-81F0-83B2F940DF8B}" dt="2019-10-07T19:43:18.143" v="1733"/>
          <ac:spMkLst>
            <pc:docMk/>
            <pc:sldMk cId="3718152399" sldId="310"/>
            <ac:spMk id="4" creationId="{47258E98-E172-D14F-B3EA-94FC79084D94}"/>
          </ac:spMkLst>
        </pc:spChg>
        <pc:spChg chg="mod">
          <ac:chgData name="Long B Nguyen" userId="f59fb8f3-a021-417a-8bc1-65c8d471c621" providerId="ADAL" clId="{EC1E750C-42C7-A84F-81F0-83B2F940DF8B}" dt="2019-10-10T15:11:08.045" v="5163" actId="20577"/>
          <ac:spMkLst>
            <pc:docMk/>
            <pc:sldMk cId="3718152399" sldId="310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EC1E750C-42C7-A84F-81F0-83B2F940DF8B}" dt="2019-10-11T02:09:39.763" v="6346" actId="20577"/>
        <pc:sldMkLst>
          <pc:docMk/>
          <pc:sldMk cId="908349489" sldId="315"/>
        </pc:sldMkLst>
        <pc:spChg chg="mod">
          <ac:chgData name="Long B Nguyen" userId="f59fb8f3-a021-417a-8bc1-65c8d471c621" providerId="ADAL" clId="{EC1E750C-42C7-A84F-81F0-83B2F940DF8B}" dt="2019-10-11T02:09:39.763" v="6346" actId="20577"/>
          <ac:spMkLst>
            <pc:docMk/>
            <pc:sldMk cId="908349489" sldId="315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EC1E750C-42C7-A84F-81F0-83B2F940DF8B}" dt="2019-10-28T15:41:53.002" v="9739" actId="20577"/>
        <pc:sldMkLst>
          <pc:docMk/>
          <pc:sldMk cId="1997478848" sldId="319"/>
        </pc:sldMkLst>
        <pc:spChg chg="mod">
          <ac:chgData name="Long B Nguyen" userId="f59fb8f3-a021-417a-8bc1-65c8d471c621" providerId="ADAL" clId="{EC1E750C-42C7-A84F-81F0-83B2F940DF8B}" dt="2019-10-28T15:41:53.002" v="9739" actId="20577"/>
          <ac:spMkLst>
            <pc:docMk/>
            <pc:sldMk cId="1997478848" sldId="319"/>
            <ac:spMk id="2" creationId="{AA3A228F-61D0-D949-A5E7-F83756230BF8}"/>
          </ac:spMkLst>
        </pc:spChg>
        <pc:spChg chg="mod">
          <ac:chgData name="Long B Nguyen" userId="f59fb8f3-a021-417a-8bc1-65c8d471c621" providerId="ADAL" clId="{EC1E750C-42C7-A84F-81F0-83B2F940DF8B}" dt="2019-10-28T15:41:48.346" v="9738" actId="20577"/>
          <ac:spMkLst>
            <pc:docMk/>
            <pc:sldMk cId="1997478848" sldId="319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EC1E750C-42C7-A84F-81F0-83B2F940DF8B}" dt="2019-10-10T16:20:02.157" v="5386"/>
        <pc:sldMkLst>
          <pc:docMk/>
          <pc:sldMk cId="2404797560" sldId="321"/>
        </pc:sldMkLst>
        <pc:spChg chg="mod">
          <ac:chgData name="Long B Nguyen" userId="f59fb8f3-a021-417a-8bc1-65c8d471c621" providerId="ADAL" clId="{EC1E750C-42C7-A84F-81F0-83B2F940DF8B}" dt="2019-10-10T16:19:47.637" v="5383" actId="20577"/>
          <ac:spMkLst>
            <pc:docMk/>
            <pc:sldMk cId="2404797560" sldId="321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EC1E750C-42C7-A84F-81F0-83B2F940DF8B}" dt="2019-10-06T15:52:09.886" v="1199" actId="20577"/>
        <pc:sldMkLst>
          <pc:docMk/>
          <pc:sldMk cId="866882917" sldId="322"/>
        </pc:sldMkLst>
        <pc:spChg chg="mod">
          <ac:chgData name="Long B Nguyen" userId="f59fb8f3-a021-417a-8bc1-65c8d471c621" providerId="ADAL" clId="{EC1E750C-42C7-A84F-81F0-83B2F940DF8B}" dt="2019-10-06T15:52:09.886" v="1199" actId="20577"/>
          <ac:spMkLst>
            <pc:docMk/>
            <pc:sldMk cId="866882917" sldId="322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EC1E750C-42C7-A84F-81F0-83B2F940DF8B}" dt="2019-10-08T12:23:24.073" v="3967" actId="20577"/>
        <pc:sldMkLst>
          <pc:docMk/>
          <pc:sldMk cId="3883735123" sldId="324"/>
        </pc:sldMkLst>
        <pc:spChg chg="mod">
          <ac:chgData name="Long B Nguyen" userId="f59fb8f3-a021-417a-8bc1-65c8d471c621" providerId="ADAL" clId="{EC1E750C-42C7-A84F-81F0-83B2F940DF8B}" dt="2019-10-08T12:23:24.073" v="3967" actId="20577"/>
          <ac:spMkLst>
            <pc:docMk/>
            <pc:sldMk cId="3883735123" sldId="324"/>
            <ac:spMk id="2" creationId="{AA3A228F-61D0-D949-A5E7-F83756230BF8}"/>
          </ac:spMkLst>
        </pc:spChg>
      </pc:sldChg>
      <pc:sldChg chg="delSp modSp">
        <pc:chgData name="Long B Nguyen" userId="f59fb8f3-a021-417a-8bc1-65c8d471c621" providerId="ADAL" clId="{EC1E750C-42C7-A84F-81F0-83B2F940DF8B}" dt="2019-10-11T13:56:01.338" v="6873" actId="20577"/>
        <pc:sldMkLst>
          <pc:docMk/>
          <pc:sldMk cId="97464883" sldId="325"/>
        </pc:sldMkLst>
        <pc:spChg chg="del">
          <ac:chgData name="Long B Nguyen" userId="f59fb8f3-a021-417a-8bc1-65c8d471c621" providerId="ADAL" clId="{EC1E750C-42C7-A84F-81F0-83B2F940DF8B}" dt="2019-10-08T12:13:20.740" v="3556" actId="478"/>
          <ac:spMkLst>
            <pc:docMk/>
            <pc:sldMk cId="97464883" sldId="325"/>
            <ac:spMk id="6" creationId="{2B2AA30A-82DB-F148-8204-27387E5FE6F1}"/>
          </ac:spMkLst>
        </pc:spChg>
        <pc:spChg chg="mod">
          <ac:chgData name="Long B Nguyen" userId="f59fb8f3-a021-417a-8bc1-65c8d471c621" providerId="ADAL" clId="{EC1E750C-42C7-A84F-81F0-83B2F940DF8B}" dt="2019-10-11T13:56:01.338" v="6873" actId="20577"/>
          <ac:spMkLst>
            <pc:docMk/>
            <pc:sldMk cId="97464883" sldId="325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EC1E750C-42C7-A84F-81F0-83B2F940DF8B}" dt="2019-10-11T14:48:34.445" v="6985" actId="20577"/>
        <pc:sldMkLst>
          <pc:docMk/>
          <pc:sldMk cId="2224964763" sldId="326"/>
        </pc:sldMkLst>
        <pc:spChg chg="mod">
          <ac:chgData name="Long B Nguyen" userId="f59fb8f3-a021-417a-8bc1-65c8d471c621" providerId="ADAL" clId="{EC1E750C-42C7-A84F-81F0-83B2F940DF8B}" dt="2019-10-06T14:46:32.245" v="184" actId="20577"/>
          <ac:spMkLst>
            <pc:docMk/>
            <pc:sldMk cId="2224964763" sldId="326"/>
            <ac:spMk id="2" creationId="{AA3A228F-61D0-D949-A5E7-F83756230BF8}"/>
          </ac:spMkLst>
        </pc:spChg>
        <pc:spChg chg="mod">
          <ac:chgData name="Long B Nguyen" userId="f59fb8f3-a021-417a-8bc1-65c8d471c621" providerId="ADAL" clId="{EC1E750C-42C7-A84F-81F0-83B2F940DF8B}" dt="2019-10-11T14:48:34.445" v="6985" actId="20577"/>
          <ac:spMkLst>
            <pc:docMk/>
            <pc:sldMk cId="2224964763" sldId="326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EC1E750C-42C7-A84F-81F0-83B2F940DF8B}" dt="2019-10-10T15:50:41.697" v="5347"/>
        <pc:sldMkLst>
          <pc:docMk/>
          <pc:sldMk cId="725508398" sldId="327"/>
        </pc:sldMkLst>
        <pc:spChg chg="mod">
          <ac:chgData name="Long B Nguyen" userId="f59fb8f3-a021-417a-8bc1-65c8d471c621" providerId="ADAL" clId="{EC1E750C-42C7-A84F-81F0-83B2F940DF8B}" dt="2019-10-06T14:52:17.845" v="454" actId="2711"/>
          <ac:spMkLst>
            <pc:docMk/>
            <pc:sldMk cId="725508398" sldId="327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EC1E750C-42C7-A84F-81F0-83B2F940DF8B}" dt="2019-10-10T16:18:19.829" v="5380"/>
        <pc:sldMkLst>
          <pc:docMk/>
          <pc:sldMk cId="771839009" sldId="329"/>
        </pc:sldMkLst>
        <pc:spChg chg="mod">
          <ac:chgData name="Long B Nguyen" userId="f59fb8f3-a021-417a-8bc1-65c8d471c621" providerId="ADAL" clId="{EC1E750C-42C7-A84F-81F0-83B2F940DF8B}" dt="2019-10-06T15:15:50.916" v="985" actId="20577"/>
          <ac:spMkLst>
            <pc:docMk/>
            <pc:sldMk cId="771839009" sldId="329"/>
            <ac:spMk id="2" creationId="{AA3A228F-61D0-D949-A5E7-F83756230BF8}"/>
          </ac:spMkLst>
        </pc:spChg>
        <pc:spChg chg="mod">
          <ac:chgData name="Long B Nguyen" userId="f59fb8f3-a021-417a-8bc1-65c8d471c621" providerId="ADAL" clId="{EC1E750C-42C7-A84F-81F0-83B2F940DF8B}" dt="2019-10-08T11:46:15.362" v="2845" actId="20577"/>
          <ac:spMkLst>
            <pc:docMk/>
            <pc:sldMk cId="771839009" sldId="329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EC1E750C-42C7-A84F-81F0-83B2F940DF8B}" dt="2019-10-11T13:53:37.005" v="6752" actId="20577"/>
        <pc:sldMkLst>
          <pc:docMk/>
          <pc:sldMk cId="1160750792" sldId="330"/>
        </pc:sldMkLst>
        <pc:spChg chg="mod">
          <ac:chgData name="Long B Nguyen" userId="f59fb8f3-a021-417a-8bc1-65c8d471c621" providerId="ADAL" clId="{EC1E750C-42C7-A84F-81F0-83B2F940DF8B}" dt="2019-10-11T13:53:37.005" v="6752" actId="20577"/>
          <ac:spMkLst>
            <pc:docMk/>
            <pc:sldMk cId="1160750792" sldId="330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EC1E750C-42C7-A84F-81F0-83B2F940DF8B}" dt="2019-10-11T13:52:13.245" v="6720"/>
        <pc:sldMkLst>
          <pc:docMk/>
          <pc:sldMk cId="121458461" sldId="332"/>
        </pc:sldMkLst>
        <pc:spChg chg="mod">
          <ac:chgData name="Long B Nguyen" userId="f59fb8f3-a021-417a-8bc1-65c8d471c621" providerId="ADAL" clId="{EC1E750C-42C7-A84F-81F0-83B2F940DF8B}" dt="2019-10-07T20:38:01.895" v="2811" actId="20577"/>
          <ac:spMkLst>
            <pc:docMk/>
            <pc:sldMk cId="121458461" sldId="332"/>
            <ac:spMk id="2" creationId="{AA3A228F-61D0-D949-A5E7-F83756230BF8}"/>
          </ac:spMkLst>
        </pc:spChg>
        <pc:spChg chg="mod">
          <ac:chgData name="Long B Nguyen" userId="f59fb8f3-a021-417a-8bc1-65c8d471c621" providerId="ADAL" clId="{EC1E750C-42C7-A84F-81F0-83B2F940DF8B}" dt="2019-10-10T17:17:22.422" v="5594" actId="20577"/>
          <ac:spMkLst>
            <pc:docMk/>
            <pc:sldMk cId="121458461" sldId="332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EC1E750C-42C7-A84F-81F0-83B2F940DF8B}" dt="2019-10-10T16:20:15.874" v="5387"/>
        <pc:sldMkLst>
          <pc:docMk/>
          <pc:sldMk cId="3377374440" sldId="333"/>
        </pc:sldMkLst>
        <pc:spChg chg="mod">
          <ac:chgData name="Long B Nguyen" userId="f59fb8f3-a021-417a-8bc1-65c8d471c621" providerId="ADAL" clId="{EC1E750C-42C7-A84F-81F0-83B2F940DF8B}" dt="2019-10-10T15:14:05.992" v="5261" actId="20577"/>
          <ac:spMkLst>
            <pc:docMk/>
            <pc:sldMk cId="3377374440" sldId="333"/>
            <ac:spMk id="9" creationId="{E3B2E017-30B2-884B-A113-B419A2ED51AD}"/>
          </ac:spMkLst>
        </pc:spChg>
      </pc:sldChg>
      <pc:sldChg chg="delSp modSp add modAnim">
        <pc:chgData name="Long B Nguyen" userId="f59fb8f3-a021-417a-8bc1-65c8d471c621" providerId="ADAL" clId="{EC1E750C-42C7-A84F-81F0-83B2F940DF8B}" dt="2019-10-11T13:56:41.895" v="6982" actId="20577"/>
        <pc:sldMkLst>
          <pc:docMk/>
          <pc:sldMk cId="1297630579" sldId="334"/>
        </pc:sldMkLst>
        <pc:spChg chg="del mod">
          <ac:chgData name="Long B Nguyen" userId="f59fb8f3-a021-417a-8bc1-65c8d471c621" providerId="ADAL" clId="{EC1E750C-42C7-A84F-81F0-83B2F940DF8B}" dt="2019-10-08T12:13:58.030" v="3569" actId="478"/>
          <ac:spMkLst>
            <pc:docMk/>
            <pc:sldMk cId="1297630579" sldId="334"/>
            <ac:spMk id="6" creationId="{2B2AA30A-82DB-F148-8204-27387E5FE6F1}"/>
          </ac:spMkLst>
        </pc:spChg>
        <pc:spChg chg="mod">
          <ac:chgData name="Long B Nguyen" userId="f59fb8f3-a021-417a-8bc1-65c8d471c621" providerId="ADAL" clId="{EC1E750C-42C7-A84F-81F0-83B2F940DF8B}" dt="2019-10-11T13:56:41.895" v="6982" actId="20577"/>
          <ac:spMkLst>
            <pc:docMk/>
            <pc:sldMk cId="1297630579" sldId="334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EC1E750C-42C7-A84F-81F0-83B2F940DF8B}" dt="2019-10-11T16:46:34.755" v="8068" actId="20577"/>
        <pc:sldMkLst>
          <pc:docMk/>
          <pc:sldMk cId="3679420171" sldId="335"/>
        </pc:sldMkLst>
        <pc:spChg chg="mod">
          <ac:chgData name="Long B Nguyen" userId="f59fb8f3-a021-417a-8bc1-65c8d471c621" providerId="ADAL" clId="{EC1E750C-42C7-A84F-81F0-83B2F940DF8B}" dt="2019-10-08T12:19:30.272" v="3741" actId="20577"/>
          <ac:spMkLst>
            <pc:docMk/>
            <pc:sldMk cId="3679420171" sldId="335"/>
            <ac:spMk id="2" creationId="{AA3A228F-61D0-D949-A5E7-F83756230BF8}"/>
          </ac:spMkLst>
        </pc:spChg>
        <pc:spChg chg="mod">
          <ac:chgData name="Long B Nguyen" userId="f59fb8f3-a021-417a-8bc1-65c8d471c621" providerId="ADAL" clId="{EC1E750C-42C7-A84F-81F0-83B2F940DF8B}" dt="2019-10-11T16:46:34.755" v="8068" actId="20577"/>
          <ac:spMkLst>
            <pc:docMk/>
            <pc:sldMk cId="3679420171" sldId="335"/>
            <ac:spMk id="9" creationId="{E3B2E017-30B2-884B-A113-B419A2ED51AD}"/>
          </ac:spMkLst>
        </pc:spChg>
      </pc:sldChg>
      <pc:sldChg chg="addSp delSp modSp add modAnim">
        <pc:chgData name="Long B Nguyen" userId="f59fb8f3-a021-417a-8bc1-65c8d471c621" providerId="ADAL" clId="{EC1E750C-42C7-A84F-81F0-83B2F940DF8B}" dt="2019-10-11T13:51:05.253" v="6713"/>
        <pc:sldMkLst>
          <pc:docMk/>
          <pc:sldMk cId="4200601291" sldId="336"/>
        </pc:sldMkLst>
        <pc:spChg chg="add mod">
          <ac:chgData name="Long B Nguyen" userId="f59fb8f3-a021-417a-8bc1-65c8d471c621" providerId="ADAL" clId="{EC1E750C-42C7-A84F-81F0-83B2F940DF8B}" dt="2019-10-11T13:48:43.827" v="6675" actId="767"/>
          <ac:spMkLst>
            <pc:docMk/>
            <pc:sldMk cId="4200601291" sldId="336"/>
            <ac:spMk id="3" creationId="{173E9F05-B64E-E749-8B7B-230BB7FDAB0C}"/>
          </ac:spMkLst>
        </pc:spChg>
        <pc:spChg chg="add mod">
          <ac:chgData name="Long B Nguyen" userId="f59fb8f3-a021-417a-8bc1-65c8d471c621" providerId="ADAL" clId="{EC1E750C-42C7-A84F-81F0-83B2F940DF8B}" dt="2019-10-11T13:50:10.414" v="6698" actId="1076"/>
          <ac:spMkLst>
            <pc:docMk/>
            <pc:sldMk cId="4200601291" sldId="336"/>
            <ac:spMk id="4" creationId="{42731CB2-C74B-2442-916C-3C51C2CD9B58}"/>
          </ac:spMkLst>
        </pc:spChg>
        <pc:spChg chg="add mod">
          <ac:chgData name="Long B Nguyen" userId="f59fb8f3-a021-417a-8bc1-65c8d471c621" providerId="ADAL" clId="{EC1E750C-42C7-A84F-81F0-83B2F940DF8B}" dt="2019-10-11T13:50:37.305" v="6703" actId="1076"/>
          <ac:spMkLst>
            <pc:docMk/>
            <pc:sldMk cId="4200601291" sldId="336"/>
            <ac:spMk id="6" creationId="{15EA9413-4DF1-674A-A4A8-6163F4F1D022}"/>
          </ac:spMkLst>
        </pc:spChg>
        <pc:spChg chg="add mod">
          <ac:chgData name="Long B Nguyen" userId="f59fb8f3-a021-417a-8bc1-65c8d471c621" providerId="ADAL" clId="{EC1E750C-42C7-A84F-81F0-83B2F940DF8B}" dt="2019-10-11T13:50:49.484" v="6707" actId="1076"/>
          <ac:spMkLst>
            <pc:docMk/>
            <pc:sldMk cId="4200601291" sldId="336"/>
            <ac:spMk id="7" creationId="{3A370C33-776E-B041-9FF0-69E39873A4A4}"/>
          </ac:spMkLst>
        </pc:spChg>
        <pc:spChg chg="add mod">
          <ac:chgData name="Long B Nguyen" userId="f59fb8f3-a021-417a-8bc1-65c8d471c621" providerId="ADAL" clId="{EC1E750C-42C7-A84F-81F0-83B2F940DF8B}" dt="2019-10-11T13:51:01.245" v="6711" actId="1076"/>
          <ac:spMkLst>
            <pc:docMk/>
            <pc:sldMk cId="4200601291" sldId="336"/>
            <ac:spMk id="8" creationId="{3C29331E-90C2-3A40-8F47-70CC36C0A6F5}"/>
          </ac:spMkLst>
        </pc:spChg>
        <pc:spChg chg="mod">
          <ac:chgData name="Long B Nguyen" userId="f59fb8f3-a021-417a-8bc1-65c8d471c621" providerId="ADAL" clId="{EC1E750C-42C7-A84F-81F0-83B2F940DF8B}" dt="2019-10-11T13:49:26.510" v="6689"/>
          <ac:spMkLst>
            <pc:docMk/>
            <pc:sldMk cId="4200601291" sldId="336"/>
            <ac:spMk id="9" creationId="{E3B2E017-30B2-884B-A113-B419A2ED51AD}"/>
          </ac:spMkLst>
        </pc:spChg>
        <pc:picChg chg="del mod">
          <ac:chgData name="Long B Nguyen" userId="f59fb8f3-a021-417a-8bc1-65c8d471c621" providerId="ADAL" clId="{EC1E750C-42C7-A84F-81F0-83B2F940DF8B}" dt="2019-10-08T12:53:32.398" v="4563" actId="478"/>
          <ac:picMkLst>
            <pc:docMk/>
            <pc:sldMk cId="4200601291" sldId="336"/>
            <ac:picMk id="3" creationId="{01205C96-4873-E74D-9647-F792C437AC65}"/>
          </ac:picMkLst>
        </pc:picChg>
      </pc:sldChg>
      <pc:sldChg chg="add modAnim">
        <pc:chgData name="Long B Nguyen" userId="f59fb8f3-a021-417a-8bc1-65c8d471c621" providerId="ADAL" clId="{EC1E750C-42C7-A84F-81F0-83B2F940DF8B}" dt="2019-10-11T13:54:12.677" v="6753"/>
        <pc:sldMkLst>
          <pc:docMk/>
          <pc:sldMk cId="3893998552" sldId="337"/>
        </pc:sldMkLst>
      </pc:sldChg>
      <pc:sldChg chg="modSp add modAnim">
        <pc:chgData name="Long B Nguyen" userId="f59fb8f3-a021-417a-8bc1-65c8d471c621" providerId="ADAL" clId="{EC1E750C-42C7-A84F-81F0-83B2F940DF8B}" dt="2019-10-11T13:54:28.315" v="6758"/>
        <pc:sldMkLst>
          <pc:docMk/>
          <pc:sldMk cId="1222806230" sldId="338"/>
        </pc:sldMkLst>
        <pc:spChg chg="mod">
          <ac:chgData name="Long B Nguyen" userId="f59fb8f3-a021-417a-8bc1-65c8d471c621" providerId="ADAL" clId="{EC1E750C-42C7-A84F-81F0-83B2F940DF8B}" dt="2019-10-11T02:15:32.330" v="6674" actId="20577"/>
          <ac:spMkLst>
            <pc:docMk/>
            <pc:sldMk cId="1222806230" sldId="338"/>
            <ac:spMk id="9" creationId="{E3B2E017-30B2-884B-A113-B419A2ED51AD}"/>
          </ac:spMkLst>
        </pc:spChg>
      </pc:sldChg>
      <pc:sldChg chg="addSp modSp add modAnim">
        <pc:chgData name="Long B Nguyen" userId="f59fb8f3-a021-417a-8bc1-65c8d471c621" providerId="ADAL" clId="{EC1E750C-42C7-A84F-81F0-83B2F940DF8B}" dt="2019-10-11T16:42:24.754" v="7752"/>
        <pc:sldMkLst>
          <pc:docMk/>
          <pc:sldMk cId="2049074062" sldId="339"/>
        </pc:sldMkLst>
        <pc:spChg chg="mod">
          <ac:chgData name="Long B Nguyen" userId="f59fb8f3-a021-417a-8bc1-65c8d471c621" providerId="ADAL" clId="{EC1E750C-42C7-A84F-81F0-83B2F940DF8B}" dt="2019-10-11T16:35:18.098" v="7223" actId="20577"/>
          <ac:spMkLst>
            <pc:docMk/>
            <pc:sldMk cId="2049074062" sldId="339"/>
            <ac:spMk id="2" creationId="{AA3A228F-61D0-D949-A5E7-F83756230BF8}"/>
          </ac:spMkLst>
        </pc:spChg>
        <pc:spChg chg="add mod">
          <ac:chgData name="Long B Nguyen" userId="f59fb8f3-a021-417a-8bc1-65c8d471c621" providerId="ADAL" clId="{EC1E750C-42C7-A84F-81F0-83B2F940DF8B}" dt="2019-10-11T16:41:17.138" v="7747" actId="20577"/>
          <ac:spMkLst>
            <pc:docMk/>
            <pc:sldMk cId="2049074062" sldId="339"/>
            <ac:spMk id="3" creationId="{CEA124DC-F312-EC4E-8F44-AE7209FAD9D2}"/>
          </ac:spMkLst>
        </pc:spChg>
        <pc:spChg chg="mod">
          <ac:chgData name="Long B Nguyen" userId="f59fb8f3-a021-417a-8bc1-65c8d471c621" providerId="ADAL" clId="{EC1E750C-42C7-A84F-81F0-83B2F940DF8B}" dt="2019-10-11T16:37:24.155" v="7373" actId="20577"/>
          <ac:spMkLst>
            <pc:docMk/>
            <pc:sldMk cId="2049074062" sldId="339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EC1E750C-42C7-A84F-81F0-83B2F940DF8B}" dt="2019-10-11T16:46:23.681" v="8053"/>
        <pc:sldMkLst>
          <pc:docMk/>
          <pc:sldMk cId="3520320687" sldId="340"/>
        </pc:sldMkLst>
        <pc:spChg chg="mod">
          <ac:chgData name="Long B Nguyen" userId="f59fb8f3-a021-417a-8bc1-65c8d471c621" providerId="ADAL" clId="{EC1E750C-42C7-A84F-81F0-83B2F940DF8B}" dt="2019-10-11T16:45:34.612" v="8044" actId="1076"/>
          <ac:spMkLst>
            <pc:docMk/>
            <pc:sldMk cId="3520320687" sldId="340"/>
            <ac:spMk id="3" creationId="{CEA124DC-F312-EC4E-8F44-AE7209FAD9D2}"/>
          </ac:spMkLst>
        </pc:spChg>
        <pc:spChg chg="mod">
          <ac:chgData name="Long B Nguyen" userId="f59fb8f3-a021-417a-8bc1-65c8d471c621" providerId="ADAL" clId="{EC1E750C-42C7-A84F-81F0-83B2F940DF8B}" dt="2019-10-11T16:44:57.478" v="7938" actId="113"/>
          <ac:spMkLst>
            <pc:docMk/>
            <pc:sldMk cId="3520320687" sldId="340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EC1E750C-42C7-A84F-81F0-83B2F940DF8B}" dt="2019-10-18T11:09:20.866" v="8449" actId="20577"/>
        <pc:sldMkLst>
          <pc:docMk/>
          <pc:sldMk cId="2050208201" sldId="341"/>
        </pc:sldMkLst>
        <pc:spChg chg="mod">
          <ac:chgData name="Long B Nguyen" userId="f59fb8f3-a021-417a-8bc1-65c8d471c621" providerId="ADAL" clId="{EC1E750C-42C7-A84F-81F0-83B2F940DF8B}" dt="2019-10-18T10:59:59.680" v="8072" actId="20577"/>
          <ac:spMkLst>
            <pc:docMk/>
            <pc:sldMk cId="2050208201" sldId="341"/>
            <ac:spMk id="2" creationId="{AA3A228F-61D0-D949-A5E7-F83756230BF8}"/>
          </ac:spMkLst>
        </pc:spChg>
        <pc:spChg chg="mod">
          <ac:chgData name="Long B Nguyen" userId="f59fb8f3-a021-417a-8bc1-65c8d471c621" providerId="ADAL" clId="{EC1E750C-42C7-A84F-81F0-83B2F940DF8B}" dt="2019-10-18T11:09:20.866" v="8449" actId="20577"/>
          <ac:spMkLst>
            <pc:docMk/>
            <pc:sldMk cId="2050208201" sldId="341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EC1E750C-42C7-A84F-81F0-83B2F940DF8B}" dt="2019-10-26T18:13:17.508" v="8989" actId="20577"/>
        <pc:sldMkLst>
          <pc:docMk/>
          <pc:sldMk cId="2433533531" sldId="342"/>
        </pc:sldMkLst>
        <pc:spChg chg="mod">
          <ac:chgData name="Long B Nguyen" userId="f59fb8f3-a021-417a-8bc1-65c8d471c621" providerId="ADAL" clId="{EC1E750C-42C7-A84F-81F0-83B2F940DF8B}" dt="2019-10-26T18:05:47.728" v="8634" actId="20577"/>
          <ac:spMkLst>
            <pc:docMk/>
            <pc:sldMk cId="2433533531" sldId="342"/>
            <ac:spMk id="2" creationId="{AA3A228F-61D0-D949-A5E7-F83756230BF8}"/>
          </ac:spMkLst>
        </pc:spChg>
        <pc:spChg chg="mod">
          <ac:chgData name="Long B Nguyen" userId="f59fb8f3-a021-417a-8bc1-65c8d471c621" providerId="ADAL" clId="{EC1E750C-42C7-A84F-81F0-83B2F940DF8B}" dt="2019-10-26T18:13:17.508" v="8989" actId="20577"/>
          <ac:spMkLst>
            <pc:docMk/>
            <pc:sldMk cId="2433533531" sldId="342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EC1E750C-42C7-A84F-81F0-83B2F940DF8B}" dt="2019-10-28T12:39:25.158" v="9211" actId="20577"/>
        <pc:sldMkLst>
          <pc:docMk/>
          <pc:sldMk cId="2916621840" sldId="343"/>
        </pc:sldMkLst>
        <pc:spChg chg="mod">
          <ac:chgData name="Long B Nguyen" userId="f59fb8f3-a021-417a-8bc1-65c8d471c621" providerId="ADAL" clId="{EC1E750C-42C7-A84F-81F0-83B2F940DF8B}" dt="2019-10-28T12:39:25.158" v="9211" actId="20577"/>
          <ac:spMkLst>
            <pc:docMk/>
            <pc:sldMk cId="2916621840" sldId="343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EC1E750C-42C7-A84F-81F0-83B2F940DF8B}" dt="2019-10-28T12:45:43.533" v="9497" actId="207"/>
        <pc:sldMkLst>
          <pc:docMk/>
          <pc:sldMk cId="422445672" sldId="344"/>
        </pc:sldMkLst>
        <pc:spChg chg="mod">
          <ac:chgData name="Long B Nguyen" userId="f59fb8f3-a021-417a-8bc1-65c8d471c621" providerId="ADAL" clId="{EC1E750C-42C7-A84F-81F0-83B2F940DF8B}" dt="2019-10-28T12:40:04.794" v="9224" actId="20577"/>
          <ac:spMkLst>
            <pc:docMk/>
            <pc:sldMk cId="422445672" sldId="344"/>
            <ac:spMk id="2" creationId="{AA3A228F-61D0-D949-A5E7-F83756230BF8}"/>
          </ac:spMkLst>
        </pc:spChg>
        <pc:spChg chg="mod">
          <ac:chgData name="Long B Nguyen" userId="f59fb8f3-a021-417a-8bc1-65c8d471c621" providerId="ADAL" clId="{EC1E750C-42C7-A84F-81F0-83B2F940DF8B}" dt="2019-10-28T12:45:43.533" v="9497" actId="207"/>
          <ac:spMkLst>
            <pc:docMk/>
            <pc:sldMk cId="422445672" sldId="344"/>
            <ac:spMk id="9" creationId="{E3B2E017-30B2-884B-A113-B419A2ED51AD}"/>
          </ac:spMkLst>
        </pc:spChg>
      </pc:sldChg>
    </pc:docChg>
  </pc:docChgLst>
  <pc:docChgLst>
    <pc:chgData name="Long B Nguyen" userId="f59fb8f3-a021-417a-8bc1-65c8d471c621" providerId="ADAL" clId="{02F9CDFD-8058-E747-90F1-869B904FA8AE}"/>
    <pc:docChg chg="delSld">
      <pc:chgData name="Long B Nguyen" userId="f59fb8f3-a021-417a-8bc1-65c8d471c621" providerId="ADAL" clId="{02F9CDFD-8058-E747-90F1-869B904FA8AE}" dt="2019-10-06T14:42:51.433" v="0" actId="2696"/>
      <pc:docMkLst>
        <pc:docMk/>
      </pc:docMkLst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12/16/20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896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194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237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770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12/16/20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383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12/16/20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480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12/16/20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681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12/16/20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43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12/16/20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545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316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140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12/16/20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727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7A749-B1BA-E24B-8FB0-0604EF651F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4562" y="1623354"/>
            <a:ext cx="6619244" cy="734328"/>
          </a:xfrm>
        </p:spPr>
        <p:txBody>
          <a:bodyPr/>
          <a:lstStyle/>
          <a:p>
            <a:pPr algn="l"/>
            <a:r>
              <a:rPr lang="en-US" sz="4050" dirty="0"/>
              <a:t>Introduction </a:t>
            </a:r>
            <a:r>
              <a:rPr lang="en-US" sz="4050"/>
              <a:t>to Python</a:t>
            </a:r>
            <a:endParaRPr lang="en-US" sz="405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DC47C8-6776-7B44-9CD4-95FC91452D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54562" y="2550187"/>
            <a:ext cx="5381296" cy="1277135"/>
          </a:xfrm>
        </p:spPr>
        <p:txBody>
          <a:bodyPr>
            <a:normAutofit/>
          </a:bodyPr>
          <a:lstStyle/>
          <a:p>
            <a:pPr algn="l"/>
            <a:r>
              <a:rPr lang="en-US" sz="2400" b="1" dirty="0"/>
              <a:t>Built-In Sequences: Lists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4071586-F58C-CD48-BB49-60F4B2277ED8}"/>
              </a:ext>
            </a:extLst>
          </p:cNvPr>
          <p:cNvSpPr txBox="1">
            <a:spLocks/>
          </p:cNvSpPr>
          <p:nvPr/>
        </p:nvSpPr>
        <p:spPr>
          <a:xfrm>
            <a:off x="2183952" y="3285007"/>
            <a:ext cx="4507445" cy="5423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2471041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286" y="123498"/>
            <a:ext cx="7053542" cy="683886"/>
          </a:xfrm>
        </p:spPr>
        <p:txBody>
          <a:bodyPr/>
          <a:lstStyle/>
          <a:p>
            <a:r>
              <a:rPr lang="en-US" dirty="0"/>
              <a:t>Slicing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286" y="807385"/>
            <a:ext cx="8660152" cy="47841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Finally, it is possible to specify a third integer that represents the step size.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In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</a:t>
            </a:r>
            <a:r>
              <a:rPr lang="en-US" b="1" dirty="0">
                <a:latin typeface="Inconsolata" panose="020B0609030003000000" pitchFamily="49" charset="77"/>
              </a:rPr>
              <a:t>]: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L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3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5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7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11</a:t>
            </a:r>
            <a:r>
              <a:rPr lang="en-US" b="1" dirty="0">
                <a:latin typeface="Inconsolata" panose="020B0609030003000000" pitchFamily="49" charset="77"/>
              </a:rPr>
              <a:t>]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In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b="1" dirty="0">
                <a:latin typeface="Inconsolata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L</a:t>
            </a:r>
            <a:r>
              <a:rPr lang="en-US" b="1" dirty="0">
                <a:latin typeface="Inconsolata" panose="020B0609030003000000" pitchFamily="49" charset="77"/>
              </a:rPr>
              <a:t>[::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b="1" dirty="0">
                <a:latin typeface="Inconsolata" panose="020B0609030003000000" pitchFamily="49" charset="77"/>
              </a:rPr>
              <a:t>] </a:t>
            </a:r>
            <a:r>
              <a:rPr lang="en-US" b="1" dirty="0">
                <a:solidFill>
                  <a:srgbClr val="33566B"/>
                </a:solidFill>
                <a:latin typeface="Inconsolata" panose="020B0609030003000000" pitchFamily="49" charset="77"/>
              </a:rPr>
              <a:t># equivalent to L[0:len(L):2] 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Out [2]: [2, 5, 11] 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1205C96-4873-E74D-9647-F792C437AC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0619" y="3518023"/>
            <a:ext cx="3684796" cy="1093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680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88" y="112801"/>
            <a:ext cx="7053542" cy="683886"/>
          </a:xfrm>
        </p:spPr>
        <p:txBody>
          <a:bodyPr/>
          <a:lstStyle/>
          <a:p>
            <a:r>
              <a:rPr lang="en-US" dirty="0"/>
              <a:t>Slicing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284" y="796687"/>
            <a:ext cx="8344289" cy="47153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 particularly useful version of this is to specify a negative step, which will reverse the list. In this case, the default start index is at the end of the list and the default stop index is at the beginning(inclusive).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In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</a:t>
            </a:r>
            <a:r>
              <a:rPr lang="en-US" b="1" dirty="0">
                <a:latin typeface="Inconsolata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L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3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4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5</a:t>
            </a:r>
            <a:r>
              <a:rPr lang="en-US" b="1" dirty="0">
                <a:latin typeface="Inconsolata" panose="020B0609030003000000" pitchFamily="49" charset="77"/>
              </a:rPr>
              <a:t>]</a:t>
            </a: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In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b="1" dirty="0">
                <a:latin typeface="Inconsolata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L</a:t>
            </a:r>
            <a:r>
              <a:rPr lang="en-US" b="1" dirty="0">
                <a:latin typeface="Inconsolata" panose="020B0609030003000000" pitchFamily="49" charset="77"/>
              </a:rPr>
              <a:t>[::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-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</a:t>
            </a:r>
            <a:r>
              <a:rPr lang="en-US" b="1" dirty="0">
                <a:latin typeface="Inconsolata" panose="020B0609030003000000" pitchFamily="49" charset="77"/>
              </a:rPr>
              <a:t>] </a:t>
            </a:r>
            <a:endParaRPr lang="en-US" b="1" dirty="0">
              <a:solidFill>
                <a:srgbClr val="33566B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Out [2]: [5, 4, 3, 2, 1]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In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3</a:t>
            </a:r>
            <a:r>
              <a:rPr lang="en-US" b="1" dirty="0">
                <a:latin typeface="Inconsolata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L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</a:t>
            </a:r>
            <a:r>
              <a:rPr lang="en-US" b="1" dirty="0">
                <a:latin typeface="Inconsolata" panose="020B0609030003000000" pitchFamily="49" charset="77"/>
              </a:rPr>
              <a:t>::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-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</a:t>
            </a:r>
            <a:r>
              <a:rPr lang="en-US" b="1" dirty="0">
                <a:latin typeface="Inconsolata" panose="020B0609030003000000" pitchFamily="49" charset="77"/>
              </a:rPr>
              <a:t>] </a:t>
            </a:r>
            <a:endParaRPr lang="en-US" b="1" dirty="0">
              <a:solidFill>
                <a:srgbClr val="33566B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Out [3]: [2, 1]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In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4</a:t>
            </a:r>
            <a:r>
              <a:rPr lang="en-US" b="1" dirty="0">
                <a:latin typeface="Inconsolata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L</a:t>
            </a:r>
            <a:r>
              <a:rPr lang="en-US" b="1" dirty="0">
                <a:latin typeface="Inconsolata" panose="020B0609030003000000" pitchFamily="49" charset="77"/>
              </a:rPr>
              <a:t>[:-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3</a:t>
            </a:r>
            <a:r>
              <a:rPr lang="en-US" b="1" dirty="0">
                <a:latin typeface="Inconsolata" panose="020B0609030003000000" pitchFamily="49" charset="77"/>
              </a:rPr>
              <a:t>: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-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</a:t>
            </a:r>
            <a:r>
              <a:rPr lang="en-US" b="1" dirty="0">
                <a:latin typeface="Inconsolata" panose="020B0609030003000000" pitchFamily="49" charset="77"/>
              </a:rPr>
              <a:t>] </a:t>
            </a:r>
            <a:endParaRPr lang="en-US" b="1" dirty="0">
              <a:solidFill>
                <a:srgbClr val="33566B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Out [4]: [5, 4]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In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5</a:t>
            </a:r>
            <a:r>
              <a:rPr lang="en-US" b="1" dirty="0">
                <a:latin typeface="Inconsolata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L</a:t>
            </a:r>
            <a:r>
              <a:rPr lang="en-US" b="1" dirty="0">
                <a:latin typeface="Inconsolata" panose="020B0609030003000000" pitchFamily="49" charset="77"/>
              </a:rPr>
              <a:t>[-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3</a:t>
            </a:r>
            <a:r>
              <a:rPr lang="en-US" b="1" dirty="0">
                <a:latin typeface="Inconsolata" panose="020B0609030003000000" pitchFamily="49" charset="77"/>
              </a:rPr>
              <a:t>::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-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</a:t>
            </a:r>
            <a:r>
              <a:rPr lang="en-US" b="1" dirty="0">
                <a:latin typeface="Inconsolata" panose="020B0609030003000000" pitchFamily="49" charset="77"/>
              </a:rPr>
              <a:t>] </a:t>
            </a:r>
            <a:endParaRPr lang="en-US" sz="1800" b="1" dirty="0">
              <a:solidFill>
                <a:srgbClr val="33566B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Out [5]: [3, 2, 1] 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73E9F05-B64E-E749-8B7B-230BB7FDAB0C}"/>
              </a:ext>
            </a:extLst>
          </p:cNvPr>
          <p:cNvSpPr txBox="1"/>
          <p:nvPr/>
        </p:nvSpPr>
        <p:spPr>
          <a:xfrm>
            <a:off x="8767985" y="2076628"/>
            <a:ext cx="184731" cy="308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731CB2-C74B-2442-916C-3C51C2CD9B58}"/>
              </a:ext>
            </a:extLst>
          </p:cNvPr>
          <p:cNvSpPr txBox="1"/>
          <p:nvPr/>
        </p:nvSpPr>
        <p:spPr>
          <a:xfrm>
            <a:off x="3778187" y="2529049"/>
            <a:ext cx="4633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33566B"/>
                </a:solidFill>
                <a:latin typeface="Inconsolata" panose="020B0609030003000000" pitchFamily="49" charset="77"/>
              </a:rPr>
              <a:t># defaults end of array to beginning </a:t>
            </a:r>
            <a:endParaRPr lang="en-US" sz="1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EA9413-4DF1-674A-A4A8-6163F4F1D022}"/>
              </a:ext>
            </a:extLst>
          </p:cNvPr>
          <p:cNvSpPr txBox="1"/>
          <p:nvPr/>
        </p:nvSpPr>
        <p:spPr>
          <a:xfrm>
            <a:off x="3093527" y="2938244"/>
            <a:ext cx="3310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33566B"/>
                </a:solidFill>
                <a:latin typeface="Inconsolata" panose="020B0609030003000000" pitchFamily="49" charset="77"/>
              </a:rPr>
              <a:t># first two items reversed</a:t>
            </a:r>
            <a:endParaRPr lang="en-US" sz="1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370C33-776E-B041-9FF0-69E39873A4A4}"/>
              </a:ext>
            </a:extLst>
          </p:cNvPr>
          <p:cNvSpPr txBox="1"/>
          <p:nvPr/>
        </p:nvSpPr>
        <p:spPr>
          <a:xfrm>
            <a:off x="2904390" y="3652610"/>
            <a:ext cx="3190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33566B"/>
                </a:solidFill>
                <a:latin typeface="Inconsolata" panose="020B0609030003000000" pitchFamily="49" charset="77"/>
              </a:rPr>
              <a:t># last two items reversed</a:t>
            </a:r>
            <a:endParaRPr lang="en-US" sz="1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29331E-90C2-3A40-8F47-70CC36C0A6F5}"/>
              </a:ext>
            </a:extLst>
          </p:cNvPr>
          <p:cNvSpPr txBox="1"/>
          <p:nvPr/>
        </p:nvSpPr>
        <p:spPr>
          <a:xfrm>
            <a:off x="3056836" y="4521162"/>
            <a:ext cx="5354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33566B"/>
                </a:solidFill>
                <a:latin typeface="Inconsolata" panose="020B0609030003000000" pitchFamily="49" charset="77"/>
              </a:rPr>
              <a:t># everything except last two items reversed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200601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286" y="123498"/>
            <a:ext cx="7053542" cy="683886"/>
          </a:xfrm>
        </p:spPr>
        <p:txBody>
          <a:bodyPr/>
          <a:lstStyle/>
          <a:p>
            <a:r>
              <a:rPr lang="en-US" dirty="0"/>
              <a:t>Modifying a List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286" y="807385"/>
            <a:ext cx="8348287" cy="47841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Both indexing and slicing can be used to set elements as well as access them. 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  <a:cs typeface="InaiMathi" pitchFamily="2" charset="0"/>
              </a:rPr>
              <a:t>In </a:t>
            </a:r>
            <a:r>
              <a:rPr lang="en-US" b="1" dirty="0">
                <a:latin typeface="Inconsolata" panose="020B0609030003000000" pitchFamily="49" charset="77"/>
                <a:cs typeface="InaiMathi" pitchFamily="2" charset="0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  <a:cs typeface="InaiMathi" pitchFamily="2" charset="0"/>
              </a:rPr>
              <a:t>1</a:t>
            </a:r>
            <a:r>
              <a:rPr lang="en-US" b="1" dirty="0">
                <a:latin typeface="Inconsolata" panose="020B0609030003000000" pitchFamily="49" charset="77"/>
                <a:cs typeface="InaiMathi" pitchFamily="2" charset="0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  <a:cs typeface="InaiMathi" pitchFamily="2" charset="0"/>
              </a:rPr>
              <a:t>L</a:t>
            </a:r>
            <a:r>
              <a:rPr lang="en-US" b="1" dirty="0">
                <a:latin typeface="Inconsolata" panose="020B0609030003000000" pitchFamily="49" charset="77"/>
                <a:cs typeface="InaiMathi" pitchFamily="2" charset="0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  <a:cs typeface="InaiMathi" pitchFamily="2" charset="0"/>
              </a:rPr>
              <a:t>0</a:t>
            </a:r>
            <a:r>
              <a:rPr lang="en-US" b="1" dirty="0">
                <a:latin typeface="Inconsolata" panose="020B0609030003000000" pitchFamily="49" charset="77"/>
                <a:cs typeface="InaiMathi" pitchFamily="2" charset="0"/>
              </a:rPr>
              <a:t>]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  <a:cs typeface="InaiMathi" pitchFamily="2" charset="0"/>
              </a:rPr>
              <a:t>=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  <a:cs typeface="InaiMathi" pitchFamily="2" charset="0"/>
              </a:rPr>
              <a:t>100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  <a:cs typeface="InaiMathi" pitchFamily="2" charset="0"/>
              </a:rPr>
              <a:t>In </a:t>
            </a:r>
            <a:r>
              <a:rPr lang="en-US" b="1" dirty="0">
                <a:latin typeface="Inconsolata" panose="020B0609030003000000" pitchFamily="49" charset="77"/>
                <a:cs typeface="InaiMathi" pitchFamily="2" charset="0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  <a:cs typeface="InaiMathi" pitchFamily="2" charset="0"/>
              </a:rPr>
              <a:t>2</a:t>
            </a:r>
            <a:r>
              <a:rPr lang="en-US" b="1" dirty="0">
                <a:latin typeface="Inconsolata" panose="020B0609030003000000" pitchFamily="49" charset="77"/>
                <a:cs typeface="InaiMathi" pitchFamily="2" charset="0"/>
              </a:rPr>
              <a:t>]: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  <a:cs typeface="InaiMathi" pitchFamily="2" charset="0"/>
              </a:rPr>
              <a:t> 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  <a:cs typeface="InaiMathi" pitchFamily="2" charset="0"/>
              </a:rPr>
              <a:t>print</a:t>
            </a:r>
            <a:r>
              <a:rPr lang="en-US" b="1" dirty="0">
                <a:latin typeface="Inconsolata" panose="020B0609030003000000" pitchFamily="49" charset="77"/>
                <a:cs typeface="InaiMathi" pitchFamily="2" charset="0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  <a:cs typeface="InaiMathi" pitchFamily="2" charset="0"/>
              </a:rPr>
              <a:t>L</a:t>
            </a:r>
            <a:r>
              <a:rPr lang="en-US" b="1" dirty="0">
                <a:latin typeface="Inconsolata" panose="020B0609030003000000" pitchFamily="49" charset="77"/>
                <a:cs typeface="InaiMathi" pitchFamily="2" charset="0"/>
              </a:rPr>
              <a:t>) 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  <a:cs typeface="InaiMathi" pitchFamily="2" charset="0"/>
              </a:rPr>
              <a:t>[100, 3, 5, 7, 11] 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In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3</a:t>
            </a:r>
            <a:r>
              <a:rPr lang="en-US" b="1" dirty="0">
                <a:latin typeface="Inconsolata" panose="020B0609030003000000" pitchFamily="49" charset="77"/>
              </a:rPr>
              <a:t>]: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L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</a:t>
            </a:r>
            <a:r>
              <a:rPr lang="en-US" b="1" dirty="0">
                <a:latin typeface="Inconsolata" panose="020B0609030003000000" pitchFamily="49" charset="77"/>
              </a:rPr>
              <a:t>: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3</a:t>
            </a:r>
            <a:r>
              <a:rPr lang="en-US" b="1" dirty="0">
                <a:latin typeface="Inconsolata" panose="020B0609030003000000" pitchFamily="49" charset="77"/>
              </a:rPr>
              <a:t>]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99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99</a:t>
            </a:r>
            <a:r>
              <a:rPr lang="en-US" b="1" dirty="0">
                <a:latin typeface="Inconsolata" panose="020B0609030003000000" pitchFamily="49" charset="77"/>
              </a:rPr>
              <a:t>]</a:t>
            </a:r>
            <a:br>
              <a:rPr lang="en-US" b="1" dirty="0">
                <a:latin typeface="Inconsolata" panose="020B0609030003000000" pitchFamily="49" charset="77"/>
              </a:rPr>
            </a:b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  <a:cs typeface="InaiMathi" pitchFamily="2" charset="0"/>
              </a:rPr>
              <a:t>In </a:t>
            </a:r>
            <a:r>
              <a:rPr lang="en-US" b="1" dirty="0">
                <a:latin typeface="Inconsolata" panose="020B0609030003000000" pitchFamily="49" charset="77"/>
                <a:cs typeface="InaiMathi" pitchFamily="2" charset="0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  <a:cs typeface="InaiMathi" pitchFamily="2" charset="0"/>
              </a:rPr>
              <a:t>4</a:t>
            </a:r>
            <a:r>
              <a:rPr lang="en-US" b="1" dirty="0">
                <a:latin typeface="Inconsolata" panose="020B0609030003000000" pitchFamily="49" charset="77"/>
                <a:cs typeface="InaiMathi" pitchFamily="2" charset="0"/>
              </a:rPr>
              <a:t>]: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  <a:cs typeface="InaiMathi" pitchFamily="2" charset="0"/>
              </a:rPr>
              <a:t> 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  <a:cs typeface="InaiMathi" pitchFamily="2" charset="0"/>
              </a:rPr>
              <a:t>print</a:t>
            </a:r>
            <a:r>
              <a:rPr lang="en-US" b="1" dirty="0">
                <a:latin typeface="Inconsolata" panose="020B0609030003000000" pitchFamily="49" charset="77"/>
                <a:cs typeface="InaiMathi" pitchFamily="2" charset="0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  <a:cs typeface="InaiMathi" pitchFamily="2" charset="0"/>
              </a:rPr>
              <a:t>L</a:t>
            </a:r>
            <a:r>
              <a:rPr lang="en-US" b="1" dirty="0">
                <a:latin typeface="Inconsolata" panose="020B0609030003000000" pitchFamily="49" charset="77"/>
                <a:cs typeface="InaiMathi" pitchFamily="2" charset="0"/>
              </a:rPr>
              <a:t>) 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  <a:cs typeface="InaiMathi" pitchFamily="2" charset="0"/>
              </a:rPr>
              <a:t>[100, 99, 99, 7, 11] 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  <a:cs typeface="InaiMathi" pitchFamily="2" charset="0"/>
            </a:endParaRP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1205C96-4873-E74D-9647-F792C437AC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0395" y="2600678"/>
            <a:ext cx="3684796" cy="1093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152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286" y="170465"/>
            <a:ext cx="7053542" cy="683886"/>
          </a:xfrm>
        </p:spPr>
        <p:txBody>
          <a:bodyPr/>
          <a:lstStyle/>
          <a:p>
            <a:r>
              <a:rPr lang="en-US" dirty="0"/>
              <a:t>Lists: Concatenation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286" y="854351"/>
            <a:ext cx="8437730" cy="457026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List Concatenation: + operator will concatenate two lists.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In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</a:t>
            </a:r>
            <a:r>
              <a:rPr lang="en-US" b="1" dirty="0">
                <a:latin typeface="Inconsolata" panose="020B0609030003000000" pitchFamily="49" charset="77"/>
              </a:rPr>
              <a:t>]: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L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3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5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7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11</a:t>
            </a:r>
            <a:r>
              <a:rPr lang="en-US" b="1" dirty="0">
                <a:latin typeface="Inconsolata" panose="020B0609030003000000" pitchFamily="49" charset="77"/>
              </a:rPr>
              <a:t>]</a:t>
            </a: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In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b="1" dirty="0">
                <a:latin typeface="Inconsolata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L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+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13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17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19</a:t>
            </a:r>
            <a:r>
              <a:rPr lang="en-US" b="1" dirty="0">
                <a:latin typeface="Inconsolata" panose="020B0609030003000000" pitchFamily="49" charset="77"/>
              </a:rPr>
              <a:t>] 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Out [1]: [2, 3, 5, 7, 11, 13, 17, 19] </a:t>
            </a: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979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929" y="250792"/>
            <a:ext cx="7053542" cy="683886"/>
          </a:xfrm>
        </p:spPr>
        <p:txBody>
          <a:bodyPr/>
          <a:lstStyle/>
          <a:p>
            <a:r>
              <a:rPr lang="en-US" dirty="0"/>
              <a:t>List Methods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2474" y="934678"/>
            <a:ext cx="8726597" cy="465682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The following is a short list of useful list methods. </a:t>
            </a:r>
            <a:r>
              <a:rPr lang="en-US" dirty="0">
                <a:solidFill>
                  <a:srgbClr val="FF0000"/>
                </a:solidFill>
              </a:rPr>
              <a:t>(memorize the method highlighted in red)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7EBABBC-BF53-D54B-B535-A6EEF3CDBA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3943498"/>
              </p:ext>
            </p:extLst>
          </p:nvPr>
        </p:nvGraphicFramePr>
        <p:xfrm>
          <a:off x="425450" y="1583383"/>
          <a:ext cx="8293100" cy="4043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87952">
                  <a:extLst>
                    <a:ext uri="{9D8B030D-6E8A-4147-A177-3AD203B41FA5}">
                      <a16:colId xmlns:a16="http://schemas.microsoft.com/office/drawing/2014/main" val="1372689344"/>
                    </a:ext>
                  </a:extLst>
                </a:gridCol>
                <a:gridCol w="5805148">
                  <a:extLst>
                    <a:ext uri="{9D8B030D-6E8A-4147-A177-3AD203B41FA5}">
                      <a16:colId xmlns:a16="http://schemas.microsoft.com/office/drawing/2014/main" val="25896437"/>
                    </a:ext>
                  </a:extLst>
                </a:gridCol>
              </a:tblGrid>
              <a:tr h="60452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append(value)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appends value to the end of the list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4864045"/>
                  </a:ext>
                </a:extLst>
              </a:tr>
              <a:tr h="60452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insert(index, value)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inserts value at position given by index, shifts elements to the right.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1287029"/>
                  </a:ext>
                </a:extLst>
              </a:tr>
              <a:tr h="60452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pop(index)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removes object at index from list, shifts elements left and returns removed object. Returns last element if index is omitted. The index parameter is optional(default = -1)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7364839"/>
                  </a:ext>
                </a:extLst>
              </a:tr>
              <a:tr h="60452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remove(value)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removes object from list by </a:t>
                      </a:r>
                      <a:r>
                        <a:rPr lang="en-US" sz="1800" b="1" dirty="0"/>
                        <a:t>value. </a:t>
                      </a:r>
                      <a:r>
                        <a:rPr lang="en-US" sz="1800" b="0" dirty="0"/>
                        <a:t>Remove only the first one if there are </a:t>
                      </a:r>
                      <a:r>
                        <a:rPr lang="en-US" sz="1800" b="0"/>
                        <a:t>multiple occurrences. </a:t>
                      </a:r>
                      <a:endParaRPr lang="en-US" sz="1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9888123"/>
                  </a:ext>
                </a:extLst>
              </a:tr>
              <a:tr h="604520">
                <a:tc>
                  <a:txBody>
                    <a:bodyPr/>
                    <a:lstStyle/>
                    <a:p>
                      <a:r>
                        <a:rPr lang="en-US" sz="1800" dirty="0"/>
                        <a:t>index(value)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returns index of first occurrence of value if exists, otherwise throws a </a:t>
                      </a:r>
                      <a:r>
                        <a:rPr lang="en-US" sz="1800" dirty="0" err="1"/>
                        <a:t>ValueError</a:t>
                      </a:r>
                      <a:r>
                        <a:rPr lang="en-US" sz="18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1943925"/>
                  </a:ext>
                </a:extLst>
              </a:tr>
              <a:tr h="604520">
                <a:tc>
                  <a:txBody>
                    <a:bodyPr/>
                    <a:lstStyle/>
                    <a:p>
                      <a:r>
                        <a:rPr lang="en-US" sz="1800" dirty="0"/>
                        <a:t>count(value)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returns the number times value appear in list.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82991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90444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List Methods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4"/>
            <a:ext cx="8051725" cy="42752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In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</a:t>
            </a:r>
            <a:r>
              <a:rPr lang="en-US" b="1" dirty="0">
                <a:latin typeface="Inconsolata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L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3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"hi"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-4, 6</a:t>
            </a:r>
            <a:r>
              <a:rPr lang="en-US" b="1" dirty="0">
                <a:latin typeface="Inconsolata" panose="020B0609030003000000" pitchFamily="49" charset="77"/>
              </a:rPr>
              <a:t>]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In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b="1" dirty="0">
                <a:latin typeface="Inconsolata" panose="020B0609030003000000" pitchFamily="49" charset="77"/>
              </a:rPr>
              <a:t>]: 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L</a:t>
            </a:r>
            <a:r>
              <a:rPr lang="en-US" b="1" dirty="0" err="1">
                <a:solidFill>
                  <a:srgbClr val="545454"/>
                </a:solidFill>
                <a:latin typeface="Inconsolata" panose="020B0609030003000000" pitchFamily="49" charset="77"/>
              </a:rPr>
              <a:t>.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append</a:t>
            </a:r>
            <a:r>
              <a:rPr lang="en-US" b="1" dirty="0">
                <a:latin typeface="Inconsolata" panose="020B0609030003000000" pitchFamily="49" charset="77"/>
              </a:rPr>
              <a:t>(2) </a:t>
            </a:r>
            <a:r>
              <a:rPr lang="en-US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[3,"hi",-4, 6, 2]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In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3</a:t>
            </a:r>
            <a:r>
              <a:rPr lang="en-US" b="1" dirty="0">
                <a:latin typeface="Inconsolata" panose="020B0609030003000000" pitchFamily="49" charset="77"/>
              </a:rPr>
              <a:t>]: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L.insert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(1, "hello") </a:t>
            </a:r>
            <a:r>
              <a:rPr lang="en-US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[3,"hello","hi",-4,6,2]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In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4</a:t>
            </a:r>
            <a:r>
              <a:rPr lang="en-US" b="1" dirty="0">
                <a:latin typeface="Inconsolata" panose="020B0609030003000000" pitchFamily="49" charset="77"/>
              </a:rPr>
              <a:t>]: a = 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L</a:t>
            </a:r>
            <a:r>
              <a:rPr lang="en-US" b="1" dirty="0" err="1">
                <a:solidFill>
                  <a:srgbClr val="545454"/>
                </a:solidFill>
                <a:latin typeface="Inconsolata" panose="020B0609030003000000" pitchFamily="49" charset="77"/>
              </a:rPr>
              <a:t>.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pop</a:t>
            </a:r>
            <a:r>
              <a:rPr lang="en-US" b="1" dirty="0">
                <a:latin typeface="Inconsolata" panose="020B0609030003000000" pitchFamily="49" charset="77"/>
              </a:rPr>
              <a:t>(3) </a:t>
            </a:r>
            <a:r>
              <a:rPr lang="en-US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[3,"hello","hi",6,2]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In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5</a:t>
            </a:r>
            <a:r>
              <a:rPr lang="en-US" b="1" dirty="0">
                <a:latin typeface="Inconsolata" panose="020B0609030003000000" pitchFamily="49" charset="77"/>
              </a:rPr>
              <a:t>]: print(a) 	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-4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In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6</a:t>
            </a:r>
            <a:r>
              <a:rPr lang="en-US" b="1" dirty="0">
                <a:latin typeface="Inconsolata" panose="020B0609030003000000" pitchFamily="49" charset="77"/>
              </a:rPr>
              <a:t>]: 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L</a:t>
            </a:r>
            <a:r>
              <a:rPr lang="en-US" b="1" dirty="0" err="1">
                <a:solidFill>
                  <a:srgbClr val="545454"/>
                </a:solidFill>
                <a:latin typeface="Inconsolata" panose="020B0609030003000000" pitchFamily="49" charset="77"/>
              </a:rPr>
              <a:t>.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pop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()</a:t>
            </a:r>
            <a:r>
              <a:rPr lang="en-US" b="1" dirty="0">
                <a:latin typeface="Inconsolata" panose="020B0609030003000000" pitchFamily="49" charset="77"/>
              </a:rPr>
              <a:t> </a:t>
            </a:r>
            <a:r>
              <a:rPr lang="en-US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[3,"hello","hi",6]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In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7</a:t>
            </a:r>
            <a:r>
              <a:rPr lang="en-US" b="1" dirty="0">
                <a:latin typeface="Inconsolata" panose="020B0609030003000000" pitchFamily="49" charset="77"/>
              </a:rPr>
              <a:t>]: 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L</a:t>
            </a:r>
            <a:r>
              <a:rPr lang="en-US" b="1" dirty="0" err="1">
                <a:solidFill>
                  <a:srgbClr val="545454"/>
                </a:solidFill>
                <a:latin typeface="Inconsolata" panose="020B0609030003000000" pitchFamily="49" charset="77"/>
              </a:rPr>
              <a:t>.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remove</a:t>
            </a:r>
            <a:r>
              <a:rPr lang="en-US" b="1" dirty="0">
                <a:latin typeface="Inconsolata" panose="020B0609030003000000" pitchFamily="49" charset="77"/>
              </a:rPr>
              <a:t>("hi") </a:t>
            </a:r>
            <a:r>
              <a:rPr lang="en-US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[3,"hello",6]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In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8</a:t>
            </a:r>
            <a:r>
              <a:rPr lang="en-US" b="1" dirty="0">
                <a:latin typeface="Inconsolata" panose="020B0609030003000000" pitchFamily="49" charset="77"/>
              </a:rPr>
              <a:t>]: </a:t>
            </a:r>
            <a:r>
              <a:rPr lang="en-US" b="1" dirty="0" err="1">
                <a:latin typeface="Inconsolata" panose="020B0609030003000000" pitchFamily="49" charset="77"/>
              </a:rPr>
              <a:t>ind</a:t>
            </a:r>
            <a:r>
              <a:rPr lang="en-US" b="1" dirty="0">
                <a:latin typeface="Inconsolata" panose="020B0609030003000000" pitchFamily="49" charset="77"/>
              </a:rPr>
              <a:t> = 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L</a:t>
            </a:r>
            <a:r>
              <a:rPr lang="en-US" b="1" dirty="0" err="1">
                <a:solidFill>
                  <a:srgbClr val="545454"/>
                </a:solidFill>
                <a:latin typeface="Inconsolata" panose="020B0609030003000000" pitchFamily="49" charset="77"/>
              </a:rPr>
              <a:t>.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index</a:t>
            </a:r>
            <a:r>
              <a:rPr lang="en-US" b="1" dirty="0">
                <a:latin typeface="Inconsolata" panose="020B0609030003000000" pitchFamily="49" charset="77"/>
              </a:rPr>
              <a:t>(6) </a:t>
            </a:r>
            <a:r>
              <a:rPr lang="en-US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2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In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9</a:t>
            </a:r>
            <a:r>
              <a:rPr lang="en-US" b="1" dirty="0">
                <a:latin typeface="Inconsolata" panose="020B0609030003000000" pitchFamily="49" charset="77"/>
              </a:rPr>
              <a:t>]: 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L</a:t>
            </a:r>
            <a:r>
              <a:rPr lang="en-US" b="1" dirty="0" err="1">
                <a:solidFill>
                  <a:srgbClr val="545454"/>
                </a:solidFill>
                <a:latin typeface="Inconsolata" panose="020B0609030003000000" pitchFamily="49" charset="77"/>
              </a:rPr>
              <a:t>.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count</a:t>
            </a:r>
            <a:r>
              <a:rPr lang="en-US" b="1" dirty="0">
                <a:latin typeface="Inconsolata" panose="020B0609030003000000" pitchFamily="49" charset="77"/>
              </a:rPr>
              <a:t>("hello") </a:t>
            </a:r>
            <a:r>
              <a:rPr lang="en-US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1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21458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859" y="151688"/>
            <a:ext cx="7053542" cy="683886"/>
          </a:xfrm>
        </p:spPr>
        <p:txBody>
          <a:bodyPr/>
          <a:lstStyle/>
          <a:p>
            <a:r>
              <a:rPr lang="en-US" dirty="0"/>
              <a:t>Remove Duplicate Zeroes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136" y="926757"/>
            <a:ext cx="8798010" cy="47882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Write code that remove all zeroes from a list.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In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</a:t>
            </a:r>
            <a:r>
              <a:rPr lang="en-US" b="1" dirty="0">
                <a:latin typeface="Inconsolata" panose="020B0609030003000000" pitchFamily="49" charset="77"/>
              </a:rPr>
              <a:t>]: 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lst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0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0, 5, 0</a:t>
            </a:r>
            <a:r>
              <a:rPr lang="en-US" b="1" dirty="0">
                <a:latin typeface="Inconsolata" panose="020B0609030003000000" pitchFamily="49" charset="77"/>
              </a:rPr>
              <a:t>]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In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b="1" dirty="0">
                <a:latin typeface="Inconsolata" panose="020B0609030003000000" pitchFamily="49" charset="77"/>
              </a:rPr>
              <a:t>]: </a:t>
            </a:r>
            <a:r>
              <a:rPr lang="en-US" sz="2400" b="1" dirty="0">
                <a:solidFill>
                  <a:srgbClr val="006699"/>
                </a:solidFill>
                <a:latin typeface="Inconsolata" panose="020B0609030003000000" pitchFamily="49" charset="77"/>
              </a:rPr>
              <a:t>for </a:t>
            </a:r>
            <a:r>
              <a:rPr lang="en-US" sz="2400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sz="2400" b="1" dirty="0">
                <a:latin typeface="Inconsolata" panose="020B0609030003000000" pitchFamily="49" charset="77"/>
              </a:rPr>
              <a:t>in </a:t>
            </a:r>
            <a:r>
              <a:rPr lang="en-US" sz="2400" b="1" dirty="0" err="1">
                <a:solidFill>
                  <a:srgbClr val="336666"/>
                </a:solidFill>
                <a:latin typeface="Inconsolata" panose="020B0609030003000000" pitchFamily="49" charset="77"/>
              </a:rPr>
              <a:t>lst</a:t>
            </a:r>
            <a:r>
              <a:rPr lang="en-US" sz="2400" b="1" dirty="0">
                <a:solidFill>
                  <a:srgbClr val="336666"/>
                </a:solidFill>
                <a:latin typeface="Inconsolata" panose="020B0609030003000000" pitchFamily="49" charset="77"/>
              </a:rPr>
              <a:t>: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336666"/>
                </a:solidFill>
                <a:latin typeface="Inconsolata" panose="020B0609030003000000" pitchFamily="49" charset="77"/>
              </a:rPr>
              <a:t>		</a:t>
            </a:r>
            <a:r>
              <a:rPr lang="en-US" sz="2400" b="1" dirty="0">
                <a:latin typeface="Inconsolata" panose="020B0609030003000000" pitchFamily="49" charset="77"/>
              </a:rPr>
              <a:t> if x == 0:</a:t>
            </a:r>
          </a:p>
          <a:p>
            <a:pPr marL="0" indent="0">
              <a:buNone/>
            </a:pPr>
            <a:r>
              <a:rPr lang="en-US" sz="2400" b="1" dirty="0">
                <a:latin typeface="Inconsolata" panose="020B0609030003000000" pitchFamily="49" charset="77"/>
              </a:rPr>
              <a:t>			</a:t>
            </a:r>
            <a:r>
              <a:rPr lang="en-US" sz="2400" b="1" dirty="0" err="1">
                <a:latin typeface="Inconsolata" panose="020B0609030003000000" pitchFamily="49" charset="77"/>
              </a:rPr>
              <a:t>lst.remove</a:t>
            </a:r>
            <a:r>
              <a:rPr lang="en-US" sz="2400" b="1" dirty="0">
                <a:latin typeface="Inconsolata" panose="020B0609030003000000" pitchFamily="49" charset="77"/>
              </a:rPr>
              <a:t>(x)</a:t>
            </a:r>
          </a:p>
          <a:p>
            <a:pPr marL="0" indent="0">
              <a:buNone/>
            </a:pPr>
            <a:r>
              <a:rPr lang="en-US" sz="2400" b="1" dirty="0">
                <a:latin typeface="Inconsolata" panose="020B0609030003000000" pitchFamily="49" charset="77"/>
              </a:rPr>
              <a:t>	   print(</a:t>
            </a:r>
            <a:r>
              <a:rPr lang="en-US" sz="2400" b="1" dirty="0" err="1">
                <a:latin typeface="Inconsolata" panose="020B0609030003000000" pitchFamily="49" charset="77"/>
              </a:rPr>
              <a:t>lst</a:t>
            </a:r>
            <a:r>
              <a:rPr lang="en-US" sz="2400" b="1" dirty="0">
                <a:latin typeface="Inconsolata" panose="020B0609030003000000" pitchFamily="49" charset="77"/>
              </a:rPr>
              <a:t>)</a:t>
            </a:r>
          </a:p>
          <a:p>
            <a:pPr marL="0" indent="0">
              <a:buNone/>
            </a:pPr>
            <a:r>
              <a:rPr lang="en-US" sz="2400" dirty="0">
                <a:latin typeface="Gill Sans MT" panose="020B0502020104020203" pitchFamily="34" charset="77"/>
              </a:rPr>
              <a:t>[1,0,5]</a:t>
            </a:r>
          </a:p>
          <a:p>
            <a:pPr marL="0" indent="0">
              <a:buNone/>
            </a:pPr>
            <a:endParaRPr lang="en-US" sz="24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  <a:latin typeface="Gill Sans MT" panose="020B0502020104020203" pitchFamily="34" charset="77"/>
              </a:rPr>
              <a:t>This code doesn't work! Once a zero is removed, the elements get shifted to the left and causes the next zero element to be skipped! </a:t>
            </a:r>
            <a:endParaRPr lang="en-US" b="1" dirty="0">
              <a:solidFill>
                <a:srgbClr val="FF0000"/>
              </a:solidFill>
              <a:latin typeface="Inconsolata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433533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000" y="151688"/>
            <a:ext cx="7053542" cy="683886"/>
          </a:xfrm>
        </p:spPr>
        <p:txBody>
          <a:bodyPr/>
          <a:lstStyle/>
          <a:p>
            <a:r>
              <a:rPr lang="en-US" dirty="0"/>
              <a:t>Remove Duplicate Zeroes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000" y="835574"/>
            <a:ext cx="8323573" cy="47277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Traverse the list backwards!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In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</a:t>
            </a:r>
            <a:r>
              <a:rPr lang="en-US" b="1" dirty="0">
                <a:latin typeface="Inconsolata" panose="020B0609030003000000" pitchFamily="49" charset="77"/>
              </a:rPr>
              <a:t>]: 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lst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0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0, 5, 0</a:t>
            </a:r>
            <a:r>
              <a:rPr lang="en-US" b="1" dirty="0">
                <a:latin typeface="Inconsolata" panose="020B0609030003000000" pitchFamily="49" charset="77"/>
              </a:rPr>
              <a:t>]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In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b="1" dirty="0">
                <a:latin typeface="Inconsolata" panose="020B0609030003000000" pitchFamily="49" charset="77"/>
              </a:rPr>
              <a:t>]: </a:t>
            </a:r>
            <a:r>
              <a:rPr lang="en-US" sz="2400" b="1" dirty="0">
                <a:solidFill>
                  <a:srgbClr val="006699"/>
                </a:solidFill>
                <a:latin typeface="Inconsolata" panose="020B0609030003000000" pitchFamily="49" charset="77"/>
              </a:rPr>
              <a:t>for </a:t>
            </a:r>
            <a:r>
              <a:rPr lang="en-US" sz="2400" b="1" dirty="0">
                <a:solidFill>
                  <a:srgbClr val="000087"/>
                </a:solidFill>
                <a:latin typeface="Inconsolata" panose="020B0609030003000000" pitchFamily="49" charset="77"/>
              </a:rPr>
              <a:t>i </a:t>
            </a:r>
            <a:r>
              <a:rPr lang="en-US" sz="2400" b="1" dirty="0">
                <a:latin typeface="Inconsolata" panose="020B0609030003000000" pitchFamily="49" charset="77"/>
              </a:rPr>
              <a:t>in range(</a:t>
            </a:r>
            <a:r>
              <a:rPr lang="en-US" sz="2400" b="1" dirty="0" err="1">
                <a:solidFill>
                  <a:srgbClr val="336666"/>
                </a:solidFill>
                <a:latin typeface="Inconsolata" panose="020B0609030003000000" pitchFamily="49" charset="77"/>
              </a:rPr>
              <a:t>len</a:t>
            </a:r>
            <a:r>
              <a:rPr lang="en-US" sz="2400" b="1" dirty="0">
                <a:solidFill>
                  <a:srgbClr val="336666"/>
                </a:solidFill>
                <a:latin typeface="Inconsolata" panose="020B0609030003000000" pitchFamily="49" charset="77"/>
              </a:rPr>
              <a:t>(</a:t>
            </a:r>
            <a:r>
              <a:rPr lang="en-US" sz="2400" b="1" dirty="0" err="1">
                <a:solidFill>
                  <a:srgbClr val="336666"/>
                </a:solidFill>
                <a:latin typeface="Inconsolata" panose="020B0609030003000000" pitchFamily="49" charset="77"/>
              </a:rPr>
              <a:t>lst</a:t>
            </a:r>
            <a:r>
              <a:rPr lang="en-US" sz="2400" b="1" dirty="0">
                <a:solidFill>
                  <a:srgbClr val="336666"/>
                </a:solidFill>
                <a:latin typeface="Inconsolata" panose="020B0609030003000000" pitchFamily="49" charset="77"/>
              </a:rPr>
              <a:t>)-1, -1, -1</a:t>
            </a:r>
            <a:r>
              <a:rPr lang="en-US" sz="2400" b="1" dirty="0">
                <a:latin typeface="Inconsolata" panose="020B0609030003000000" pitchFamily="49" charset="77"/>
              </a:rPr>
              <a:t>):</a:t>
            </a:r>
            <a:endParaRPr lang="en-US" sz="2400" b="1" dirty="0">
              <a:solidFill>
                <a:srgbClr val="336666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336666"/>
                </a:solidFill>
                <a:latin typeface="Inconsolata" panose="020B0609030003000000" pitchFamily="49" charset="77"/>
              </a:rPr>
              <a:t>		</a:t>
            </a:r>
            <a:r>
              <a:rPr lang="en-US" sz="2400" b="1" dirty="0">
                <a:latin typeface="Inconsolata" panose="020B0609030003000000" pitchFamily="49" charset="77"/>
              </a:rPr>
              <a:t> if </a:t>
            </a:r>
            <a:r>
              <a:rPr lang="en-US" sz="2400" b="1" dirty="0" err="1">
                <a:latin typeface="Inconsolata" panose="020B0609030003000000" pitchFamily="49" charset="77"/>
              </a:rPr>
              <a:t>lst</a:t>
            </a:r>
            <a:r>
              <a:rPr lang="en-US" sz="2400" b="1" dirty="0">
                <a:latin typeface="Inconsolata" panose="020B0609030003000000" pitchFamily="49" charset="77"/>
              </a:rPr>
              <a:t>[</a:t>
            </a:r>
            <a:r>
              <a:rPr lang="en-US" sz="2400" b="1" dirty="0" err="1">
                <a:latin typeface="Inconsolata" panose="020B0609030003000000" pitchFamily="49" charset="77"/>
              </a:rPr>
              <a:t>i</a:t>
            </a:r>
            <a:r>
              <a:rPr lang="en-US" sz="2400" b="1" dirty="0">
                <a:latin typeface="Inconsolata" panose="020B0609030003000000" pitchFamily="49" charset="77"/>
              </a:rPr>
              <a:t>] == 0:</a:t>
            </a:r>
          </a:p>
          <a:p>
            <a:pPr marL="0" indent="0">
              <a:buNone/>
            </a:pPr>
            <a:r>
              <a:rPr lang="en-US" sz="2400" b="1" dirty="0">
                <a:latin typeface="Inconsolata" panose="020B0609030003000000" pitchFamily="49" charset="77"/>
              </a:rPr>
              <a:t>			</a:t>
            </a:r>
            <a:r>
              <a:rPr lang="en-US" sz="2400" b="1" dirty="0" err="1">
                <a:latin typeface="Inconsolata" panose="020B0609030003000000" pitchFamily="49" charset="77"/>
              </a:rPr>
              <a:t>lst.pop</a:t>
            </a:r>
            <a:r>
              <a:rPr lang="en-US" sz="2400" b="1" dirty="0">
                <a:latin typeface="Inconsolata" panose="020B0609030003000000" pitchFamily="49" charset="77"/>
              </a:rPr>
              <a:t>(</a:t>
            </a:r>
            <a:r>
              <a:rPr lang="en-US" sz="2400" b="1" dirty="0" err="1">
                <a:latin typeface="Inconsolata" panose="020B0609030003000000" pitchFamily="49" charset="77"/>
              </a:rPr>
              <a:t>i</a:t>
            </a:r>
            <a:r>
              <a:rPr lang="en-US" sz="2400" b="1" dirty="0">
                <a:latin typeface="Inconsolata" panose="020B0609030003000000" pitchFamily="49" charset="77"/>
              </a:rPr>
              <a:t>)  </a:t>
            </a:r>
            <a:endParaRPr lang="en-US" sz="20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400" b="1" dirty="0">
                <a:latin typeface="Inconsolata" panose="020B0609030003000000" pitchFamily="49" charset="77"/>
              </a:rPr>
              <a:t>	   print(</a:t>
            </a:r>
            <a:r>
              <a:rPr lang="en-US" sz="2400" b="1" dirty="0" err="1">
                <a:latin typeface="Inconsolata" panose="020B0609030003000000" pitchFamily="49" charset="77"/>
              </a:rPr>
              <a:t>lst</a:t>
            </a:r>
            <a:r>
              <a:rPr lang="en-US" sz="2400" b="1" dirty="0">
                <a:latin typeface="Inconsolata" panose="020B0609030003000000" pitchFamily="49" charset="77"/>
              </a:rPr>
              <a:t>)</a:t>
            </a:r>
          </a:p>
          <a:p>
            <a:pPr marL="0" indent="0">
              <a:buNone/>
            </a:pPr>
            <a:r>
              <a:rPr lang="en-US" sz="2400" dirty="0">
                <a:latin typeface="Gill Sans MT" panose="020B0502020104020203" pitchFamily="34" charset="77"/>
              </a:rPr>
              <a:t>[1,5]</a:t>
            </a:r>
          </a:p>
          <a:p>
            <a:pPr marL="0" indent="0">
              <a:buNone/>
            </a:pPr>
            <a:endParaRPr lang="en-US" sz="24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sz="2400" dirty="0">
                <a:latin typeface="Gill Sans MT" panose="020B0502020104020203" pitchFamily="34" charset="77"/>
              </a:rPr>
              <a:t>This works! Do you see why?</a:t>
            </a:r>
          </a:p>
        </p:txBody>
      </p:sp>
    </p:spTree>
    <p:extLst>
      <p:ext uri="{BB962C8B-B14F-4D97-AF65-F5344CB8AC3E}">
        <p14:creationId xmlns:p14="http://schemas.microsoft.com/office/powerpoint/2010/main" val="2916621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358" y="121039"/>
            <a:ext cx="7053542" cy="683886"/>
          </a:xfrm>
        </p:spPr>
        <p:txBody>
          <a:bodyPr/>
          <a:lstStyle/>
          <a:p>
            <a:r>
              <a:rPr lang="en-US" dirty="0"/>
              <a:t>Insert Error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4358" y="804925"/>
            <a:ext cx="8311216" cy="49100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Insert zeroes into a list. Be careful of the following error!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In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</a:t>
            </a:r>
            <a:r>
              <a:rPr lang="en-US" b="1" dirty="0">
                <a:latin typeface="Inconsolata" panose="020B0609030003000000" pitchFamily="49" charset="77"/>
              </a:rPr>
              <a:t>]: 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lst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3, 4, 5</a:t>
            </a:r>
            <a:r>
              <a:rPr lang="en-US" b="1" dirty="0">
                <a:latin typeface="Inconsolata" panose="020B0609030003000000" pitchFamily="49" charset="77"/>
              </a:rPr>
              <a:t>]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In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b="1" dirty="0">
                <a:latin typeface="Inconsolata" panose="020B0609030003000000" pitchFamily="49" charset="77"/>
              </a:rPr>
              <a:t>]: index = 0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6699"/>
                </a:solidFill>
                <a:latin typeface="Inconsolata" panose="020B0609030003000000" pitchFamily="49" charset="77"/>
              </a:rPr>
              <a:t>       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for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b="1" dirty="0">
                <a:latin typeface="Inconsolata" panose="020B0609030003000000" pitchFamily="49" charset="77"/>
              </a:rPr>
              <a:t>in </a:t>
            </a:r>
            <a:r>
              <a:rPr lang="en-US" b="1" dirty="0" err="1">
                <a:solidFill>
                  <a:srgbClr val="336666"/>
                </a:solidFill>
                <a:latin typeface="Inconsolata" panose="020B0609030003000000" pitchFamily="49" charset="77"/>
              </a:rPr>
              <a:t>lst</a:t>
            </a:r>
            <a:r>
              <a:rPr lang="en-US" b="1" dirty="0">
                <a:latin typeface="Inconsolata" panose="020B0609030003000000" pitchFamily="49" charset="77"/>
              </a:rPr>
              <a:t>:</a:t>
            </a:r>
            <a:endParaRPr lang="en-US" b="1" dirty="0">
              <a:solidFill>
                <a:srgbClr val="336666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336666"/>
                </a:solidFill>
                <a:latin typeface="Inconsolata" panose="020B0609030003000000" pitchFamily="49" charset="77"/>
              </a:rPr>
              <a:t>		</a:t>
            </a:r>
            <a:r>
              <a:rPr lang="en-US" b="1" dirty="0">
                <a:latin typeface="Inconsolata" panose="020B0609030003000000" pitchFamily="49" charset="77"/>
              </a:rPr>
              <a:t> if x % 2 == 0: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			</a:t>
            </a:r>
            <a:r>
              <a:rPr lang="en-US" b="1" dirty="0" err="1">
                <a:latin typeface="Inconsolata" panose="020B0609030003000000" pitchFamily="49" charset="77"/>
              </a:rPr>
              <a:t>lst.insert</a:t>
            </a:r>
            <a:r>
              <a:rPr lang="en-US" b="1" dirty="0">
                <a:latin typeface="Inconsolata" panose="020B0609030003000000" pitchFamily="49" charset="77"/>
              </a:rPr>
              <a:t>(index, 0)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		 index += 1  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	   print(</a:t>
            </a:r>
            <a:r>
              <a:rPr lang="en-US" b="1" dirty="0" err="1">
                <a:latin typeface="Inconsolata" panose="020B0609030003000000" pitchFamily="49" charset="77"/>
              </a:rPr>
              <a:t>lst</a:t>
            </a:r>
            <a:r>
              <a:rPr lang="en-US" b="1" dirty="0">
                <a:latin typeface="Inconsolata" panose="020B0609030003000000" pitchFamily="49" charset="77"/>
              </a:rPr>
              <a:t>)</a:t>
            </a:r>
          </a:p>
          <a:p>
            <a:pPr marL="0" indent="0">
              <a:buNone/>
            </a:pPr>
            <a:endParaRPr lang="en-US" sz="24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  <a:latin typeface="Gill Sans MT" panose="020B0502020104020203" pitchFamily="34" charset="77"/>
              </a:rPr>
              <a:t>This is an infinite loop!! Do you see why?</a:t>
            </a:r>
          </a:p>
        </p:txBody>
      </p:sp>
    </p:spTree>
    <p:extLst>
      <p:ext uri="{BB962C8B-B14F-4D97-AF65-F5344CB8AC3E}">
        <p14:creationId xmlns:p14="http://schemas.microsoft.com/office/powerpoint/2010/main" val="422445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list()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2"/>
            <a:ext cx="8051725" cy="4564087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 useful operation is to use list() with range() to create new lists easily.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In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</a:t>
            </a:r>
            <a:r>
              <a:rPr lang="en-US" b="1" dirty="0">
                <a:latin typeface="Inconsolata" panose="020B0609030003000000" pitchFamily="49" charset="77"/>
              </a:rPr>
              <a:t>]: 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lst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= list(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range(1,7)) </a:t>
            </a: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In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b="1" dirty="0">
                <a:latin typeface="Inconsolata" panose="020B0609030003000000" pitchFamily="49" charset="77"/>
              </a:rPr>
              <a:t>]: </a:t>
            </a:r>
            <a:r>
              <a:rPr lang="en-US" b="1" dirty="0" err="1">
                <a:solidFill>
                  <a:srgbClr val="336666"/>
                </a:solidFill>
                <a:latin typeface="Inconsolata" panose="020B0609030003000000" pitchFamily="49" charset="77"/>
              </a:rPr>
              <a:t>lst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Out [2]: [1, 2, 3, 4, 5, 6]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In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3</a:t>
            </a:r>
            <a:r>
              <a:rPr lang="en-US" b="1" dirty="0">
                <a:latin typeface="Inconsolata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lst2 = list(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range(1,1000)) </a:t>
            </a: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839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303429"/>
          </a:xfrm>
        </p:spPr>
        <p:txBody>
          <a:bodyPr/>
          <a:lstStyle/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Lists</a:t>
            </a:r>
          </a:p>
          <a:p>
            <a:pPr marL="685800" lvl="1" indent="-342900">
              <a:buFont typeface="+mj-lt"/>
              <a:buAutoNum type="alphaLcParenR"/>
            </a:pPr>
            <a:r>
              <a:rPr lang="en-US" sz="2000" dirty="0">
                <a:latin typeface="Gill Sans MT" panose="020B0502020104020203" pitchFamily="34" charset="77"/>
              </a:rPr>
              <a:t>Indexing and Slicing</a:t>
            </a:r>
          </a:p>
          <a:p>
            <a:pPr marL="685800" lvl="1" indent="-342900">
              <a:buFont typeface="+mj-lt"/>
              <a:buAutoNum type="alphaLcParenR"/>
            </a:pPr>
            <a:r>
              <a:rPr lang="en-US" sz="2000" dirty="0">
                <a:latin typeface="Gill Sans MT" panose="020B0502020104020203" pitchFamily="34" charset="77"/>
              </a:rPr>
              <a:t>List Methods</a:t>
            </a: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3)   List comprehensions	</a:t>
            </a:r>
          </a:p>
          <a:p>
            <a:pPr marL="457200" indent="-457200">
              <a:buAutoNum type="arabicParenR" startAt="4"/>
            </a:pPr>
            <a:r>
              <a:rPr lang="en-US" dirty="0" err="1">
                <a:latin typeface="Gill Sans MT" panose="020B0502020104020203" pitchFamily="34" charset="77"/>
              </a:rPr>
              <a:t>Iterables</a:t>
            </a: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5)   Membership and Operations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b="1" dirty="0"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318402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572" y="232248"/>
            <a:ext cx="7053542" cy="683886"/>
          </a:xfrm>
        </p:spPr>
        <p:txBody>
          <a:bodyPr/>
          <a:lstStyle/>
          <a:p>
            <a:r>
              <a:rPr lang="en-US" dirty="0"/>
              <a:t>List Comprehensions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572" y="916134"/>
            <a:ext cx="8373001" cy="479886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List comprehension(or </a:t>
            </a:r>
            <a:r>
              <a:rPr lang="en-US" dirty="0" err="1"/>
              <a:t>listcomp</a:t>
            </a:r>
            <a:r>
              <a:rPr lang="en-US" dirty="0"/>
              <a:t>) is a concise and readable way of creating a new list from another </a:t>
            </a:r>
            <a:r>
              <a:rPr lang="en-US" dirty="0" err="1"/>
              <a:t>iterable</a:t>
            </a:r>
            <a:r>
              <a:rPr lang="en-US" dirty="0"/>
              <a:t>(list, tuple, string).</a:t>
            </a: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Suppose we want to square all numbers from a list.</a:t>
            </a:r>
          </a:p>
          <a:p>
            <a:pPr marL="0" indent="0">
              <a:buNone/>
            </a:pPr>
            <a:endParaRPr lang="en-US" sz="1900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000087"/>
                </a:solidFill>
                <a:latin typeface="Inconsolata" panose="020B0609030003000000" pitchFamily="49" charset="77"/>
              </a:rPr>
              <a:t>In </a:t>
            </a:r>
            <a:r>
              <a:rPr lang="en-US" sz="1900" b="1" dirty="0">
                <a:latin typeface="Inconsolata" panose="020B0609030003000000" pitchFamily="49" charset="77"/>
              </a:rPr>
              <a:t>[</a:t>
            </a:r>
            <a:r>
              <a:rPr lang="en-US" sz="1900" b="1" dirty="0">
                <a:solidFill>
                  <a:srgbClr val="FF6600"/>
                </a:solidFill>
                <a:latin typeface="Inconsolata" panose="020B0609030003000000" pitchFamily="49" charset="77"/>
              </a:rPr>
              <a:t>1</a:t>
            </a:r>
            <a:r>
              <a:rPr lang="en-US" sz="1900" b="1" dirty="0">
                <a:latin typeface="Inconsolata" panose="020B0609030003000000" pitchFamily="49" charset="77"/>
              </a:rPr>
              <a:t>]: </a:t>
            </a:r>
            <a:r>
              <a:rPr lang="en-US" sz="1900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lst</a:t>
            </a:r>
            <a:r>
              <a:rPr lang="en-US" sz="1900" b="1" dirty="0">
                <a:solidFill>
                  <a:srgbClr val="000087"/>
                </a:solidFill>
                <a:latin typeface="Inconsolata" panose="020B0609030003000000" pitchFamily="49" charset="77"/>
              </a:rPr>
              <a:t> </a:t>
            </a:r>
            <a:r>
              <a:rPr lang="en-US" sz="1900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sz="1900" b="1" dirty="0">
                <a:latin typeface="Inconsolata" panose="020B0609030003000000" pitchFamily="49" charset="77"/>
              </a:rPr>
              <a:t>[</a:t>
            </a:r>
            <a:r>
              <a:rPr lang="en-US" sz="1900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sz="1900" b="1" dirty="0">
                <a:latin typeface="Inconsolata" panose="020B0609030003000000" pitchFamily="49" charset="77"/>
              </a:rPr>
              <a:t>, </a:t>
            </a:r>
            <a:r>
              <a:rPr lang="en-US" sz="1900" b="1" dirty="0">
                <a:solidFill>
                  <a:srgbClr val="FF6600"/>
                </a:solidFill>
                <a:latin typeface="Inconsolata" panose="020B0609030003000000" pitchFamily="49" charset="77"/>
              </a:rPr>
              <a:t>3</a:t>
            </a:r>
            <a:r>
              <a:rPr lang="en-US" sz="1900" b="1" dirty="0">
                <a:latin typeface="Inconsolata" panose="020B0609030003000000" pitchFamily="49" charset="77"/>
              </a:rPr>
              <a:t>, </a:t>
            </a:r>
            <a:r>
              <a:rPr lang="en-US" sz="1900" b="1" dirty="0">
                <a:solidFill>
                  <a:srgbClr val="FF6600"/>
                </a:solidFill>
                <a:latin typeface="Inconsolata" panose="020B0609030003000000" pitchFamily="49" charset="77"/>
              </a:rPr>
              <a:t>5</a:t>
            </a:r>
            <a:r>
              <a:rPr lang="en-US" sz="1900" b="1" dirty="0">
                <a:latin typeface="Inconsolata" panose="020B0609030003000000" pitchFamily="49" charset="77"/>
              </a:rPr>
              <a:t>, </a:t>
            </a:r>
            <a:r>
              <a:rPr lang="en-US" sz="1900" b="1" dirty="0">
                <a:solidFill>
                  <a:srgbClr val="FF6600"/>
                </a:solidFill>
                <a:latin typeface="Inconsolata" panose="020B0609030003000000" pitchFamily="49" charset="77"/>
              </a:rPr>
              <a:t>7</a:t>
            </a:r>
            <a:r>
              <a:rPr lang="en-US" sz="1900" b="1" dirty="0">
                <a:latin typeface="Inconsolata" panose="020B0609030003000000" pitchFamily="49" charset="77"/>
              </a:rPr>
              <a:t>] 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000087"/>
                </a:solidFill>
                <a:latin typeface="Inconsolata" panose="020B0609030003000000" pitchFamily="49" charset="77"/>
              </a:rPr>
              <a:t>	   </a:t>
            </a:r>
            <a:r>
              <a:rPr lang="en-US" sz="1900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new_lst</a:t>
            </a:r>
            <a:r>
              <a:rPr lang="en-US" sz="1900" b="1" dirty="0">
                <a:solidFill>
                  <a:srgbClr val="000087"/>
                </a:solidFill>
                <a:latin typeface="Inconsolata" panose="020B0609030003000000" pitchFamily="49" charset="77"/>
              </a:rPr>
              <a:t> </a:t>
            </a:r>
            <a:r>
              <a:rPr lang="en-US" sz="1900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sz="1900" b="1" dirty="0">
                <a:solidFill>
                  <a:srgbClr val="336666"/>
                </a:solidFill>
                <a:latin typeface="Inconsolata" panose="020B0609030003000000" pitchFamily="49" charset="77"/>
              </a:rPr>
              <a:t>[]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336666"/>
                </a:solidFill>
                <a:latin typeface="Inconsolata" panose="020B0609030003000000" pitchFamily="49" charset="77"/>
              </a:rPr>
              <a:t>	   </a:t>
            </a:r>
            <a:r>
              <a:rPr lang="en-US" sz="1900" b="1" dirty="0">
                <a:solidFill>
                  <a:srgbClr val="006699"/>
                </a:solidFill>
                <a:latin typeface="Inconsolata" panose="020B0609030003000000" pitchFamily="49" charset="77"/>
              </a:rPr>
              <a:t>for </a:t>
            </a:r>
            <a:r>
              <a:rPr lang="en-US" sz="1900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sz="1900" b="1" dirty="0">
                <a:latin typeface="Inconsolata" panose="020B0609030003000000" pitchFamily="49" charset="77"/>
              </a:rPr>
              <a:t>in </a:t>
            </a:r>
            <a:r>
              <a:rPr lang="en-US" sz="1900" b="1" dirty="0" err="1">
                <a:solidFill>
                  <a:srgbClr val="336666"/>
                </a:solidFill>
                <a:latin typeface="Inconsolata" panose="020B0609030003000000" pitchFamily="49" charset="77"/>
              </a:rPr>
              <a:t>lst</a:t>
            </a:r>
            <a:r>
              <a:rPr lang="en-US" sz="1900" b="1" dirty="0">
                <a:solidFill>
                  <a:srgbClr val="336666"/>
                </a:solidFill>
                <a:latin typeface="Inconsolata" panose="020B0609030003000000" pitchFamily="49" charset="77"/>
              </a:rPr>
              <a:t>: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336666"/>
                </a:solidFill>
                <a:latin typeface="Inconsolata" panose="020B0609030003000000" pitchFamily="49" charset="77"/>
              </a:rPr>
              <a:t>		</a:t>
            </a:r>
            <a:r>
              <a:rPr lang="en-US" sz="1900" b="1" dirty="0">
                <a:latin typeface="Inconsolata" panose="020B0609030003000000" pitchFamily="49" charset="77"/>
              </a:rPr>
              <a:t> </a:t>
            </a:r>
            <a:r>
              <a:rPr lang="en-US" sz="1900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new_lst.append</a:t>
            </a:r>
            <a:r>
              <a:rPr lang="en-US" sz="1900" b="1" dirty="0">
                <a:solidFill>
                  <a:srgbClr val="000087"/>
                </a:solidFill>
                <a:latin typeface="Inconsolata" panose="020B0609030003000000" pitchFamily="49" charset="77"/>
              </a:rPr>
              <a:t>(</a:t>
            </a:r>
            <a:r>
              <a:rPr lang="en-US" sz="1900" b="1" dirty="0">
                <a:solidFill>
                  <a:srgbClr val="FF6600"/>
                </a:solidFill>
                <a:latin typeface="Inconsolata" panose="020B0609030003000000" pitchFamily="49" charset="77"/>
              </a:rPr>
              <a:t>x ** 2</a:t>
            </a:r>
            <a:r>
              <a:rPr lang="en-US" sz="1900" b="1" dirty="0">
                <a:solidFill>
                  <a:srgbClr val="000087"/>
                </a:solidFill>
                <a:latin typeface="Inconsolata" panose="020B0609030003000000" pitchFamily="49" charset="77"/>
              </a:rPr>
              <a:t>)</a:t>
            </a: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006699"/>
                </a:solidFill>
                <a:latin typeface="Inconsolata" panose="020B0609030003000000" pitchFamily="49" charset="77"/>
              </a:rPr>
              <a:t>	  print</a:t>
            </a:r>
            <a:r>
              <a:rPr lang="en-US" sz="1900" b="1" dirty="0">
                <a:latin typeface="Inconsolata" panose="020B0609030003000000" pitchFamily="49" charset="77"/>
              </a:rPr>
              <a:t>(</a:t>
            </a:r>
            <a:r>
              <a:rPr lang="en-US" sz="1900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new_lst</a:t>
            </a:r>
            <a:r>
              <a:rPr lang="en-US" sz="1900" b="1" dirty="0">
                <a:latin typeface="Inconsolata" panose="020B0609030003000000" pitchFamily="49" charset="77"/>
              </a:rPr>
              <a:t>) </a:t>
            </a:r>
          </a:p>
          <a:p>
            <a:pPr marL="0" indent="0">
              <a:buNone/>
            </a:pPr>
            <a:r>
              <a:rPr lang="en-US" sz="1900" b="1" dirty="0">
                <a:latin typeface="Inconsolata" panose="020B0609030003000000" pitchFamily="49" charset="77"/>
              </a:rPr>
              <a:t>4 9 25 49</a:t>
            </a:r>
            <a:endParaRPr lang="en-US" sz="1900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We can use list comprehension to do this much simpler and more Pythonic.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4797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356" y="207535"/>
            <a:ext cx="7053542" cy="683886"/>
          </a:xfrm>
        </p:spPr>
        <p:txBody>
          <a:bodyPr/>
          <a:lstStyle/>
          <a:p>
            <a:r>
              <a:rPr lang="en-US" dirty="0"/>
              <a:t>List Comprehensions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4356" y="891422"/>
            <a:ext cx="8311217" cy="4823578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We can use list comprehension to do the previous problem much simpler and more Pythonic.</a:t>
            </a:r>
          </a:p>
          <a:p>
            <a:pPr marL="0" indent="0">
              <a:buNone/>
            </a:pPr>
            <a:endParaRPr lang="en-US" sz="1900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000087"/>
                </a:solidFill>
                <a:latin typeface="Inconsolata" panose="020B0609030003000000" pitchFamily="49" charset="77"/>
              </a:rPr>
              <a:t>In</a:t>
            </a:r>
            <a:r>
              <a:rPr lang="en-US" sz="1900" b="1" dirty="0">
                <a:latin typeface="Inconsolata" panose="020B0609030003000000" pitchFamily="49" charset="77"/>
              </a:rPr>
              <a:t>[</a:t>
            </a:r>
            <a:r>
              <a:rPr lang="en-US" sz="1900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sz="1900" b="1" dirty="0">
                <a:latin typeface="Inconsolata" panose="020B0609030003000000" pitchFamily="49" charset="77"/>
              </a:rPr>
              <a:t>]: </a:t>
            </a:r>
            <a:r>
              <a:rPr lang="en-US" sz="1900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lst</a:t>
            </a:r>
            <a:r>
              <a:rPr lang="en-US" sz="1900" b="1" dirty="0">
                <a:solidFill>
                  <a:srgbClr val="000087"/>
                </a:solidFill>
                <a:latin typeface="Inconsolata" panose="020B0609030003000000" pitchFamily="49" charset="77"/>
              </a:rPr>
              <a:t> </a:t>
            </a:r>
            <a:r>
              <a:rPr lang="en-US" sz="1900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sz="1900" b="1" dirty="0">
                <a:latin typeface="Inconsolata" panose="020B0609030003000000" pitchFamily="49" charset="77"/>
              </a:rPr>
              <a:t>[</a:t>
            </a:r>
            <a:r>
              <a:rPr lang="en-US" sz="1900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sz="1900" b="1" dirty="0">
                <a:latin typeface="Inconsolata" panose="020B0609030003000000" pitchFamily="49" charset="77"/>
              </a:rPr>
              <a:t>, </a:t>
            </a:r>
            <a:r>
              <a:rPr lang="en-US" sz="1900" b="1" dirty="0">
                <a:solidFill>
                  <a:srgbClr val="FF6600"/>
                </a:solidFill>
                <a:latin typeface="Inconsolata" panose="020B0609030003000000" pitchFamily="49" charset="77"/>
              </a:rPr>
              <a:t>3</a:t>
            </a:r>
            <a:r>
              <a:rPr lang="en-US" sz="1900" b="1" dirty="0">
                <a:latin typeface="Inconsolata" panose="020B0609030003000000" pitchFamily="49" charset="77"/>
              </a:rPr>
              <a:t>, </a:t>
            </a:r>
            <a:r>
              <a:rPr lang="en-US" sz="1900" b="1" dirty="0">
                <a:solidFill>
                  <a:srgbClr val="FF6600"/>
                </a:solidFill>
                <a:latin typeface="Inconsolata" panose="020B0609030003000000" pitchFamily="49" charset="77"/>
              </a:rPr>
              <a:t>5</a:t>
            </a:r>
            <a:r>
              <a:rPr lang="en-US" sz="1900" b="1" dirty="0">
                <a:latin typeface="Inconsolata" panose="020B0609030003000000" pitchFamily="49" charset="77"/>
              </a:rPr>
              <a:t>, </a:t>
            </a:r>
            <a:r>
              <a:rPr lang="en-US" sz="1900" b="1" dirty="0">
                <a:solidFill>
                  <a:srgbClr val="FF6600"/>
                </a:solidFill>
                <a:latin typeface="Inconsolata" panose="020B0609030003000000" pitchFamily="49" charset="77"/>
              </a:rPr>
              <a:t>7</a:t>
            </a:r>
            <a:r>
              <a:rPr lang="en-US" sz="1900" b="1" dirty="0">
                <a:latin typeface="Inconsolata" panose="020B0609030003000000" pitchFamily="49" charset="77"/>
              </a:rPr>
              <a:t>] 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006699"/>
                </a:solidFill>
                <a:latin typeface="Inconsolata" panose="020B0609030003000000" pitchFamily="49" charset="77"/>
              </a:rPr>
              <a:t>	  </a:t>
            </a:r>
            <a:r>
              <a:rPr lang="en-US" sz="1900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new_lst</a:t>
            </a:r>
            <a:r>
              <a:rPr lang="en-US" sz="1900" b="1" dirty="0">
                <a:solidFill>
                  <a:srgbClr val="000087"/>
                </a:solidFill>
                <a:latin typeface="Inconsolata" panose="020B0609030003000000" pitchFamily="49" charset="77"/>
              </a:rPr>
              <a:t> </a:t>
            </a:r>
            <a:r>
              <a:rPr lang="en-US" sz="1900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sz="1900" b="1" dirty="0">
                <a:solidFill>
                  <a:srgbClr val="336666"/>
                </a:solidFill>
                <a:latin typeface="Inconsolata" panose="020B0609030003000000" pitchFamily="49" charset="77"/>
              </a:rPr>
              <a:t>[</a:t>
            </a:r>
            <a:r>
              <a:rPr lang="en-US" sz="1900" b="1" dirty="0">
                <a:solidFill>
                  <a:srgbClr val="FF6600"/>
                </a:solidFill>
                <a:latin typeface="Inconsolata" panose="020B0609030003000000" pitchFamily="49" charset="77"/>
              </a:rPr>
              <a:t>x**2 </a:t>
            </a:r>
            <a:r>
              <a:rPr lang="en-US" sz="1900" b="1" dirty="0">
                <a:solidFill>
                  <a:srgbClr val="006699"/>
                </a:solidFill>
                <a:latin typeface="Inconsolata" panose="020B0609030003000000" pitchFamily="49" charset="77"/>
              </a:rPr>
              <a:t>for </a:t>
            </a:r>
            <a:r>
              <a:rPr lang="en-US" sz="1900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sz="1900" b="1" dirty="0">
                <a:latin typeface="Inconsolata" panose="020B0609030003000000" pitchFamily="49" charset="77"/>
              </a:rPr>
              <a:t>in </a:t>
            </a:r>
            <a:r>
              <a:rPr lang="en-US" sz="1900" b="1" dirty="0" err="1">
                <a:solidFill>
                  <a:srgbClr val="336666"/>
                </a:solidFill>
                <a:latin typeface="Inconsolata" panose="020B0609030003000000" pitchFamily="49" charset="77"/>
              </a:rPr>
              <a:t>lst</a:t>
            </a:r>
            <a:r>
              <a:rPr lang="en-US" sz="1900" b="1" dirty="0">
                <a:solidFill>
                  <a:srgbClr val="336666"/>
                </a:solidFill>
                <a:latin typeface="Inconsolata" panose="020B0609030003000000" pitchFamily="49" charset="77"/>
              </a:rPr>
              <a:t>]</a:t>
            </a:r>
            <a:r>
              <a:rPr lang="en-US" sz="1900" b="1" dirty="0">
                <a:latin typeface="Inconsolata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006699"/>
                </a:solidFill>
                <a:latin typeface="Inconsolata" panose="020B0609030003000000" pitchFamily="49" charset="77"/>
              </a:rPr>
              <a:t>	  print</a:t>
            </a:r>
            <a:r>
              <a:rPr lang="en-US" sz="1900" b="1" dirty="0">
                <a:latin typeface="Inconsolata" panose="020B0609030003000000" pitchFamily="49" charset="77"/>
              </a:rPr>
              <a:t>(</a:t>
            </a:r>
            <a:r>
              <a:rPr lang="en-US" sz="1900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new_lst</a:t>
            </a:r>
            <a:r>
              <a:rPr lang="en-US" sz="1900" b="1" dirty="0">
                <a:latin typeface="Inconsolata" panose="020B0609030003000000" pitchFamily="49" charset="77"/>
              </a:rPr>
              <a:t>) </a:t>
            </a:r>
          </a:p>
          <a:p>
            <a:pPr marL="0" indent="0">
              <a:buNone/>
            </a:pPr>
            <a:r>
              <a:rPr lang="en-US" sz="1900" b="1" dirty="0">
                <a:latin typeface="Inconsolata" panose="020B0609030003000000" pitchFamily="49" charset="77"/>
              </a:rPr>
              <a:t>4 9 25 49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For loops are used to do many things: scan through a list, pick out items, compute sums, counts and averages, etc... </a:t>
            </a:r>
            <a:r>
              <a:rPr lang="en-US" dirty="0" err="1"/>
              <a:t>Listcomp</a:t>
            </a:r>
            <a:r>
              <a:rPr lang="en-US" dirty="0"/>
              <a:t> is a one trick pony: create new lists.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374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642" y="170465"/>
            <a:ext cx="7053542" cy="683886"/>
          </a:xfrm>
        </p:spPr>
        <p:txBody>
          <a:bodyPr/>
          <a:lstStyle/>
          <a:p>
            <a:r>
              <a:rPr lang="en-US" dirty="0"/>
              <a:t>List Comprehensions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642" y="854352"/>
            <a:ext cx="8335931" cy="4860648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List comprehension can also contain conditions.</a:t>
            </a: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In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3</a:t>
            </a:r>
            <a:r>
              <a:rPr lang="en-US" b="1" dirty="0">
                <a:latin typeface="Inconsolata" panose="020B0609030003000000" pitchFamily="49" charset="77"/>
              </a:rPr>
              <a:t>]: 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lst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x**2 </a:t>
            </a:r>
            <a:r>
              <a:rPr lang="en-US" b="1" dirty="0">
                <a:solidFill>
                  <a:srgbClr val="336666"/>
                </a:solidFill>
                <a:latin typeface="Inconsolata" panose="020B0609030003000000" pitchFamily="49" charset="77"/>
              </a:rPr>
              <a:t>for x in range(7)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if x % 2 == 0</a:t>
            </a:r>
            <a:r>
              <a:rPr lang="en-US" b="1" dirty="0">
                <a:solidFill>
                  <a:srgbClr val="336666"/>
                </a:solidFill>
                <a:latin typeface="Inconsolata" panose="020B0609030003000000" pitchFamily="49" charset="77"/>
              </a:rPr>
              <a:t>]</a:t>
            </a:r>
            <a:r>
              <a:rPr lang="en-US" b="1" dirty="0">
                <a:latin typeface="Inconsolata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  print(</a:t>
            </a:r>
            <a:r>
              <a:rPr lang="en-US" b="1" dirty="0" err="1">
                <a:solidFill>
                  <a:srgbClr val="006699"/>
                </a:solidFill>
                <a:latin typeface="Inconsolata" panose="020B0609030003000000" pitchFamily="49" charset="77"/>
              </a:rPr>
              <a:t>lst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)</a:t>
            </a:r>
            <a:r>
              <a:rPr lang="en-US" b="1" dirty="0">
                <a:latin typeface="Inconsolata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0 4 16 36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8829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572" y="170464"/>
            <a:ext cx="7053542" cy="683886"/>
          </a:xfrm>
        </p:spPr>
        <p:txBody>
          <a:bodyPr/>
          <a:lstStyle/>
          <a:p>
            <a:r>
              <a:rPr lang="en-US" dirty="0"/>
              <a:t>List Comprehensions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572" y="854350"/>
            <a:ext cx="8373001" cy="486064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List comprehension can also contain nested loops.  A </a:t>
            </a:r>
            <a:r>
              <a:rPr lang="en-US" b="1" dirty="0"/>
              <a:t>list of lists </a:t>
            </a:r>
            <a:r>
              <a:rPr lang="en-US" dirty="0"/>
              <a:t>can be created in this way.</a:t>
            </a: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In</a:t>
            </a:r>
            <a:r>
              <a:rPr lang="en-US" sz="2000" b="1" dirty="0">
                <a:latin typeface="Inconsolata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1</a:t>
            </a:r>
            <a:r>
              <a:rPr lang="en-US" sz="2000" b="1" dirty="0">
                <a:latin typeface="Inconsolata" panose="020B0609030003000000" pitchFamily="49" charset="77"/>
              </a:rPr>
              <a:t>]: 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colors </a:t>
            </a:r>
            <a:r>
              <a:rPr lang="en-US" sz="2000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sz="2000" b="1" dirty="0">
                <a:latin typeface="Inconsolata" panose="020B0609030003000000" pitchFamily="49" charset="77"/>
              </a:rPr>
              <a:t>[</a:t>
            </a:r>
            <a:r>
              <a:rPr lang="en-US" sz="2000" b="1" dirty="0">
                <a:solidFill>
                  <a:schemeClr val="accent2"/>
                </a:solidFill>
                <a:latin typeface="Inconsolata" panose="020B0609030003000000" pitchFamily="49" charset="77"/>
              </a:rPr>
              <a:t>"red", "black"</a:t>
            </a:r>
            <a:r>
              <a:rPr lang="en-US" sz="2000" b="1" dirty="0">
                <a:latin typeface="Inconsolata" panose="020B0609030003000000" pitchFamily="49" charset="77"/>
              </a:rPr>
              <a:t>]</a:t>
            </a:r>
            <a:r>
              <a:rPr lang="en-US" b="1" dirty="0">
                <a:latin typeface="Inconsolata" panose="020B0609030003000000" pitchFamily="49" charset="77"/>
              </a:rPr>
              <a:t>	 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In</a:t>
            </a:r>
            <a:r>
              <a:rPr lang="en-US" sz="2000" b="1" dirty="0">
                <a:latin typeface="Inconsolata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sz="2000" b="1" dirty="0">
                <a:latin typeface="Inconsolata" panose="020B0609030003000000" pitchFamily="49" charset="77"/>
              </a:rPr>
              <a:t>]: 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sizes </a:t>
            </a:r>
            <a:r>
              <a:rPr lang="en-US" sz="2000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sz="2000" b="1" dirty="0">
                <a:latin typeface="Inconsolata" panose="020B0609030003000000" pitchFamily="49" charset="77"/>
              </a:rPr>
              <a:t>[</a:t>
            </a:r>
            <a:r>
              <a:rPr lang="en-US" sz="2000" b="1" dirty="0">
                <a:solidFill>
                  <a:schemeClr val="accent2"/>
                </a:solidFill>
                <a:latin typeface="Inconsolata" panose="020B0609030003000000" pitchFamily="49" charset="77"/>
              </a:rPr>
              <a:t>"S, "M", "L"</a:t>
            </a:r>
            <a:r>
              <a:rPr lang="en-US" sz="2000" b="1" dirty="0">
                <a:latin typeface="Inconsolata" panose="020B0609030003000000" pitchFamily="49" charset="77"/>
              </a:rPr>
              <a:t>]	 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In</a:t>
            </a:r>
            <a:r>
              <a:rPr lang="en-US" sz="2000" b="1" dirty="0">
                <a:latin typeface="Inconsolata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3</a:t>
            </a:r>
            <a:r>
              <a:rPr lang="en-US" sz="2000" b="1" dirty="0">
                <a:latin typeface="Inconsolata" panose="020B0609030003000000" pitchFamily="49" charset="77"/>
              </a:rPr>
              <a:t>]: 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shirts </a:t>
            </a:r>
            <a:r>
              <a:rPr lang="en-US" sz="2000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sz="2000" b="1" dirty="0">
                <a:latin typeface="Inconsolata" panose="020B0609030003000000" pitchFamily="49" charset="77"/>
              </a:rPr>
              <a:t>[[color, size] for color in colors </a:t>
            </a:r>
          </a:p>
          <a:p>
            <a:pPr marL="0" indent="0">
              <a:buNone/>
            </a:pPr>
            <a:r>
              <a:rPr lang="en-US" sz="2000" b="1" dirty="0">
                <a:latin typeface="Inconsolata" panose="020B0609030003000000" pitchFamily="49" charset="77"/>
              </a:rPr>
              <a:t>						for size in sizes]	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In</a:t>
            </a:r>
            <a:r>
              <a:rPr lang="en-US" sz="2000" b="1" dirty="0">
                <a:latin typeface="Inconsolata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4</a:t>
            </a:r>
            <a:r>
              <a:rPr lang="en-US" sz="2000" b="1" dirty="0">
                <a:latin typeface="Inconsolata" panose="020B0609030003000000" pitchFamily="49" charset="77"/>
              </a:rPr>
              <a:t>]: 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shirts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Out[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4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]: </a:t>
            </a:r>
          </a:p>
          <a:p>
            <a:pPr marL="0" indent="0">
              <a:buNone/>
            </a:pPr>
            <a:r>
              <a:rPr lang="en-US" sz="2000" b="1" dirty="0">
                <a:latin typeface="Inconsolata" panose="020B0609030003000000" pitchFamily="49" charset="77"/>
              </a:rPr>
              <a:t>[['red', 'S'],['red', 'M'],['red', 'L'],['black', 'S'],</a:t>
            </a:r>
          </a:p>
          <a:p>
            <a:pPr marL="0" indent="0">
              <a:buNone/>
            </a:pPr>
            <a:r>
              <a:rPr lang="en-US" sz="2000" b="1" dirty="0">
                <a:latin typeface="Inconsolata" panose="020B0609030003000000" pitchFamily="49" charset="77"/>
              </a:rPr>
              <a:t> ['black', 'M'],['black', 'L']]</a:t>
            </a:r>
          </a:p>
          <a:p>
            <a:pPr marL="0" indent="0">
              <a:buNone/>
            </a:pPr>
            <a:endParaRPr lang="en-US" sz="2000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latin typeface="Inconsolata" panose="020B0609030003000000" pitchFamily="49" charset="77"/>
              </a:rPr>
              <a:t>	  </a:t>
            </a:r>
          </a:p>
          <a:p>
            <a:pPr marL="0" indent="0">
              <a:buNone/>
            </a:pPr>
            <a:r>
              <a:rPr lang="en-US" sz="2000" b="1" dirty="0">
                <a:latin typeface="Inconsolata" panose="020B0609030003000000" pitchFamily="49" charset="77"/>
              </a:rPr>
              <a:t>  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750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502" y="145751"/>
            <a:ext cx="7053542" cy="683886"/>
          </a:xfrm>
        </p:spPr>
        <p:txBody>
          <a:bodyPr/>
          <a:lstStyle/>
          <a:p>
            <a:r>
              <a:rPr lang="en-US" dirty="0" err="1"/>
              <a:t>Iterables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502" y="829638"/>
            <a:ext cx="8410071" cy="488536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An </a:t>
            </a:r>
            <a:r>
              <a:rPr lang="en-US" b="1" dirty="0" err="1"/>
              <a:t>iterable</a:t>
            </a:r>
            <a:r>
              <a:rPr lang="en-US" dirty="0"/>
              <a:t> is an object from which we can loop over. Lists and strings are </a:t>
            </a:r>
            <a:r>
              <a:rPr lang="en-US" dirty="0" err="1"/>
              <a:t>iterables</a:t>
            </a:r>
            <a:r>
              <a:rPr lang="en-US" dirty="0"/>
              <a:t>. </a:t>
            </a: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In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</a:t>
            </a:r>
            <a:r>
              <a:rPr lang="en-US" b="1" dirty="0">
                <a:latin typeface="Inconsolata" panose="020B0609030003000000" pitchFamily="49" charset="77"/>
              </a:rPr>
              <a:t>]: 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lst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3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5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7</a:t>
            </a:r>
            <a:r>
              <a:rPr lang="en-US" b="1" dirty="0">
                <a:latin typeface="Inconsolata" panose="020B0609030003000000" pitchFamily="49" charset="77"/>
              </a:rPr>
              <a:t>]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  for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b="1" dirty="0">
                <a:latin typeface="Inconsolata" panose="020B0609030003000000" pitchFamily="49" charset="77"/>
              </a:rPr>
              <a:t>in </a:t>
            </a:r>
            <a:r>
              <a:rPr lang="en-US" b="1" dirty="0" err="1">
                <a:solidFill>
                  <a:srgbClr val="336666"/>
                </a:solidFill>
                <a:latin typeface="Inconsolata" panose="020B0609030003000000" pitchFamily="49" charset="77"/>
              </a:rPr>
              <a:t>lst</a:t>
            </a:r>
            <a:r>
              <a:rPr lang="en-US" b="1" dirty="0">
                <a:latin typeface="Inconsolata" panose="020B0609030003000000" pitchFamily="49" charset="77"/>
              </a:rPr>
              <a:t>: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	print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x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end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‘ ’</a:t>
            </a:r>
            <a:r>
              <a:rPr lang="en-US" b="1" dirty="0">
                <a:latin typeface="Inconsolata" panose="020B0609030003000000" pitchFamily="49" charset="77"/>
              </a:rPr>
              <a:t>) 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2 3 5 7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In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b="1" dirty="0">
                <a:latin typeface="Inconsolata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message =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“python”</a:t>
            </a:r>
          </a:p>
          <a:p>
            <a:pPr marL="0" indent="0">
              <a:buNone/>
            </a:pPr>
            <a:r>
              <a:rPr lang="en-US" b="1" dirty="0">
                <a:solidFill>
                  <a:srgbClr val="CC3300"/>
                </a:solidFill>
                <a:latin typeface="UbuntuMono"/>
              </a:rPr>
              <a:t>	    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for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b="1" dirty="0">
                <a:latin typeface="Inconsolata" panose="020B0609030003000000" pitchFamily="49" charset="77"/>
              </a:rPr>
              <a:t>in </a:t>
            </a:r>
            <a:r>
              <a:rPr lang="en-US" b="1" dirty="0">
                <a:solidFill>
                  <a:srgbClr val="336666"/>
                </a:solidFill>
                <a:latin typeface="Inconsolata" panose="020B0609030003000000" pitchFamily="49" charset="77"/>
              </a:rPr>
              <a:t>message</a:t>
            </a:r>
            <a:r>
              <a:rPr lang="en-US" b="1" dirty="0">
                <a:latin typeface="Inconsolata" panose="020B0609030003000000" pitchFamily="49" charset="77"/>
              </a:rPr>
              <a:t>: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      print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x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end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‘ ’</a:t>
            </a:r>
            <a:r>
              <a:rPr lang="en-US" b="1" dirty="0">
                <a:latin typeface="Inconsolata" panose="020B0609030003000000" pitchFamily="49" charset="77"/>
              </a:rPr>
              <a:t>) 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p y t h o 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349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572" y="195178"/>
            <a:ext cx="7053542" cy="683886"/>
          </a:xfrm>
        </p:spPr>
        <p:txBody>
          <a:bodyPr/>
          <a:lstStyle/>
          <a:p>
            <a:r>
              <a:rPr lang="en-US" dirty="0"/>
              <a:t>split()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572" y="976184"/>
            <a:ext cx="8373001" cy="473881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split() method splits a string into a list.  A separator can be specified. The default separator is any whitespace.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In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</a:t>
            </a:r>
            <a:r>
              <a:rPr lang="en-US" b="1" dirty="0">
                <a:latin typeface="Inconsolata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fruits =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"apple mango banana grape" </a:t>
            </a: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	   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fruits.split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()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Out [1]: [‘apple’, ‘mango’, ‘banana’, ‘grape’] 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In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b="1" dirty="0">
                <a:latin typeface="Inconsolata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list =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“hi, I am Mike, I just graduate.” </a:t>
            </a: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	   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list.split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(", ")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Out [2]: [‘hi’, ‘I am Mike’, ‘I just graduate.’] 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998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572" y="195178"/>
            <a:ext cx="7053542" cy="683886"/>
          </a:xfrm>
        </p:spPr>
        <p:txBody>
          <a:bodyPr/>
          <a:lstStyle/>
          <a:p>
            <a:r>
              <a:rPr lang="en-US" dirty="0"/>
              <a:t>split()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572" y="988542"/>
            <a:ext cx="8373001" cy="4726458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When using split() to split a string of integers into a list of integers, remember to use the int() constructor to convert the list elements into integers.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s = input("Enter a list of integers separated by spaces: ")</a:t>
            </a:r>
          </a:p>
          <a:p>
            <a:pPr marL="0" indent="0">
              <a:buNone/>
            </a:pPr>
            <a:r>
              <a:rPr lang="en-US" sz="2000" b="1" dirty="0" err="1">
                <a:latin typeface="Inconsolata" panose="020B0609030003000000" pitchFamily="49" charset="77"/>
              </a:rPr>
              <a:t>list_nums</a:t>
            </a:r>
            <a:r>
              <a:rPr lang="en-US" sz="2000" b="1" dirty="0">
                <a:latin typeface="Inconsolata" panose="020B0609030003000000" pitchFamily="49" charset="77"/>
              </a:rPr>
              <a:t> = [int(x) for x in </a:t>
            </a:r>
            <a:r>
              <a:rPr lang="en-US" sz="2000" b="1" dirty="0" err="1">
                <a:latin typeface="Inconsolata" panose="020B0609030003000000" pitchFamily="49" charset="77"/>
              </a:rPr>
              <a:t>s.split</a:t>
            </a:r>
            <a:r>
              <a:rPr lang="en-US" sz="2000" b="1" dirty="0">
                <a:latin typeface="Inconsolata" panose="020B0609030003000000" pitchFamily="49" charset="77"/>
              </a:rPr>
              <a:t>()]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</a:t>
            </a:r>
            <a:r>
              <a:rPr lang="en-US" sz="2000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list_nums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) </a:t>
            </a:r>
            <a:r>
              <a:rPr lang="en-US" sz="2000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list of integers instead of strings</a:t>
            </a:r>
            <a:endParaRPr lang="en-US" sz="2000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806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Membership and Operations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3"/>
            <a:ext cx="8051725" cy="444059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E6799D1-000E-F24E-9DA4-3EA460D9A1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174" y="1408493"/>
            <a:ext cx="6202888" cy="2787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7351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Identity Operations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3"/>
            <a:ext cx="8051725" cy="444059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The comparison operator == checks for </a:t>
            </a:r>
            <a:r>
              <a:rPr lang="en-US" i="1" dirty="0"/>
              <a:t>object equality</a:t>
            </a:r>
            <a:r>
              <a:rPr lang="en-US" dirty="0"/>
              <a:t>. It checks to see if two objects have the same content. 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In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</a:t>
            </a:r>
            <a:r>
              <a:rPr lang="en-US" b="1" dirty="0">
                <a:latin typeface="Inconsolata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a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</a:t>
            </a:r>
            <a:r>
              <a:rPr lang="en-US" b="1" dirty="0">
                <a:latin typeface="Inconsolata" panose="020B0609030003000000" pitchFamily="49" charset="77"/>
              </a:rPr>
              <a:t>,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b="1" dirty="0">
                <a:latin typeface="Inconsolata" panose="020B0609030003000000" pitchFamily="49" charset="77"/>
              </a:rPr>
              <a:t>,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3</a:t>
            </a:r>
            <a:r>
              <a:rPr lang="en-US" b="1" dirty="0">
                <a:latin typeface="Inconsolata" panose="020B0609030003000000" pitchFamily="49" charset="77"/>
              </a:rPr>
              <a:t>]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	   b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</a:t>
            </a:r>
            <a:r>
              <a:rPr lang="en-US" b="1" dirty="0">
                <a:latin typeface="Inconsolata" panose="020B0609030003000000" pitchFamily="49" charset="77"/>
              </a:rPr>
              <a:t>,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b="1" dirty="0">
                <a:latin typeface="Inconsolata" panose="020B0609030003000000" pitchFamily="49" charset="77"/>
              </a:rPr>
              <a:t>,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3</a:t>
            </a:r>
            <a:r>
              <a:rPr lang="en-US" b="1" dirty="0">
                <a:latin typeface="Inconsolata" panose="020B0609030003000000" pitchFamily="49" charset="77"/>
              </a:rPr>
              <a:t>]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In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b="1" dirty="0">
                <a:latin typeface="Inconsolata" panose="020B0609030003000000" pitchFamily="49" charset="77"/>
              </a:rPr>
              <a:t>]:  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a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==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b </a:t>
            </a:r>
            <a:r>
              <a:rPr lang="en-US" sz="2000" b="1" dirty="0">
                <a:solidFill>
                  <a:srgbClr val="33566B"/>
                </a:solidFill>
                <a:latin typeface="Inconsolata" panose="020B0609030003000000" pitchFamily="49" charset="77"/>
              </a:rPr>
              <a:t># a and b are different lists, same content </a:t>
            </a:r>
            <a:endParaRPr lang="en-US" sz="20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Out [2]: True 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4648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Identity Operations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3"/>
            <a:ext cx="8051725" cy="444059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The identity operators, is and is not, check for </a:t>
            </a:r>
            <a:r>
              <a:rPr lang="en-US" i="1" dirty="0"/>
              <a:t>object identity</a:t>
            </a:r>
            <a:r>
              <a:rPr lang="en-US" dirty="0"/>
              <a:t>.  They check whether two variable </a:t>
            </a:r>
            <a:r>
              <a:rPr lang="en-US" b="1" dirty="0"/>
              <a:t>references</a:t>
            </a:r>
            <a:r>
              <a:rPr lang="en-US" dirty="0"/>
              <a:t> the same object.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In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3</a:t>
            </a:r>
            <a:r>
              <a:rPr lang="en-US" b="1" dirty="0">
                <a:latin typeface="Inconsolata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a </a:t>
            </a:r>
            <a:r>
              <a:rPr lang="en-US" b="1" dirty="0">
                <a:latin typeface="Inconsolata" panose="020B0609030003000000" pitchFamily="49" charset="77"/>
              </a:rPr>
              <a:t>is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b 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Out [3]: False 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In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4</a:t>
            </a:r>
            <a:r>
              <a:rPr lang="en-US" b="1" dirty="0">
                <a:latin typeface="Inconsolata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a </a:t>
            </a:r>
            <a:r>
              <a:rPr lang="en-US" b="1" dirty="0">
                <a:latin typeface="Inconsolata" panose="020B0609030003000000" pitchFamily="49" charset="77"/>
              </a:rPr>
              <a:t>is not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b 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Out [4]: True 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In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5</a:t>
            </a:r>
            <a:r>
              <a:rPr lang="en-US" b="1" dirty="0">
                <a:latin typeface="Inconsolata" panose="020B0609030003000000" pitchFamily="49" charset="77"/>
              </a:rPr>
              <a:t>]:	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a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</a:t>
            </a:r>
            <a:r>
              <a:rPr lang="en-US" b="1" dirty="0">
                <a:latin typeface="Inconsolata" panose="020B0609030003000000" pitchFamily="49" charset="77"/>
              </a:rPr>
              <a:t>,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b="1" dirty="0">
                <a:latin typeface="Inconsolata" panose="020B0609030003000000" pitchFamily="49" charset="77"/>
              </a:rPr>
              <a:t>,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3</a:t>
            </a:r>
            <a:r>
              <a:rPr lang="en-US" b="1" dirty="0">
                <a:latin typeface="Inconsolata" panose="020B0609030003000000" pitchFamily="49" charset="77"/>
              </a:rPr>
              <a:t>]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	   	b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a 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		a </a:t>
            </a:r>
            <a:r>
              <a:rPr lang="en-US" b="1" dirty="0">
                <a:latin typeface="Inconsolata" panose="020B0609030003000000" pitchFamily="49" charset="77"/>
              </a:rPr>
              <a:t>is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b 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Out [5]: True 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630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999" y="293660"/>
            <a:ext cx="7053542" cy="683886"/>
          </a:xfrm>
        </p:spPr>
        <p:txBody>
          <a:bodyPr/>
          <a:lstStyle/>
          <a:p>
            <a:r>
              <a:rPr lang="en-US" dirty="0"/>
              <a:t>Containers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999" y="977545"/>
            <a:ext cx="8720002" cy="45582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Python includes several built-in sequences: </a:t>
            </a:r>
            <a:r>
              <a:rPr lang="en-US" i="1" dirty="0"/>
              <a:t>lists, tuples, strings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We discussed strings in the previous lecture. String is a flat sequence which holds item of one type. Flat sequences physically store the value of each item within its own memory space.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i="1" dirty="0"/>
              <a:t>Lists</a:t>
            </a:r>
            <a:r>
              <a:rPr lang="en-US" dirty="0"/>
              <a:t> and </a:t>
            </a:r>
            <a:r>
              <a:rPr lang="en-US" i="1" dirty="0"/>
              <a:t>tuples</a:t>
            </a:r>
            <a:r>
              <a:rPr lang="en-US" dirty="0"/>
              <a:t> are </a:t>
            </a:r>
            <a:r>
              <a:rPr lang="en-US" i="1" dirty="0"/>
              <a:t>container sequences</a:t>
            </a:r>
            <a:r>
              <a:rPr lang="en-US" dirty="0"/>
              <a:t>, which can hold items of different type. They hold references to objects they contain(more on this later).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Another way of grouping sequence types is by </a:t>
            </a:r>
            <a:r>
              <a:rPr lang="en-US" i="1" dirty="0"/>
              <a:t>mutability</a:t>
            </a:r>
            <a:r>
              <a:rPr lang="en-US" dirty="0"/>
              <a:t>. Lists are </a:t>
            </a:r>
            <a:r>
              <a:rPr lang="en-US" i="1" dirty="0"/>
              <a:t>mutable(can be modified)</a:t>
            </a:r>
            <a:r>
              <a:rPr lang="en-US" dirty="0"/>
              <a:t> sequences while strings and tuples are </a:t>
            </a:r>
            <a:r>
              <a:rPr lang="en-US" i="1" dirty="0"/>
              <a:t>immutable</a:t>
            </a:r>
            <a:r>
              <a:rPr lang="en-US" dirty="0"/>
              <a:t> sequences. We discuss lists in this lecture and tuples in the next.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78045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929" y="218090"/>
            <a:ext cx="7053542" cy="683886"/>
          </a:xfrm>
        </p:spPr>
        <p:txBody>
          <a:bodyPr/>
          <a:lstStyle/>
          <a:p>
            <a:r>
              <a:rPr lang="en-US" dirty="0"/>
              <a:t>Membership Operations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930" y="988541"/>
            <a:ext cx="8339624" cy="450836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Membership operators check for membership within compound objects like lists.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In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</a:t>
            </a:r>
            <a:r>
              <a:rPr lang="en-US" b="1" dirty="0">
                <a:latin typeface="Inconsolata" panose="020B0609030003000000" pitchFamily="49" charset="77"/>
              </a:rPr>
              <a:t>]: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 </a:t>
            </a:r>
            <a:r>
              <a:rPr lang="en-US" b="1" dirty="0">
                <a:latin typeface="Inconsolata" panose="020B0609030003000000" pitchFamily="49" charset="77"/>
              </a:rPr>
              <a:t>in 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3</a:t>
            </a:r>
            <a:r>
              <a:rPr lang="en-US" b="1" dirty="0">
                <a:latin typeface="Inconsolata" panose="020B0609030003000000" pitchFamily="49" charset="77"/>
              </a:rPr>
              <a:t>] 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Out [1]: True 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In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b="1" dirty="0">
                <a:latin typeface="Inconsolata" panose="020B0609030003000000" pitchFamily="49" charset="77"/>
              </a:rPr>
              <a:t>]: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2 </a:t>
            </a:r>
            <a:r>
              <a:rPr lang="en-US" b="1" dirty="0">
                <a:latin typeface="Inconsolata" panose="020B0609030003000000" pitchFamily="49" charset="77"/>
              </a:rPr>
              <a:t>not in 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</a:t>
            </a:r>
            <a:r>
              <a:rPr lang="en-US" b="1" dirty="0">
                <a:latin typeface="Inconsolata" panose="020B0609030003000000" pitchFamily="49" charset="77"/>
              </a:rPr>
              <a:t>,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b="1" dirty="0">
                <a:latin typeface="Inconsolata" panose="020B0609030003000000" pitchFamily="49" charset="77"/>
              </a:rPr>
              <a:t>,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3</a:t>
            </a:r>
            <a:r>
              <a:rPr lang="en-US" b="1" dirty="0">
                <a:latin typeface="Inconsolata" panose="020B0609030003000000" pitchFamily="49" charset="77"/>
              </a:rPr>
              <a:t>] 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Out [2]: False 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In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3</a:t>
            </a:r>
            <a:r>
              <a:rPr lang="en-US" b="1" dirty="0">
                <a:latin typeface="Inconsolata" panose="020B0609030003000000" pitchFamily="49" charset="77"/>
              </a:rPr>
              <a:t>]: '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a' </a:t>
            </a:r>
            <a:r>
              <a:rPr lang="en-US" b="1" dirty="0">
                <a:latin typeface="Inconsolata" panose="020B0609030003000000" pitchFamily="49" charset="77"/>
              </a:rPr>
              <a:t>in "python" 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Out [3]: False 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642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136" y="190580"/>
            <a:ext cx="7053542" cy="683886"/>
          </a:xfrm>
        </p:spPr>
        <p:txBody>
          <a:bodyPr/>
          <a:lstStyle/>
          <a:p>
            <a:r>
              <a:rPr lang="en-US" dirty="0"/>
              <a:t>list() + make copies of a list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508" y="1041992"/>
            <a:ext cx="8591106" cy="448242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Converting between a string and a list can be done using the  list() constructor.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In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</a:t>
            </a:r>
            <a:r>
              <a:rPr lang="en-US" b="1" dirty="0">
                <a:latin typeface="Inconsolata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message =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“python” </a:t>
            </a: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	    </a:t>
            </a:r>
            <a:r>
              <a:rPr lang="en-US" b="1" dirty="0">
                <a:solidFill>
                  <a:srgbClr val="336666"/>
                </a:solidFill>
                <a:latin typeface="Inconsolata" panose="020B0609030003000000" pitchFamily="49" charset="77"/>
              </a:rPr>
              <a:t>list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(message)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Out [1]: [‘p’, ‘y’, ‘t’, ‘h’, ‘o’, ‘n’] </a:t>
            </a:r>
          </a:p>
          <a:p>
            <a:pPr marL="0" indent="0">
              <a:buNone/>
            </a:pPr>
            <a:r>
              <a:rPr lang="en-US" dirty="0"/>
              <a:t>Calling a list constructor on another list will make a </a:t>
            </a:r>
            <a:r>
              <a:rPr lang="en-US" dirty="0">
                <a:solidFill>
                  <a:srgbClr val="FF0000"/>
                </a:solidFill>
              </a:rPr>
              <a:t>copy</a:t>
            </a:r>
            <a:r>
              <a:rPr lang="en-US" dirty="0"/>
              <a:t> of that list.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In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</a:t>
            </a:r>
            <a:r>
              <a:rPr lang="en-US" b="1" dirty="0">
                <a:latin typeface="Inconsolata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a = [1,2,3]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In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b="1" dirty="0">
                <a:latin typeface="Inconsolata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b = list(a)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In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b="1" dirty="0">
                <a:latin typeface="Inconsolata" panose="020B0609030003000000" pitchFamily="49" charset="77"/>
              </a:rPr>
              <a:t>]: a is b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Out [1]: False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In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b="1" dirty="0">
                <a:latin typeface="Inconsolata" panose="020B0609030003000000" pitchFamily="49" charset="77"/>
              </a:rPr>
              <a:t>]: a == b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Out [1]: True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827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061" y="190686"/>
            <a:ext cx="7053542" cy="683886"/>
          </a:xfrm>
        </p:spPr>
        <p:txBody>
          <a:bodyPr/>
          <a:lstStyle/>
          <a:p>
            <a:r>
              <a:rPr lang="en-US" dirty="0"/>
              <a:t>Variables Are Pointers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062" y="963828"/>
            <a:ext cx="8284512" cy="475117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Variables are pointers, that is, they don't store the actual object just the </a:t>
            </a:r>
            <a:r>
              <a:rPr lang="en-US" b="1" dirty="0">
                <a:latin typeface="Gill Sans MT" panose="020B0502020104020203" pitchFamily="34" charset="77"/>
              </a:rPr>
              <a:t>address</a:t>
            </a:r>
            <a:r>
              <a:rPr lang="en-US" dirty="0">
                <a:latin typeface="Gill Sans MT" panose="020B0502020104020203" pitchFamily="34" charset="77"/>
              </a:rPr>
              <a:t> or </a:t>
            </a:r>
            <a:r>
              <a:rPr lang="en-US" b="1" dirty="0">
                <a:latin typeface="Gill Sans MT" panose="020B0502020104020203" pitchFamily="34" charset="77"/>
              </a:rPr>
              <a:t>reference</a:t>
            </a:r>
            <a:r>
              <a:rPr lang="en-US" dirty="0">
                <a:latin typeface="Gill Sans MT" panose="020B0502020104020203" pitchFamily="34" charset="77"/>
              </a:rPr>
              <a:t> to the object. 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In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</a:t>
            </a:r>
            <a:r>
              <a:rPr lang="en-US" b="1" dirty="0">
                <a:latin typeface="Inconsolata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latin typeface="Inconsolata" panose="020B0609030003000000" pitchFamily="49" charset="77"/>
              </a:rPr>
              <a:t>3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	   y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x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In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b="1" dirty="0">
                <a:latin typeface="Inconsolata" panose="020B0609030003000000" pitchFamily="49" charset="77"/>
              </a:rPr>
              <a:t>]: 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x is y</a:t>
            </a:r>
            <a:r>
              <a:rPr lang="en-US" b="1" dirty="0">
                <a:latin typeface="Inconsolata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Out [2]: True 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In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3</a:t>
            </a:r>
            <a:r>
              <a:rPr lang="en-US" b="1" dirty="0">
                <a:latin typeface="Inconsolata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a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latin typeface="Inconsolata" panose="020B0609030003000000" pitchFamily="49" charset="77"/>
              </a:rPr>
              <a:t>[1, 2, 3]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	   b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a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In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4</a:t>
            </a:r>
            <a:r>
              <a:rPr lang="en-US" b="1" dirty="0">
                <a:latin typeface="Inconsolata" panose="020B0609030003000000" pitchFamily="49" charset="77"/>
              </a:rPr>
              <a:t>]: 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a is b</a:t>
            </a:r>
            <a:r>
              <a:rPr lang="en-US" b="1" dirty="0">
                <a:latin typeface="Inconsolata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Out [4]: True 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86423E-3037-2A49-9738-854FD2D728E4}"/>
              </a:ext>
            </a:extLst>
          </p:cNvPr>
          <p:cNvSpPr txBox="1"/>
          <p:nvPr/>
        </p:nvSpPr>
        <p:spPr>
          <a:xfrm>
            <a:off x="7141738" y="3078050"/>
            <a:ext cx="32573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FFF7E2-607D-B84B-A31C-75920BD80918}"/>
              </a:ext>
            </a:extLst>
          </p:cNvPr>
          <p:cNvSpPr txBox="1"/>
          <p:nvPr/>
        </p:nvSpPr>
        <p:spPr>
          <a:xfrm>
            <a:off x="5226800" y="2754885"/>
            <a:ext cx="32573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x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218C05-E549-6147-BA2F-D290F8FA62D8}"/>
              </a:ext>
            </a:extLst>
          </p:cNvPr>
          <p:cNvSpPr txBox="1"/>
          <p:nvPr/>
        </p:nvSpPr>
        <p:spPr>
          <a:xfrm>
            <a:off x="5212727" y="3804055"/>
            <a:ext cx="30809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y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DEA6E2A-03A7-7243-B1A2-0F530FDAACC5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5552530" y="2970329"/>
            <a:ext cx="1443975" cy="21544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5B26F3A-CE8B-234B-B022-02AA92C89514}"/>
              </a:ext>
            </a:extLst>
          </p:cNvPr>
          <p:cNvCxnSpPr>
            <a:cxnSpLocks/>
          </p:cNvCxnSpPr>
          <p:nvPr/>
        </p:nvCxnSpPr>
        <p:spPr>
          <a:xfrm flipV="1">
            <a:off x="5520825" y="3432955"/>
            <a:ext cx="1475680" cy="58654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89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216" y="232249"/>
            <a:ext cx="7053542" cy="683886"/>
          </a:xfrm>
        </p:spPr>
        <p:txBody>
          <a:bodyPr/>
          <a:lstStyle/>
          <a:p>
            <a:r>
              <a:rPr lang="en-US" dirty="0"/>
              <a:t>Mutable vs Immutable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206" y="916136"/>
            <a:ext cx="8251368" cy="479886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The class int, float, bool and str are all immutable. This means that these objects cannot be modified or changed.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In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</a:t>
            </a:r>
            <a:r>
              <a:rPr lang="en-US" b="1" dirty="0">
                <a:latin typeface="Inconsolata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latin typeface="Inconsolata" panose="020B0609030003000000" pitchFamily="49" charset="77"/>
              </a:rPr>
              <a:t>3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	   y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x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In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b="1" dirty="0">
                <a:latin typeface="Inconsolata" panose="020B0609030003000000" pitchFamily="49" charset="77"/>
              </a:rPr>
              <a:t>]: 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x is y</a:t>
            </a:r>
            <a:r>
              <a:rPr lang="en-US" b="1" dirty="0">
                <a:latin typeface="Inconsolata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Out [2]: True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In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3</a:t>
            </a:r>
            <a:r>
              <a:rPr lang="en-US" b="1" dirty="0">
                <a:latin typeface="Inconsolata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y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4</a:t>
            </a:r>
            <a:r>
              <a:rPr lang="en-US" sz="2400" b="1" dirty="0">
                <a:solidFill>
                  <a:srgbClr val="33566B"/>
                </a:solidFill>
                <a:latin typeface="Inconsolata" panose="020B0609030003000000" pitchFamily="49" charset="77"/>
              </a:rPr>
              <a:t> 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In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4</a:t>
            </a:r>
            <a:r>
              <a:rPr lang="en-US" b="1" dirty="0">
                <a:latin typeface="Inconsolata" panose="020B0609030003000000" pitchFamily="49" charset="77"/>
              </a:rPr>
              <a:t>]: 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print(x, y)</a:t>
            </a:r>
            <a:r>
              <a:rPr lang="en-US" b="1" dirty="0">
                <a:latin typeface="Inconsolata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dirty="0"/>
              <a:t>3 4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In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5</a:t>
            </a:r>
            <a:r>
              <a:rPr lang="en-US" b="1" dirty="0">
                <a:latin typeface="Inconsolata" panose="020B0609030003000000" pitchFamily="49" charset="77"/>
              </a:rPr>
              <a:t>]: 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x is y</a:t>
            </a:r>
            <a:r>
              <a:rPr lang="en-US" b="1" dirty="0">
                <a:latin typeface="Inconsolata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Out [5]: False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A124DC-F312-EC4E-8F44-AE7209FAD9D2}"/>
              </a:ext>
            </a:extLst>
          </p:cNvPr>
          <p:cNvSpPr txBox="1"/>
          <p:nvPr/>
        </p:nvSpPr>
        <p:spPr>
          <a:xfrm>
            <a:off x="3676987" y="2592634"/>
            <a:ext cx="4792274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Since y can't modify the immutable </a:t>
            </a:r>
          </a:p>
          <a:p>
            <a:r>
              <a:rPr lang="en-US" sz="2000" dirty="0"/>
              <a:t>integer 3, this creates a new integer object 4</a:t>
            </a:r>
          </a:p>
          <a:p>
            <a:r>
              <a:rPr lang="en-US" sz="2000" dirty="0"/>
              <a:t>and y now points to it. </a:t>
            </a:r>
          </a:p>
          <a:p>
            <a:endParaRPr lang="en-US" sz="2000" dirty="0"/>
          </a:p>
          <a:p>
            <a:r>
              <a:rPr lang="en-US" sz="2000" dirty="0"/>
              <a:t>Thus x and y are now different objects. </a:t>
            </a:r>
          </a:p>
        </p:txBody>
      </p:sp>
    </p:spTree>
    <p:extLst>
      <p:ext uri="{BB962C8B-B14F-4D97-AF65-F5344CB8AC3E}">
        <p14:creationId xmlns:p14="http://schemas.microsoft.com/office/powerpoint/2010/main" val="2049074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643" y="244606"/>
            <a:ext cx="7053542" cy="683886"/>
          </a:xfrm>
        </p:spPr>
        <p:txBody>
          <a:bodyPr/>
          <a:lstStyle/>
          <a:p>
            <a:r>
              <a:rPr lang="en-US" dirty="0"/>
              <a:t>Mutable vs Immutable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644" y="928492"/>
            <a:ext cx="8335930" cy="478650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The list class is mutable.  Compare and contrast this example to the previous slide.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In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</a:t>
            </a:r>
            <a:r>
              <a:rPr lang="en-US" b="1" dirty="0">
                <a:latin typeface="Inconsolata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latin typeface="Inconsolata" panose="020B0609030003000000" pitchFamily="49" charset="77"/>
              </a:rPr>
              <a:t>[1, 2, 3]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	   y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x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In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b="1" dirty="0">
                <a:latin typeface="Inconsolata" panose="020B0609030003000000" pitchFamily="49" charset="77"/>
              </a:rPr>
              <a:t>]: 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x is y</a:t>
            </a:r>
            <a:r>
              <a:rPr lang="en-US" b="1" dirty="0">
                <a:latin typeface="Inconsolata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Out [2]: True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In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3</a:t>
            </a:r>
            <a:r>
              <a:rPr lang="en-US" b="1" dirty="0">
                <a:latin typeface="Inconsolata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y[0]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4</a:t>
            </a:r>
            <a:r>
              <a:rPr lang="en-US" sz="2400" b="1" dirty="0">
                <a:solidFill>
                  <a:srgbClr val="33566B"/>
                </a:solidFill>
                <a:latin typeface="Inconsolata" panose="020B0609030003000000" pitchFamily="49" charset="77"/>
              </a:rPr>
              <a:t> 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In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4</a:t>
            </a:r>
            <a:r>
              <a:rPr lang="en-US" b="1" dirty="0">
                <a:latin typeface="Inconsolata" panose="020B0609030003000000" pitchFamily="49" charset="77"/>
              </a:rPr>
              <a:t>]: 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print(y)</a:t>
            </a:r>
            <a:r>
              <a:rPr lang="en-US" b="1" dirty="0">
                <a:latin typeface="Inconsolata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[4, 2, 3]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In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5</a:t>
            </a:r>
            <a:r>
              <a:rPr lang="en-US" b="1" dirty="0">
                <a:latin typeface="Inconsolata" panose="020B0609030003000000" pitchFamily="49" charset="77"/>
              </a:rPr>
              <a:t>]: 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print(x)</a:t>
            </a:r>
            <a:r>
              <a:rPr lang="en-US" b="1" dirty="0">
                <a:latin typeface="Inconsolata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[4</a:t>
            </a:r>
            <a:r>
              <a:rPr lang="en-US" b="1">
                <a:latin typeface="Inconsolata" panose="020B0609030003000000" pitchFamily="49" charset="77"/>
              </a:rPr>
              <a:t>, 2, </a:t>
            </a:r>
            <a:r>
              <a:rPr lang="en-US" b="1" dirty="0">
                <a:latin typeface="Inconsolata" panose="020B0609030003000000" pitchFamily="49" charset="77"/>
              </a:rPr>
              <a:t>3</a:t>
            </a:r>
            <a:r>
              <a:rPr lang="en-US" b="1">
                <a:latin typeface="Inconsolata" panose="020B0609030003000000" pitchFamily="49" charset="77"/>
              </a:rPr>
              <a:t>]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A124DC-F312-EC4E-8F44-AE7209FAD9D2}"/>
              </a:ext>
            </a:extLst>
          </p:cNvPr>
          <p:cNvSpPr txBox="1"/>
          <p:nvPr/>
        </p:nvSpPr>
        <p:spPr>
          <a:xfrm>
            <a:off x="3282917" y="2761726"/>
            <a:ext cx="525265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Since y can modify the mutable </a:t>
            </a:r>
          </a:p>
          <a:p>
            <a:r>
              <a:rPr lang="en-US" sz="2000" dirty="0"/>
              <a:t>list, changing y will also change x since they both </a:t>
            </a:r>
          </a:p>
          <a:p>
            <a:r>
              <a:rPr lang="en-US" sz="2000" dirty="0"/>
              <a:t>point to the same object!</a:t>
            </a:r>
          </a:p>
        </p:txBody>
      </p:sp>
    </p:spTree>
    <p:extLst>
      <p:ext uri="{BB962C8B-B14F-4D97-AF65-F5344CB8AC3E}">
        <p14:creationId xmlns:p14="http://schemas.microsoft.com/office/powerpoint/2010/main" val="3520320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89" y="96324"/>
            <a:ext cx="7053542" cy="683886"/>
          </a:xfrm>
        </p:spPr>
        <p:txBody>
          <a:bodyPr/>
          <a:lstStyle/>
          <a:p>
            <a:r>
              <a:rPr lang="en-US" dirty="0"/>
              <a:t>List items hold references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4778" y="889686"/>
            <a:ext cx="8300795" cy="482531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Items in lists and tuples hold references or addresses to objects they contain.</a:t>
            </a: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In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</a:t>
            </a:r>
            <a:r>
              <a:rPr lang="en-US" b="1" dirty="0">
                <a:latin typeface="Inconsolata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[3, 4, 5]</a:t>
            </a:r>
            <a:r>
              <a:rPr lang="en-US" b="1" dirty="0">
                <a:latin typeface="Inconsolata" panose="020B0609030003000000" pitchFamily="49" charset="77"/>
              </a:rPr>
              <a:t>]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In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b="1" dirty="0">
                <a:latin typeface="Inconsolata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y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x[2]</a:t>
            </a:r>
            <a:r>
              <a:rPr lang="en-US" b="1" dirty="0">
                <a:latin typeface="Inconsolata" panose="020B0609030003000000" pitchFamily="49" charset="77"/>
              </a:rPr>
              <a:t> </a:t>
            </a:r>
            <a:r>
              <a:rPr lang="en-US" sz="2000" b="1" dirty="0">
                <a:solidFill>
                  <a:srgbClr val="33566B"/>
                </a:solidFill>
                <a:latin typeface="Inconsolata" panose="020B0609030003000000" pitchFamily="49" charset="77"/>
              </a:rPr>
              <a:t># y and x[2] both references [3,4,5]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	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In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3</a:t>
            </a:r>
            <a:r>
              <a:rPr lang="en-US" b="1" dirty="0">
                <a:latin typeface="Inconsolata" panose="020B0609030003000000" pitchFamily="49" charset="77"/>
              </a:rPr>
              <a:t>]: 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y[1] = 44</a:t>
            </a:r>
            <a:r>
              <a:rPr lang="en-US" b="1" dirty="0">
                <a:latin typeface="Inconsolata" panose="020B0609030003000000" pitchFamily="49" charset="77"/>
              </a:rPr>
              <a:t> </a:t>
            </a:r>
            <a:r>
              <a:rPr lang="en-US" sz="2000" b="1" dirty="0">
                <a:solidFill>
                  <a:srgbClr val="33566B"/>
                </a:solidFill>
                <a:latin typeface="Inconsolata" panose="020B0609030003000000" pitchFamily="49" charset="77"/>
              </a:rPr>
              <a:t># modifying y will modify x[2] also!</a:t>
            </a:r>
            <a:endParaRPr lang="en-US" sz="20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In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3</a:t>
            </a:r>
            <a:r>
              <a:rPr lang="en-US" b="1" dirty="0">
                <a:latin typeface="Inconsolata" panose="020B0609030003000000" pitchFamily="49" charset="77"/>
              </a:rPr>
              <a:t>]: 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y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[3, 44, 5]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In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5</a:t>
            </a:r>
            <a:r>
              <a:rPr lang="en-US" b="1" dirty="0">
                <a:latin typeface="Inconsolata" panose="020B0609030003000000" pitchFamily="49" charset="77"/>
              </a:rPr>
              <a:t>]: 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x	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[1, 2, [3, 44, 5]] 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Both x[2] and y reference(points to the address) to the same list object. Modifying one will affect the other!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679420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929" y="145751"/>
            <a:ext cx="7053542" cy="683886"/>
          </a:xfrm>
        </p:spPr>
        <p:txBody>
          <a:bodyPr/>
          <a:lstStyle/>
          <a:p>
            <a:r>
              <a:rPr lang="en-US" dirty="0"/>
              <a:t>Lab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920" y="926758"/>
            <a:ext cx="8226654" cy="478824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Create a new </a:t>
            </a:r>
            <a:r>
              <a:rPr lang="en-US" dirty="0" err="1"/>
              <a:t>repl</a:t>
            </a:r>
            <a:r>
              <a:rPr lang="en-US" dirty="0"/>
              <a:t> on </a:t>
            </a:r>
            <a:r>
              <a:rPr lang="en-US" dirty="0" err="1"/>
              <a:t>repl.it</a:t>
            </a:r>
            <a:r>
              <a:rPr lang="en-US" dirty="0"/>
              <a:t> Use list comprehensions to create the following lists.</a:t>
            </a:r>
            <a:endParaRPr lang="en-US" b="1" dirty="0">
              <a:latin typeface="Inconsolata" panose="020B0609030003000000" pitchFamily="49" charset="77"/>
            </a:endParaRPr>
          </a:p>
          <a:p>
            <a:pPr marL="457200" indent="-457200">
              <a:buAutoNum type="arabicParenR"/>
            </a:pPr>
            <a:r>
              <a:rPr lang="en-US" b="1" dirty="0">
                <a:latin typeface="Inconsolata" panose="020B0609030003000000" pitchFamily="49" charset="77"/>
              </a:rPr>
              <a:t>[2,4,6,8,10,…,20]</a:t>
            </a:r>
          </a:p>
          <a:p>
            <a:pPr marL="457200" indent="-457200">
              <a:buAutoNum type="arabicParenR"/>
            </a:pPr>
            <a:r>
              <a:rPr lang="en-US" b="1" dirty="0">
                <a:latin typeface="Inconsolata" panose="020B0609030003000000" pitchFamily="49" charset="77"/>
              </a:rPr>
              <a:t>[1,8,27,64,125]</a:t>
            </a:r>
          </a:p>
          <a:p>
            <a:pPr marL="457200" indent="-457200">
              <a:buAutoNum type="arabicParenR"/>
            </a:pPr>
            <a:r>
              <a:rPr lang="en-US" b="1" dirty="0">
                <a:latin typeface="Inconsolata" panose="020B0609030003000000" pitchFamily="49" charset="77"/>
              </a:rPr>
              <a:t>[0.5,1.0,1.5,2.0,2.5,3.0]</a:t>
            </a:r>
          </a:p>
          <a:p>
            <a:pPr marL="457200" indent="-457200">
              <a:buAutoNum type="arabicParenR"/>
            </a:pPr>
            <a:r>
              <a:rPr lang="en-US" b="1" dirty="0">
                <a:latin typeface="Inconsolata" panose="020B0609030003000000" pitchFamily="49" charset="77"/>
              </a:rPr>
              <a:t>['1','2','3','4','5']</a:t>
            </a:r>
          </a:p>
          <a:p>
            <a:pPr marL="457200" indent="-457200">
              <a:buAutoNum type="arabicParenR"/>
            </a:pPr>
            <a:r>
              <a:rPr lang="en-US" b="1" dirty="0">
                <a:latin typeface="Inconsolata" panose="020B0609030003000000" pitchFamily="49" charset="77"/>
              </a:rPr>
              <a:t>[1,3,5,7,9,…,99]. Must use condition in the list comprehension.</a:t>
            </a:r>
          </a:p>
          <a:p>
            <a:pPr marL="457200" indent="-457200">
              <a:buAutoNum type="arabicParenR"/>
            </a:pPr>
            <a:r>
              <a:rPr lang="en-US" b="1" dirty="0">
                <a:latin typeface="Inconsolata" panose="020B0609030003000000" pitchFamily="49" charset="77"/>
              </a:rPr>
              <a:t>The nested 2D list: [1,2,3,4,5] repeated 10 times.</a:t>
            </a:r>
          </a:p>
          <a:p>
            <a:pPr marL="457200" indent="-457200">
              <a:buAutoNum type="arabicParenR"/>
            </a:pPr>
            <a:r>
              <a:rPr lang="en-US" b="1" dirty="0">
                <a:latin typeface="Inconsolata" panose="020B0609030003000000" pitchFamily="49" charset="77"/>
              </a:rPr>
              <a:t>The nested 2D list: [0,0,0,0,0] repeated 20 times.</a:t>
            </a:r>
          </a:p>
        </p:txBody>
      </p:sp>
    </p:spTree>
    <p:extLst>
      <p:ext uri="{BB962C8B-B14F-4D97-AF65-F5344CB8AC3E}">
        <p14:creationId xmlns:p14="http://schemas.microsoft.com/office/powerpoint/2010/main" val="205020820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3"/>
            <a:ext cx="8051725" cy="444059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457200" indent="-457200">
              <a:buAutoNum type="arabicParenR"/>
            </a:pPr>
            <a:r>
              <a:rPr lang="en-US" dirty="0" err="1"/>
              <a:t>Vanderplas</a:t>
            </a:r>
            <a:r>
              <a:rPr lang="en-US" dirty="0"/>
              <a:t>, Jake,  A Whirlwind Tour of Python, </a:t>
            </a:r>
            <a:r>
              <a:rPr lang="en-US" dirty="0" err="1"/>
              <a:t>O’reilly</a:t>
            </a:r>
            <a:r>
              <a:rPr lang="en-US" dirty="0"/>
              <a:t> Media. </a:t>
            </a:r>
          </a:p>
          <a:p>
            <a:pPr marL="457200" indent="-457200">
              <a:buAutoNum type="arabicParenR"/>
            </a:pPr>
            <a:r>
              <a:rPr lang="en-US" dirty="0"/>
              <a:t>Luciano, </a:t>
            </a:r>
            <a:r>
              <a:rPr lang="en-US" dirty="0" err="1"/>
              <a:t>Ramalho</a:t>
            </a:r>
            <a:r>
              <a:rPr lang="en-US" dirty="0"/>
              <a:t>, Fluent Python, </a:t>
            </a:r>
            <a:r>
              <a:rPr lang="en-US" dirty="0" err="1"/>
              <a:t>O'reilly</a:t>
            </a:r>
            <a:r>
              <a:rPr lang="en-US" dirty="0"/>
              <a:t> Media.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711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286" y="158108"/>
            <a:ext cx="7053542" cy="683886"/>
          </a:xfrm>
        </p:spPr>
        <p:txBody>
          <a:bodyPr/>
          <a:lstStyle/>
          <a:p>
            <a:r>
              <a:rPr lang="en-US" dirty="0"/>
              <a:t>Lists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286" y="841993"/>
            <a:ext cx="8586011" cy="45702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Lists are the basic </a:t>
            </a:r>
            <a:r>
              <a:rPr lang="en-US" i="1" dirty="0"/>
              <a:t>ordered </a:t>
            </a:r>
            <a:r>
              <a:rPr lang="en-US" dirty="0"/>
              <a:t>and </a:t>
            </a:r>
            <a:r>
              <a:rPr lang="en-US" i="1" dirty="0"/>
              <a:t>mutable </a:t>
            </a:r>
            <a:r>
              <a:rPr lang="en-US" dirty="0"/>
              <a:t>data collection type in Python. They can be defined with comma-separated values between square brackets.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In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</a:t>
            </a:r>
            <a:r>
              <a:rPr lang="en-US" b="1" dirty="0">
                <a:latin typeface="Inconsolata" panose="020B0609030003000000" pitchFamily="49" charset="77"/>
              </a:rPr>
              <a:t>]: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L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3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5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7</a:t>
            </a:r>
            <a:r>
              <a:rPr lang="en-US" b="1" dirty="0">
                <a:latin typeface="Inconsolata" panose="020B0609030003000000" pitchFamily="49" charset="77"/>
              </a:rPr>
              <a:t>] 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In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b="1" dirty="0">
                <a:latin typeface="Inconsolata" panose="020B0609030003000000" pitchFamily="49" charset="77"/>
              </a:rPr>
              <a:t>]: </a:t>
            </a:r>
            <a:r>
              <a:rPr lang="en-US" b="1" dirty="0" err="1">
                <a:solidFill>
                  <a:srgbClr val="336666"/>
                </a:solidFill>
                <a:latin typeface="Inconsolata" panose="020B0609030003000000" pitchFamily="49" charset="77"/>
              </a:rPr>
              <a:t>len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L</a:t>
            </a:r>
            <a:r>
              <a:rPr lang="en-US" b="1" dirty="0">
                <a:latin typeface="Inconsolata" panose="020B0609030003000000" pitchFamily="49" charset="77"/>
              </a:rPr>
              <a:t>) </a:t>
            </a:r>
            <a:r>
              <a:rPr lang="en-US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</a:t>
            </a:r>
            <a:r>
              <a:rPr lang="en-US" b="1" i="1" dirty="0" err="1">
                <a:solidFill>
                  <a:srgbClr val="33566B"/>
                </a:solidFill>
                <a:latin typeface="Inconsolata" panose="020B0609030003000000" pitchFamily="49" charset="77"/>
              </a:rPr>
              <a:t>len</a:t>
            </a:r>
            <a:r>
              <a:rPr lang="en-US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 also worked with strings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Out [2]: 4 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In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3</a:t>
            </a:r>
            <a:r>
              <a:rPr lang="en-US" b="1" dirty="0">
                <a:latin typeface="Inconsolata" panose="020B0609030003000000" pitchFamily="49" charset="77"/>
              </a:rPr>
              <a:t>]: 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L</a:t>
            </a:r>
            <a:r>
              <a:rPr lang="en-US" b="1" dirty="0" err="1">
                <a:solidFill>
                  <a:srgbClr val="545454"/>
                </a:solidFill>
                <a:latin typeface="Inconsolata" panose="020B0609030003000000" pitchFamily="49" charset="77"/>
              </a:rPr>
              <a:t>.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append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11</a:t>
            </a:r>
            <a:r>
              <a:rPr lang="en-US" b="1" dirty="0">
                <a:latin typeface="Inconsolata" panose="020B0609030003000000" pitchFamily="49" charset="77"/>
              </a:rPr>
              <a:t>)  </a:t>
            </a:r>
            <a:r>
              <a:rPr lang="en-US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append to the end of the list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In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4</a:t>
            </a:r>
            <a:r>
              <a:rPr lang="en-US" b="1" dirty="0">
                <a:latin typeface="Inconsolata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L 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Out [4]: [2, 3, 5, 7, 11]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100" b="1" dirty="0">
              <a:solidFill>
                <a:srgbClr val="000087"/>
              </a:solidFill>
              <a:latin typeface="Inconsolata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313115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572" y="219892"/>
            <a:ext cx="7053542" cy="683886"/>
          </a:xfrm>
        </p:spPr>
        <p:txBody>
          <a:bodyPr/>
          <a:lstStyle/>
          <a:p>
            <a:r>
              <a:rPr lang="en-US" dirty="0"/>
              <a:t>Indexing 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572" y="903779"/>
            <a:ext cx="8796077" cy="45913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i="1" dirty="0"/>
              <a:t>Indexing </a:t>
            </a:r>
            <a:r>
              <a:rPr lang="en-US" dirty="0"/>
              <a:t>is a means the fetching of a single value from the list. This is a 0-based indexing scheme. This is similar to strings from the previous lecture. </a:t>
            </a: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In</a:t>
            </a:r>
            <a:r>
              <a:rPr lang="en-US" sz="2000" b="1" dirty="0">
                <a:latin typeface="Inconsolata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1</a:t>
            </a:r>
            <a:r>
              <a:rPr lang="en-US" sz="2000" b="1" dirty="0">
                <a:latin typeface="Inconsolata" panose="020B0609030003000000" pitchFamily="49" charset="77"/>
              </a:rPr>
              <a:t>]: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L </a:t>
            </a:r>
            <a:r>
              <a:rPr lang="en-US" sz="2000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sz="2000" b="1" dirty="0">
                <a:latin typeface="Inconsolata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sz="2000" b="1" dirty="0">
                <a:latin typeface="Inconsolata" panose="020B0609030003000000" pitchFamily="49" charset="77"/>
              </a:rPr>
              <a:t>,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3</a:t>
            </a:r>
            <a:r>
              <a:rPr lang="en-US" sz="2000" b="1" dirty="0">
                <a:latin typeface="Inconsolata" panose="020B0609030003000000" pitchFamily="49" charset="77"/>
              </a:rPr>
              <a:t>,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5</a:t>
            </a:r>
            <a:r>
              <a:rPr lang="en-US" sz="2000" b="1" dirty="0">
                <a:latin typeface="Inconsolata" panose="020B0609030003000000" pitchFamily="49" charset="77"/>
              </a:rPr>
              <a:t>,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7</a:t>
            </a:r>
            <a:r>
              <a:rPr lang="en-US" sz="2000" b="1" dirty="0">
                <a:latin typeface="Inconsolata" panose="020B0609030003000000" pitchFamily="49" charset="77"/>
              </a:rPr>
              <a:t>,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11</a:t>
            </a:r>
            <a:r>
              <a:rPr lang="en-US" sz="2000" b="1" dirty="0">
                <a:latin typeface="Inconsolata" panose="020B0609030003000000" pitchFamily="49" charset="77"/>
              </a:rPr>
              <a:t>]</a:t>
            </a:r>
            <a:br>
              <a:rPr lang="en-US" sz="2000" b="1" dirty="0">
                <a:latin typeface="Inconsolata" panose="020B0609030003000000" pitchFamily="49" charset="77"/>
              </a:rPr>
            </a:b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In </a:t>
            </a:r>
            <a:r>
              <a:rPr lang="en-US" sz="2000" b="1" dirty="0">
                <a:latin typeface="Inconsolata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sz="2000" b="1" dirty="0">
                <a:latin typeface="Inconsolata" panose="020B0609030003000000" pitchFamily="49" charset="77"/>
              </a:rPr>
              <a:t>]: 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L</a:t>
            </a:r>
            <a:r>
              <a:rPr lang="en-US" sz="2000" b="1" dirty="0">
                <a:latin typeface="Inconsolata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0</a:t>
            </a:r>
            <a:r>
              <a:rPr lang="en-US" sz="2000" b="1" dirty="0">
                <a:latin typeface="Inconsolata" panose="020B0609030003000000" pitchFamily="49" charset="77"/>
              </a:rPr>
              <a:t>] </a:t>
            </a:r>
          </a:p>
          <a:p>
            <a:pPr marL="0" indent="0">
              <a:buNone/>
            </a:pPr>
            <a:r>
              <a:rPr lang="en-US" sz="2000" b="1" dirty="0">
                <a:latin typeface="Inconsolata" panose="020B0609030003000000" pitchFamily="49" charset="77"/>
              </a:rPr>
              <a:t>Out [2]: 2 </a:t>
            </a:r>
          </a:p>
          <a:p>
            <a:pPr marL="0" indent="0">
              <a:buNone/>
            </a:pPr>
            <a:endParaRPr lang="en-US" sz="20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In </a:t>
            </a:r>
            <a:r>
              <a:rPr lang="en-US" sz="2000" b="1" dirty="0">
                <a:latin typeface="Inconsolata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3</a:t>
            </a:r>
            <a:r>
              <a:rPr lang="en-US" sz="2000" b="1" dirty="0">
                <a:latin typeface="Inconsolata" panose="020B0609030003000000" pitchFamily="49" charset="77"/>
              </a:rPr>
              <a:t>]: 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L</a:t>
            </a:r>
            <a:r>
              <a:rPr lang="en-US" sz="2000" b="1" dirty="0">
                <a:latin typeface="Inconsolata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1</a:t>
            </a:r>
            <a:r>
              <a:rPr lang="en-US" sz="2000" b="1" dirty="0">
                <a:latin typeface="Inconsolata" panose="020B0609030003000000" pitchFamily="49" charset="77"/>
              </a:rPr>
              <a:t>] </a:t>
            </a:r>
          </a:p>
          <a:p>
            <a:pPr marL="0" indent="0">
              <a:buNone/>
            </a:pPr>
            <a:r>
              <a:rPr lang="en-US" sz="2000" b="1" dirty="0">
                <a:latin typeface="Inconsolata" panose="020B0609030003000000" pitchFamily="49" charset="77"/>
              </a:rPr>
              <a:t>Out [3]: 3 </a:t>
            </a:r>
          </a:p>
          <a:p>
            <a:pPr marL="0" indent="0">
              <a:buNone/>
            </a:pPr>
            <a:endParaRPr lang="en-US" sz="2000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In </a:t>
            </a:r>
            <a:r>
              <a:rPr lang="en-US" sz="2000" b="1" dirty="0">
                <a:latin typeface="Inconsolata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4</a:t>
            </a:r>
            <a:r>
              <a:rPr lang="en-US" sz="2000" b="1" dirty="0">
                <a:latin typeface="Inconsolata" panose="020B0609030003000000" pitchFamily="49" charset="77"/>
              </a:rPr>
              <a:t>]: 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L</a:t>
            </a:r>
            <a:r>
              <a:rPr lang="en-US" sz="2000" b="1" dirty="0">
                <a:latin typeface="Inconsolata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5</a:t>
            </a:r>
            <a:r>
              <a:rPr lang="en-US" sz="2000" b="1" dirty="0">
                <a:latin typeface="Inconsolata" panose="020B0609030003000000" pitchFamily="49" charset="77"/>
              </a:rPr>
              <a:t>]  </a:t>
            </a:r>
            <a:r>
              <a:rPr lang="en-US" sz="2000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index out of bounds error.</a:t>
            </a:r>
            <a:endParaRPr lang="en-US" sz="20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latin typeface="Inconsolata" panose="020B0609030003000000" pitchFamily="49" charset="77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FFF880-C4B5-8F48-BCDD-3A8604715F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2594" y="3270194"/>
            <a:ext cx="3684796" cy="1093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198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930" y="195178"/>
            <a:ext cx="7053542" cy="683886"/>
          </a:xfrm>
        </p:spPr>
        <p:txBody>
          <a:bodyPr/>
          <a:lstStyle/>
          <a:p>
            <a:r>
              <a:rPr lang="en-US" dirty="0"/>
              <a:t>Indexing 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930" y="879065"/>
            <a:ext cx="8845502" cy="45455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Gill Sans MT" panose="020B0502020104020203" pitchFamily="34" charset="77"/>
              </a:rPr>
              <a:t>Negative index wraps around the end. </a:t>
            </a:r>
            <a:endParaRPr lang="en-US" sz="2000" dirty="0">
              <a:solidFill>
                <a:srgbClr val="000087"/>
              </a:solidFill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2000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In</a:t>
            </a:r>
            <a:r>
              <a:rPr lang="en-US" sz="2000" b="1" dirty="0">
                <a:latin typeface="Inconsolata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1</a:t>
            </a:r>
            <a:r>
              <a:rPr lang="en-US" sz="2000" b="1" dirty="0">
                <a:latin typeface="Inconsolata" panose="020B0609030003000000" pitchFamily="49" charset="77"/>
              </a:rPr>
              <a:t>]: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L </a:t>
            </a:r>
            <a:r>
              <a:rPr lang="en-US" sz="2000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sz="2000" b="1" dirty="0">
                <a:latin typeface="Inconsolata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sz="2000" b="1" dirty="0">
                <a:latin typeface="Inconsolata" panose="020B0609030003000000" pitchFamily="49" charset="77"/>
              </a:rPr>
              <a:t>,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3</a:t>
            </a:r>
            <a:r>
              <a:rPr lang="en-US" sz="2000" b="1" dirty="0">
                <a:latin typeface="Inconsolata" panose="020B0609030003000000" pitchFamily="49" charset="77"/>
              </a:rPr>
              <a:t>,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5</a:t>
            </a:r>
            <a:r>
              <a:rPr lang="en-US" sz="2000" b="1" dirty="0">
                <a:latin typeface="Inconsolata" panose="020B0609030003000000" pitchFamily="49" charset="77"/>
              </a:rPr>
              <a:t>,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7</a:t>
            </a:r>
            <a:r>
              <a:rPr lang="en-US" sz="2000" b="1" dirty="0">
                <a:latin typeface="Inconsolata" panose="020B0609030003000000" pitchFamily="49" charset="77"/>
              </a:rPr>
              <a:t>,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11</a:t>
            </a:r>
            <a:r>
              <a:rPr lang="en-US" sz="2000" b="1" dirty="0">
                <a:latin typeface="Inconsolata" panose="020B0609030003000000" pitchFamily="49" charset="77"/>
              </a:rPr>
              <a:t>]</a:t>
            </a:r>
            <a:br>
              <a:rPr lang="en-US" sz="2000" b="1" dirty="0">
                <a:latin typeface="Inconsolata" panose="020B0609030003000000" pitchFamily="49" charset="77"/>
              </a:rPr>
            </a:b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In </a:t>
            </a:r>
            <a:r>
              <a:rPr lang="en-US" sz="2000" b="1" dirty="0">
                <a:latin typeface="Inconsolata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sz="2000" b="1" dirty="0">
                <a:latin typeface="Inconsolata" panose="020B0609030003000000" pitchFamily="49" charset="77"/>
              </a:rPr>
              <a:t>]: 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L</a:t>
            </a:r>
            <a:r>
              <a:rPr lang="en-US" sz="2000" b="1" dirty="0">
                <a:latin typeface="Inconsolata" panose="020B0609030003000000" pitchFamily="49" charset="77"/>
              </a:rPr>
              <a:t>[</a:t>
            </a:r>
            <a:r>
              <a:rPr lang="en-US" sz="2000" b="1" dirty="0">
                <a:solidFill>
                  <a:srgbClr val="545454"/>
                </a:solidFill>
                <a:latin typeface="Inconsolata" panose="020B0609030003000000" pitchFamily="49" charset="77"/>
              </a:rPr>
              <a:t>-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1</a:t>
            </a:r>
            <a:r>
              <a:rPr lang="en-US" sz="2000" b="1" dirty="0">
                <a:latin typeface="Inconsolata" panose="020B0609030003000000" pitchFamily="49" charset="77"/>
              </a:rPr>
              <a:t>] </a:t>
            </a:r>
          </a:p>
          <a:p>
            <a:pPr marL="0" indent="0">
              <a:buNone/>
            </a:pPr>
            <a:r>
              <a:rPr lang="en-US" sz="2000" b="1" dirty="0">
                <a:latin typeface="Inconsolata" panose="020B0609030003000000" pitchFamily="49" charset="77"/>
              </a:rPr>
              <a:t>Out [2]: 11 </a:t>
            </a:r>
          </a:p>
          <a:p>
            <a:pPr marL="0" indent="0">
              <a:buNone/>
            </a:pPr>
            <a:endParaRPr lang="en-US" sz="2000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In </a:t>
            </a:r>
            <a:r>
              <a:rPr lang="en-US" sz="2000" b="1" dirty="0">
                <a:latin typeface="Inconsolata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3</a:t>
            </a:r>
            <a:r>
              <a:rPr lang="en-US" sz="2000" b="1" dirty="0">
                <a:latin typeface="Inconsolata" panose="020B0609030003000000" pitchFamily="49" charset="77"/>
              </a:rPr>
              <a:t>]: 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L</a:t>
            </a:r>
            <a:r>
              <a:rPr lang="en-US" sz="2000" b="1" dirty="0">
                <a:latin typeface="Inconsolata" panose="020B0609030003000000" pitchFamily="49" charset="77"/>
              </a:rPr>
              <a:t>[</a:t>
            </a:r>
            <a:r>
              <a:rPr lang="en-US" sz="2000" b="1" dirty="0">
                <a:solidFill>
                  <a:srgbClr val="545454"/>
                </a:solidFill>
                <a:latin typeface="Inconsolata" panose="020B0609030003000000" pitchFamily="49" charset="77"/>
              </a:rPr>
              <a:t>-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sz="2000" b="1" dirty="0">
                <a:latin typeface="Inconsolata" panose="020B0609030003000000" pitchFamily="49" charset="77"/>
              </a:rPr>
              <a:t>] </a:t>
            </a:r>
          </a:p>
          <a:p>
            <a:pPr marL="0" indent="0">
              <a:buNone/>
            </a:pPr>
            <a:r>
              <a:rPr lang="en-US" sz="2000" b="1" dirty="0">
                <a:latin typeface="Inconsolata" panose="020B0609030003000000" pitchFamily="49" charset="77"/>
              </a:rPr>
              <a:t>Out [3]: 7 </a:t>
            </a:r>
          </a:p>
        </p:txBody>
      </p:sp>
    </p:spTree>
    <p:extLst>
      <p:ext uri="{BB962C8B-B14F-4D97-AF65-F5344CB8AC3E}">
        <p14:creationId xmlns:p14="http://schemas.microsoft.com/office/powerpoint/2010/main" val="725508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000" y="158108"/>
            <a:ext cx="7053542" cy="683886"/>
          </a:xfrm>
        </p:spPr>
        <p:txBody>
          <a:bodyPr>
            <a:normAutofit/>
          </a:bodyPr>
          <a:lstStyle/>
          <a:p>
            <a:r>
              <a:rPr lang="en-US" sz="3000" dirty="0"/>
              <a:t>Lists can contain different types of objects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000" y="841994"/>
            <a:ext cx="8720000" cy="47148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List can contain different types and even other lists. 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In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</a:t>
            </a:r>
            <a:r>
              <a:rPr lang="en-US" b="1" dirty="0">
                <a:latin typeface="Inconsolata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L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'two'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3.14</a:t>
            </a:r>
            <a:r>
              <a:rPr lang="en-US" b="1" dirty="0">
                <a:latin typeface="Inconsolata" panose="020B0609030003000000" pitchFamily="49" charset="77"/>
              </a:rPr>
              <a:t>, 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0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3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5</a:t>
            </a:r>
            <a:r>
              <a:rPr lang="en-US" b="1" dirty="0">
                <a:latin typeface="Inconsolata" panose="020B0609030003000000" pitchFamily="49" charset="77"/>
              </a:rPr>
              <a:t>]]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In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b="1" dirty="0">
                <a:latin typeface="Inconsolata" panose="020B0609030003000000" pitchFamily="49" charset="77"/>
              </a:rPr>
              <a:t>]: L[0]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Out [2]: 1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In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3</a:t>
            </a:r>
            <a:r>
              <a:rPr lang="en-US" b="1" dirty="0">
                <a:latin typeface="Inconsolata" panose="020B0609030003000000" pitchFamily="49" charset="77"/>
              </a:rPr>
              <a:t>]: L[1]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Out [3]: 'two'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In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4</a:t>
            </a:r>
            <a:r>
              <a:rPr lang="en-US" b="1" dirty="0">
                <a:latin typeface="Inconsolata" panose="020B0609030003000000" pitchFamily="49" charset="77"/>
              </a:rPr>
              <a:t>]: L[3]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Out [4]: [0, 3, 5]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In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5</a:t>
            </a:r>
            <a:r>
              <a:rPr lang="en-US" b="1" dirty="0">
                <a:latin typeface="Inconsolata" panose="020B0609030003000000" pitchFamily="49" charset="77"/>
              </a:rPr>
              <a:t>]: L[3][2]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Out [5</a:t>
            </a:r>
            <a:r>
              <a:rPr lang="en-US" b="1">
                <a:latin typeface="Inconsolata" panose="020B0609030003000000" pitchFamily="49" charset="77"/>
              </a:rPr>
              <a:t>]: 5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224964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000" y="158108"/>
            <a:ext cx="7053542" cy="683886"/>
          </a:xfrm>
        </p:spPr>
        <p:txBody>
          <a:bodyPr>
            <a:normAutofit/>
          </a:bodyPr>
          <a:lstStyle/>
          <a:p>
            <a:r>
              <a:rPr lang="en-US" sz="3000" dirty="0"/>
              <a:t>List of lists(2D lists)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000" y="841994"/>
            <a:ext cx="8720000" cy="47148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A list of lists in Python is a list object where each list element is a list by itself. 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In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</a:t>
            </a:r>
            <a:r>
              <a:rPr lang="en-US" b="1" dirty="0">
                <a:latin typeface="Inconsolata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L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latin typeface="Inconsolata" panose="020B0609030003000000" pitchFamily="49" charset="77"/>
              </a:rPr>
              <a:t>[[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-5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9</a:t>
            </a:r>
            <a:r>
              <a:rPr lang="en-US" b="1" dirty="0">
                <a:latin typeface="Inconsolata" panose="020B0609030003000000" pitchFamily="49" charset="77"/>
              </a:rPr>
              <a:t>], 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0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3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4</a:t>
            </a:r>
            <a:r>
              <a:rPr lang="en-US" b="1" dirty="0">
                <a:latin typeface="Inconsolata" panose="020B0609030003000000" pitchFamily="49" charset="77"/>
              </a:rPr>
              <a:t>]]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In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b="1" dirty="0">
                <a:latin typeface="Inconsolata" panose="020B0609030003000000" pitchFamily="49" charset="77"/>
              </a:rPr>
              <a:t>]: L[0]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Out [2]: [1, -5, 9]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In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3</a:t>
            </a:r>
            <a:r>
              <a:rPr lang="en-US" b="1" dirty="0">
                <a:latin typeface="Inconsolata" panose="020B0609030003000000" pitchFamily="49" charset="77"/>
              </a:rPr>
              <a:t>]: L[1]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Out [3]: [0, 3, 4]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In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4</a:t>
            </a:r>
            <a:r>
              <a:rPr lang="en-US" b="1" dirty="0">
                <a:latin typeface="Inconsolata" panose="020B0609030003000000" pitchFamily="49" charset="77"/>
              </a:rPr>
              <a:t>]: L[0][0]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Out [4]: 1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In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4</a:t>
            </a:r>
            <a:r>
              <a:rPr lang="en-US" b="1" dirty="0">
                <a:latin typeface="Inconsolata" panose="020B0609030003000000" pitchFamily="49" charset="77"/>
              </a:rPr>
              <a:t>]: L[0][1]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Out [4]: -5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In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4</a:t>
            </a:r>
            <a:r>
              <a:rPr lang="en-US" b="1" dirty="0">
                <a:latin typeface="Inconsolata" panose="020B0609030003000000" pitchFamily="49" charset="77"/>
              </a:rPr>
              <a:t>]: L[1][2]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Out [4]: 4 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355424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215" y="123498"/>
            <a:ext cx="7053542" cy="683886"/>
          </a:xfrm>
        </p:spPr>
        <p:txBody>
          <a:bodyPr/>
          <a:lstStyle/>
          <a:p>
            <a:r>
              <a:rPr lang="en-US" dirty="0"/>
              <a:t>Slicing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216" y="807385"/>
            <a:ext cx="8385358" cy="47841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Similar to strings, lists also support slicing. </a:t>
            </a:r>
            <a:r>
              <a:rPr lang="en-US" i="1" dirty="0"/>
              <a:t>Slicing </a:t>
            </a:r>
            <a:r>
              <a:rPr lang="en-US" dirty="0"/>
              <a:t>is accessing multiple values from the list. It uses a colon to indicate the start point (inclusive) and end point (non-inclusive) of the subarray.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In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</a:t>
            </a:r>
            <a:r>
              <a:rPr lang="en-US" b="1" dirty="0">
                <a:latin typeface="Inconsolata" panose="020B0609030003000000" pitchFamily="49" charset="77"/>
              </a:rPr>
              <a:t>]: 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L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3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4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5</a:t>
            </a:r>
            <a:r>
              <a:rPr lang="en-US" b="1" dirty="0">
                <a:latin typeface="Inconsolata" panose="020B0609030003000000" pitchFamily="49" charset="77"/>
              </a:rPr>
              <a:t>]</a:t>
            </a:r>
            <a:br>
              <a:rPr lang="en-US" b="1" dirty="0">
                <a:latin typeface="Inconsolata" panose="020B0609030003000000" pitchFamily="49" charset="77"/>
              </a:rPr>
            </a:b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In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b="1" dirty="0">
                <a:latin typeface="Inconsolata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L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0:3</a:t>
            </a:r>
            <a:r>
              <a:rPr lang="en-US" b="1" dirty="0">
                <a:latin typeface="Inconsolata" panose="020B0609030003000000" pitchFamily="49" charset="77"/>
              </a:rPr>
              <a:t>] 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Out [2]: [1, 2, 3] 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In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3</a:t>
            </a:r>
            <a:r>
              <a:rPr lang="en-US" b="1" dirty="0">
                <a:latin typeface="Inconsolata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L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:3</a:t>
            </a:r>
            <a:r>
              <a:rPr lang="en-US" b="1" dirty="0">
                <a:latin typeface="Inconsolata" panose="020B0609030003000000" pitchFamily="49" charset="77"/>
              </a:rPr>
              <a:t>] 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Out [3]: [1, 2, 3]  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In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4</a:t>
            </a:r>
            <a:r>
              <a:rPr lang="en-US" b="1" dirty="0">
                <a:latin typeface="Inconsolata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L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-3:</a:t>
            </a:r>
            <a:r>
              <a:rPr lang="en-US" b="1" dirty="0">
                <a:latin typeface="Inconsolata" panose="020B0609030003000000" pitchFamily="49" charset="77"/>
              </a:rPr>
              <a:t>] 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Out [4]: [3, 4, 5]  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D0FF44-ED85-F649-9E37-57AC59AB411C}"/>
              </a:ext>
            </a:extLst>
          </p:cNvPr>
          <p:cNvSpPr txBox="1"/>
          <p:nvPr/>
        </p:nvSpPr>
        <p:spPr>
          <a:xfrm>
            <a:off x="3420265" y="3294887"/>
            <a:ext cx="298493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Leaving out the first index defaults to 0.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49FF43-4D4F-704B-A9F1-A113EABE5440}"/>
              </a:ext>
            </a:extLst>
          </p:cNvPr>
          <p:cNvSpPr txBox="1"/>
          <p:nvPr/>
        </p:nvSpPr>
        <p:spPr>
          <a:xfrm>
            <a:off x="3420265" y="4443195"/>
            <a:ext cx="298493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Leaving out the last index defaults to length of list.</a:t>
            </a:r>
          </a:p>
        </p:txBody>
      </p:sp>
    </p:spTree>
    <p:extLst>
      <p:ext uri="{BB962C8B-B14F-4D97-AF65-F5344CB8AC3E}">
        <p14:creationId xmlns:p14="http://schemas.microsoft.com/office/powerpoint/2010/main" val="2816034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4200</TotalTime>
  <Words>3265</Words>
  <Application>Microsoft Macintosh PowerPoint</Application>
  <PresentationFormat>On-screen Show (16:10)</PresentationFormat>
  <Paragraphs>421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2" baseType="lpstr">
      <vt:lpstr>UbuntuMono</vt:lpstr>
      <vt:lpstr>Arial</vt:lpstr>
      <vt:lpstr>Gill Sans MT</vt:lpstr>
      <vt:lpstr>Inconsolata</vt:lpstr>
      <vt:lpstr>Office Theme</vt:lpstr>
      <vt:lpstr>Introduction to Python</vt:lpstr>
      <vt:lpstr>Topics</vt:lpstr>
      <vt:lpstr>Containers</vt:lpstr>
      <vt:lpstr>Lists</vt:lpstr>
      <vt:lpstr>Indexing </vt:lpstr>
      <vt:lpstr>Indexing </vt:lpstr>
      <vt:lpstr>Lists can contain different types of objects</vt:lpstr>
      <vt:lpstr>List of lists(2D lists)</vt:lpstr>
      <vt:lpstr>Slicing</vt:lpstr>
      <vt:lpstr>Slicing</vt:lpstr>
      <vt:lpstr>Slicing</vt:lpstr>
      <vt:lpstr>Modifying a List</vt:lpstr>
      <vt:lpstr>Lists: Concatenation</vt:lpstr>
      <vt:lpstr>List Methods</vt:lpstr>
      <vt:lpstr>List Methods</vt:lpstr>
      <vt:lpstr>Remove Duplicate Zeroes</vt:lpstr>
      <vt:lpstr>Remove Duplicate Zeroes</vt:lpstr>
      <vt:lpstr>Insert Error</vt:lpstr>
      <vt:lpstr>list()</vt:lpstr>
      <vt:lpstr>List Comprehensions</vt:lpstr>
      <vt:lpstr>List Comprehensions</vt:lpstr>
      <vt:lpstr>List Comprehensions</vt:lpstr>
      <vt:lpstr>List Comprehensions</vt:lpstr>
      <vt:lpstr>Iterables</vt:lpstr>
      <vt:lpstr>split()</vt:lpstr>
      <vt:lpstr>split()</vt:lpstr>
      <vt:lpstr>Membership and Operations</vt:lpstr>
      <vt:lpstr>Identity Operations</vt:lpstr>
      <vt:lpstr>Identity Operations</vt:lpstr>
      <vt:lpstr>Membership Operations</vt:lpstr>
      <vt:lpstr>list() + make copies of a list</vt:lpstr>
      <vt:lpstr>Variables Are Pointers</vt:lpstr>
      <vt:lpstr>Mutable vs Immutable</vt:lpstr>
      <vt:lpstr>Mutable vs Immutable</vt:lpstr>
      <vt:lpstr>List items hold references</vt:lpstr>
      <vt:lpstr>Lab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Coding Games in Python</dc:title>
  <dc:creator>Long B Nguyen</dc:creator>
  <cp:lastModifiedBy>Long B Nguyen</cp:lastModifiedBy>
  <cp:revision>1</cp:revision>
  <cp:lastPrinted>2019-10-10T17:14:34Z</cp:lastPrinted>
  <dcterms:created xsi:type="dcterms:W3CDTF">2019-05-29T16:38:51Z</dcterms:created>
  <dcterms:modified xsi:type="dcterms:W3CDTF">2020-12-16T15:25:08Z</dcterms:modified>
</cp:coreProperties>
</file>