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7" r:id="rId4"/>
    <p:sldId id="291" r:id="rId5"/>
    <p:sldId id="309" r:id="rId6"/>
    <p:sldId id="308" r:id="rId7"/>
    <p:sldId id="292" r:id="rId8"/>
    <p:sldId id="293" r:id="rId9"/>
    <p:sldId id="294" r:id="rId10"/>
    <p:sldId id="295" r:id="rId11"/>
    <p:sldId id="296" r:id="rId12"/>
    <p:sldId id="282" r:id="rId13"/>
    <p:sldId id="297" r:id="rId14"/>
    <p:sldId id="283" r:id="rId15"/>
    <p:sldId id="298" r:id="rId16"/>
    <p:sldId id="306" r:id="rId17"/>
    <p:sldId id="307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10" r:id="rId26"/>
    <p:sldId id="290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16429-CA07-8145-BE07-B7552942C56D}" v="1192" dt="2020-09-30T02:00:34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F616429-CA07-8145-BE07-B7552942C56D}"/>
    <pc:docChg chg="undo custSel addSld delSld modSld">
      <pc:chgData name="Long B Nguyen" userId="f59fb8f3-a021-417a-8bc1-65c8d471c621" providerId="ADAL" clId="{3F616429-CA07-8145-BE07-B7552942C56D}" dt="2020-09-30T02:00:34.858" v="6038" actId="20577"/>
      <pc:docMkLst>
        <pc:docMk/>
      </pc:docMkLst>
      <pc:sldChg chg="modSp modAnim">
        <pc:chgData name="Long B Nguyen" userId="f59fb8f3-a021-417a-8bc1-65c8d471c621" providerId="ADAL" clId="{3F616429-CA07-8145-BE07-B7552942C56D}" dt="2019-09-12T11:48:43.166" v="4636"/>
        <pc:sldMkLst>
          <pc:docMk/>
          <pc:sldMk cId="2207246265" sldId="257"/>
        </pc:sldMkLst>
        <pc:spChg chg="mod">
          <ac:chgData name="Long B Nguyen" userId="f59fb8f3-a021-417a-8bc1-65c8d471c621" providerId="ADAL" clId="{3F616429-CA07-8145-BE07-B7552942C56D}" dt="2019-09-08T04:07:09.105" v="310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3F616429-CA07-8145-BE07-B7552942C56D}" dt="2019-09-12T11:56:08.229" v="4918"/>
        <pc:sldMkLst>
          <pc:docMk/>
          <pc:sldMk cId="3692685984" sldId="282"/>
        </pc:sldMkLst>
        <pc:spChg chg="add mod">
          <ac:chgData name="Long B Nguyen" userId="f59fb8f3-a021-417a-8bc1-65c8d471c621" providerId="ADAL" clId="{3F616429-CA07-8145-BE07-B7552942C56D}" dt="2019-09-10T02:29:35.930" v="3800" actId="20577"/>
          <ac:spMkLst>
            <pc:docMk/>
            <pc:sldMk cId="3692685984" sldId="282"/>
            <ac:spMk id="3" creationId="{9E8B8AB9-E120-6C4A-9B5F-9F1D3643B835}"/>
          </ac:spMkLst>
        </pc:spChg>
      </pc:sldChg>
      <pc:sldChg chg="addSp delSp modSp mod modAnim">
        <pc:chgData name="Long B Nguyen" userId="f59fb8f3-a021-417a-8bc1-65c8d471c621" providerId="ADAL" clId="{3F616429-CA07-8145-BE07-B7552942C56D}" dt="2020-09-29T14:10:27.646" v="5781" actId="20577"/>
        <pc:sldMkLst>
          <pc:docMk/>
          <pc:sldMk cId="1520265794" sldId="283"/>
        </pc:sldMkLst>
        <pc:spChg chg="mod">
          <ac:chgData name="Long B Nguyen" userId="f59fb8f3-a021-417a-8bc1-65c8d471c621" providerId="ADAL" clId="{3F616429-CA07-8145-BE07-B7552942C56D}" dt="2020-09-29T14:10:27.646" v="5781" actId="20577"/>
          <ac:spMkLst>
            <pc:docMk/>
            <pc:sldMk cId="1520265794" sldId="283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3" creationId="{D1A8B361-4859-D745-85D5-8B7414EF4CC9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5" creationId="{6B28EE87-25E5-6843-B881-8A5CBDEB8778}"/>
          </ac:graphicFrameMkLst>
        </pc:graphicFrameChg>
        <pc:graphicFrameChg chg="add del mod modGraphic">
          <ac:chgData name="Long B Nguyen" userId="f59fb8f3-a021-417a-8bc1-65c8d471c621" providerId="ADAL" clId="{3F616429-CA07-8145-BE07-B7552942C56D}" dt="2019-09-07T17:24:18.231" v="1942" actId="478"/>
          <ac:graphicFrameMkLst>
            <pc:docMk/>
            <pc:sldMk cId="1520265794" sldId="283"/>
            <ac:graphicFrameMk id="6" creationId="{6EE21635-F4F7-7548-B5DD-E4573284DCEF}"/>
          </ac:graphicFrameMkLst>
        </pc:graphicFrameChg>
        <pc:graphicFrameChg chg="add del mod">
          <ac:chgData name="Long B Nguyen" userId="f59fb8f3-a021-417a-8bc1-65c8d471c621" providerId="ADAL" clId="{3F616429-CA07-8145-BE07-B7552942C56D}" dt="2019-09-07T17:24:14.702" v="1940" actId="478"/>
          <ac:graphicFrameMkLst>
            <pc:docMk/>
            <pc:sldMk cId="1520265794" sldId="283"/>
            <ac:graphicFrameMk id="7" creationId="{8A09AA29-C0FE-8749-883C-2266C866F30A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8" creationId="{77EBC987-A315-0D4B-9537-E689EC60B366}"/>
          </ac:graphicFrameMkLst>
        </pc:graphicFrameChg>
      </pc:sldChg>
      <pc:sldChg chg="modSp">
        <pc:chgData name="Long B Nguyen" userId="f59fb8f3-a021-417a-8bc1-65c8d471c621" providerId="ADAL" clId="{3F616429-CA07-8145-BE07-B7552942C56D}" dt="2019-09-09T14:09:15.201" v="3124" actId="20577"/>
        <pc:sldMkLst>
          <pc:docMk/>
          <pc:sldMk cId="3974060782" sldId="289"/>
        </pc:sldMkLst>
        <pc:spChg chg="mod">
          <ac:chgData name="Long B Nguyen" userId="f59fb8f3-a021-417a-8bc1-65c8d471c621" providerId="ADAL" clId="{3F616429-CA07-8145-BE07-B7552942C56D}" dt="2019-09-09T14:09:15.201" v="3124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3F616429-CA07-8145-BE07-B7552942C56D}" dt="2019-08-25T12:50:04.549" v="66"/>
        <pc:sldMkLst>
          <pc:docMk/>
          <pc:sldMk cId="1728628262" sldId="290"/>
        </pc:sldMkLst>
      </pc:sldChg>
      <pc:sldChg chg="modSp add modAnim">
        <pc:chgData name="Long B Nguyen" userId="f59fb8f3-a021-417a-8bc1-65c8d471c621" providerId="ADAL" clId="{3F616429-CA07-8145-BE07-B7552942C56D}" dt="2019-09-12T11:48:55.107" v="4639"/>
        <pc:sldMkLst>
          <pc:docMk/>
          <pc:sldMk cId="2050346815" sldId="291"/>
        </pc:sldMkLst>
        <pc:spChg chg="mod">
          <ac:chgData name="Long B Nguyen" userId="f59fb8f3-a021-417a-8bc1-65c8d471c621" providerId="ADAL" clId="{3F616429-CA07-8145-BE07-B7552942C56D}" dt="2019-09-07T13:08:42.801" v="90" actId="20577"/>
          <ac:spMkLst>
            <pc:docMk/>
            <pc:sldMk cId="2050346815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11:52.536" v="201" actId="20577"/>
          <ac:spMkLst>
            <pc:docMk/>
            <pc:sldMk cId="2050346815" sldId="29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3F616429-CA07-8145-BE07-B7552942C56D}" dt="2020-09-30T02:00:13.503" v="6037" actId="20577"/>
        <pc:sldMkLst>
          <pc:docMk/>
          <pc:sldMk cId="4114225628" sldId="292"/>
        </pc:sldMkLst>
        <pc:spChg chg="mod">
          <ac:chgData name="Long B Nguyen" userId="f59fb8f3-a021-417a-8bc1-65c8d471c621" providerId="ADAL" clId="{3F616429-CA07-8145-BE07-B7552942C56D}" dt="2020-09-29T13:59:17.399" v="5746" actId="20577"/>
          <ac:spMkLst>
            <pc:docMk/>
            <pc:sldMk cId="4114225628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20-09-30T02:00:13.503" v="6037" actId="20577"/>
          <ac:spMkLst>
            <pc:docMk/>
            <pc:sldMk cId="4114225628" sldId="29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20-09-30T02:00:34.858" v="6038" actId="20577"/>
        <pc:sldMkLst>
          <pc:docMk/>
          <pc:sldMk cId="3662168313" sldId="293"/>
        </pc:sldMkLst>
        <pc:spChg chg="mod">
          <ac:chgData name="Long B Nguyen" userId="f59fb8f3-a021-417a-8bc1-65c8d471c621" providerId="ADAL" clId="{3F616429-CA07-8145-BE07-B7552942C56D}" dt="2019-09-11T13:31:57.237" v="3924" actId="20577"/>
          <ac:spMkLst>
            <pc:docMk/>
            <pc:sldMk cId="366216831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20-09-30T02:00:34.858" v="6038" actId="20577"/>
          <ac:spMkLst>
            <pc:docMk/>
            <pc:sldMk cId="3662168313" sldId="29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5:14.908" v="4902"/>
        <pc:sldMkLst>
          <pc:docMk/>
          <pc:sldMk cId="1486217497" sldId="294"/>
        </pc:sldMkLst>
        <pc:spChg chg="mod">
          <ac:chgData name="Long B Nguyen" userId="f59fb8f3-a021-417a-8bc1-65c8d471c621" providerId="ADAL" clId="{3F616429-CA07-8145-BE07-B7552942C56D}" dt="2019-09-07T13:44:00.619" v="894" actId="20577"/>
          <ac:spMkLst>
            <pc:docMk/>
            <pc:sldMk cId="1486217497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7:08.091" v="1789" actId="113"/>
          <ac:spMkLst>
            <pc:docMk/>
            <pc:sldMk cId="1486217497" sldId="294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5:38.067" v="4911" actId="20577"/>
        <pc:sldMkLst>
          <pc:docMk/>
          <pc:sldMk cId="4260969557" sldId="295"/>
        </pc:sldMkLst>
        <pc:spChg chg="mod">
          <ac:chgData name="Long B Nguyen" userId="f59fb8f3-a021-417a-8bc1-65c8d471c621" providerId="ADAL" clId="{3F616429-CA07-8145-BE07-B7552942C56D}" dt="2019-09-07T13:54:07.597" v="964" actId="20577"/>
          <ac:spMkLst>
            <pc:docMk/>
            <pc:sldMk cId="4260969557" sldId="29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07T14:17:18.630" v="1253"/>
          <ac:spMkLst>
            <pc:docMk/>
            <pc:sldMk cId="4260969557" sldId="295"/>
            <ac:spMk id="4" creationId="{C2072D18-5BF0-C442-B603-2676A17601C8}"/>
          </ac:spMkLst>
        </pc:spChg>
        <pc:spChg chg="add mod">
          <ac:chgData name="Long B Nguyen" userId="f59fb8f3-a021-417a-8bc1-65c8d471c621" providerId="ADAL" clId="{3F616429-CA07-8145-BE07-B7552942C56D}" dt="2019-09-12T11:55:38.067" v="4911" actId="20577"/>
          <ac:spMkLst>
            <pc:docMk/>
            <pc:sldMk cId="4260969557" sldId="295"/>
            <ac:spMk id="5" creationId="{F46FDA34-E2B9-0847-B9D0-D4D6C167AC45}"/>
          </ac:spMkLst>
        </pc:spChg>
        <pc:spChg chg="del mod">
          <ac:chgData name="Long B Nguyen" userId="f59fb8f3-a021-417a-8bc1-65c8d471c621" providerId="ADAL" clId="{3F616429-CA07-8145-BE07-B7552942C56D}" dt="2019-09-07T14:01:01.018" v="966" actId="3680"/>
          <ac:spMkLst>
            <pc:docMk/>
            <pc:sldMk cId="4260969557" sldId="295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7:18:07.866" v="1801" actId="255"/>
          <ac:graphicFrameMkLst>
            <pc:docMk/>
            <pc:sldMk cId="4260969557" sldId="295"/>
            <ac:graphicFrameMk id="3" creationId="{391B73BC-5A44-AA4B-8594-7E55B590EF7F}"/>
          </ac:graphicFrameMkLst>
        </pc:graphicFrameChg>
      </pc:sldChg>
      <pc:sldChg chg="modSp add modAnim">
        <pc:chgData name="Long B Nguyen" userId="f59fb8f3-a021-417a-8bc1-65c8d471c621" providerId="ADAL" clId="{3F616429-CA07-8145-BE07-B7552942C56D}" dt="2019-09-12T11:56:02.481" v="4917"/>
        <pc:sldMkLst>
          <pc:docMk/>
          <pc:sldMk cId="1049843196" sldId="296"/>
        </pc:sldMkLst>
        <pc:spChg chg="mod">
          <ac:chgData name="Long B Nguyen" userId="f59fb8f3-a021-417a-8bc1-65c8d471c621" providerId="ADAL" clId="{3F616429-CA07-8145-BE07-B7552942C56D}" dt="2019-09-07T14:22:07.106" v="1487" actId="20577"/>
          <ac:spMkLst>
            <pc:docMk/>
            <pc:sldMk cId="1049843196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3:20.111" v="1607" actId="207"/>
          <ac:spMkLst>
            <pc:docMk/>
            <pc:sldMk cId="1049843196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6:17.291" v="4920"/>
        <pc:sldMkLst>
          <pc:docMk/>
          <pc:sldMk cId="226264442" sldId="297"/>
        </pc:sldMkLst>
        <pc:spChg chg="mod">
          <ac:chgData name="Long B Nguyen" userId="f59fb8f3-a021-417a-8bc1-65c8d471c621" providerId="ADAL" clId="{3F616429-CA07-8145-BE07-B7552942C56D}" dt="2019-09-07T14:23:52.239" v="1508" actId="20577"/>
          <ac:spMkLst>
            <pc:docMk/>
            <pc:sldMk cId="226264442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4:30:49.968" v="1595" actId="20577"/>
          <ac:spMkLst>
            <pc:docMk/>
            <pc:sldMk cId="226264442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6:43.013" v="4925"/>
        <pc:sldMkLst>
          <pc:docMk/>
          <pc:sldMk cId="1851907297" sldId="298"/>
        </pc:sldMkLst>
        <pc:spChg chg="mod">
          <ac:chgData name="Long B Nguyen" userId="f59fb8f3-a021-417a-8bc1-65c8d471c621" providerId="ADAL" clId="{3F616429-CA07-8145-BE07-B7552942C56D}" dt="2019-09-10T02:06:05.363" v="3311" actId="20577"/>
          <ac:spMkLst>
            <pc:docMk/>
            <pc:sldMk cId="1851907297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7:02.063" v="4928"/>
        <pc:sldMkLst>
          <pc:docMk/>
          <pc:sldMk cId="4186435068" sldId="299"/>
        </pc:sldMkLst>
        <pc:spChg chg="mod">
          <ac:chgData name="Long B Nguyen" userId="f59fb8f3-a021-417a-8bc1-65c8d471c621" providerId="ADAL" clId="{3F616429-CA07-8145-BE07-B7552942C56D}" dt="2019-09-07T18:56:58.451" v="2192" actId="20577"/>
          <ac:spMkLst>
            <pc:docMk/>
            <pc:sldMk cId="4186435068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0T02:17:31.651" v="3784" actId="113"/>
          <ac:spMkLst>
            <pc:docMk/>
            <pc:sldMk cId="4186435068" sldId="29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7:37.285" v="4933"/>
        <pc:sldMkLst>
          <pc:docMk/>
          <pc:sldMk cId="862557025" sldId="300"/>
        </pc:sldMkLst>
        <pc:spChg chg="mod">
          <ac:chgData name="Long B Nguyen" userId="f59fb8f3-a021-417a-8bc1-65c8d471c621" providerId="ADAL" clId="{3F616429-CA07-8145-BE07-B7552942C56D}" dt="2019-09-07T19:02:02.556" v="2461" actId="20577"/>
          <ac:spMkLst>
            <pc:docMk/>
            <pc:sldMk cId="862557025" sldId="300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12T11:57:37.285" v="4933"/>
          <ac:spMkLst>
            <pc:docMk/>
            <pc:sldMk cId="862557025" sldId="300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07:05.595" v="2806" actId="20577"/>
          <ac:spMkLst>
            <pc:docMk/>
            <pc:sldMk cId="862557025" sldId="300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3F616429-CA07-8145-BE07-B7552942C56D}" dt="2019-09-12T11:57:41.385" v="4934"/>
        <pc:sldMkLst>
          <pc:docMk/>
          <pc:sldMk cId="170290661" sldId="301"/>
        </pc:sldMkLst>
        <pc:spChg chg="mod">
          <ac:chgData name="Long B Nguyen" userId="f59fb8f3-a021-417a-8bc1-65c8d471c621" providerId="ADAL" clId="{3F616429-CA07-8145-BE07-B7552942C56D}" dt="2019-09-07T19:14:08.061" v="2834" actId="20577"/>
          <ac:spMkLst>
            <pc:docMk/>
            <pc:sldMk cId="170290661" sldId="301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07T19:15:13.645" v="2842" actId="478"/>
          <ac:spMkLst>
            <pc:docMk/>
            <pc:sldMk cId="170290661" sldId="301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17:25.031" v="2923" actId="20577"/>
          <ac:spMkLst>
            <pc:docMk/>
            <pc:sldMk cId="170290661" sldId="301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3F616429-CA07-8145-BE07-B7552942C56D}" dt="2019-09-12T11:57:52.963" v="4937"/>
        <pc:sldMkLst>
          <pc:docMk/>
          <pc:sldMk cId="2207534797" sldId="302"/>
        </pc:sldMkLst>
        <pc:spChg chg="mod">
          <ac:chgData name="Long B Nguyen" userId="f59fb8f3-a021-417a-8bc1-65c8d471c621" providerId="ADAL" clId="{3F616429-CA07-8145-BE07-B7552942C56D}" dt="2019-09-07T19:17:49.110" v="2945" actId="20577"/>
          <ac:spMkLst>
            <pc:docMk/>
            <pc:sldMk cId="2207534797" sldId="302"/>
            <ac:spMk id="2" creationId="{AA3A228F-61D0-D949-A5E7-F83756230BF8}"/>
          </ac:spMkLst>
        </pc:spChg>
        <pc:spChg chg="del">
          <ac:chgData name="Long B Nguyen" userId="f59fb8f3-a021-417a-8bc1-65c8d471c621" providerId="ADAL" clId="{3F616429-CA07-8145-BE07-B7552942C56D}" dt="2019-09-07T19:18:53.904" v="2975" actId="478"/>
          <ac:spMkLst>
            <pc:docMk/>
            <pc:sldMk cId="2207534797" sldId="302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20:42.687" v="3045" actId="20577"/>
          <ac:spMkLst>
            <pc:docMk/>
            <pc:sldMk cId="2207534797" sldId="302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12T12:00:14.638" v="4990" actId="478"/>
        <pc:sldMkLst>
          <pc:docMk/>
          <pc:sldMk cId="2682965912" sldId="303"/>
        </pc:sldMkLst>
        <pc:spChg chg="del mod">
          <ac:chgData name="Long B Nguyen" userId="f59fb8f3-a021-417a-8bc1-65c8d471c621" providerId="ADAL" clId="{3F616429-CA07-8145-BE07-B7552942C56D}" dt="2019-09-12T12:00:12.950" v="4989" actId="478"/>
          <ac:spMkLst>
            <pc:docMk/>
            <pc:sldMk cId="2682965912" sldId="303"/>
            <ac:spMk id="3" creationId="{5FEBABCA-F4C8-1048-81D6-6BFA51446B1C}"/>
          </ac:spMkLst>
        </pc:spChg>
        <pc:spChg chg="mod">
          <ac:chgData name="Long B Nguyen" userId="f59fb8f3-a021-417a-8bc1-65c8d471c621" providerId="ADAL" clId="{3F616429-CA07-8145-BE07-B7552942C56D}" dt="2019-09-12T12:00:09.476" v="4988" actId="20577"/>
          <ac:spMkLst>
            <pc:docMk/>
            <pc:sldMk cId="2682965912" sldId="303"/>
            <ac:spMk id="9" creationId="{E3B2E017-30B2-884B-A113-B419A2ED51AD}"/>
          </ac:spMkLst>
        </pc:spChg>
        <pc:cxnChg chg="del">
          <ac:chgData name="Long B Nguyen" userId="f59fb8f3-a021-417a-8bc1-65c8d471c621" providerId="ADAL" clId="{3F616429-CA07-8145-BE07-B7552942C56D}" dt="2019-09-12T12:00:14.638" v="4990" actId="478"/>
          <ac:cxnSpMkLst>
            <pc:docMk/>
            <pc:sldMk cId="2682965912" sldId="303"/>
            <ac:cxnSpMk id="5" creationId="{FA2DFF0D-650A-334C-9422-0411CF348AB3}"/>
          </ac:cxnSpMkLst>
        </pc:cxnChg>
      </pc:sldChg>
      <pc:sldChg chg="modSp add">
        <pc:chgData name="Long B Nguyen" userId="f59fb8f3-a021-417a-8bc1-65c8d471c621" providerId="ADAL" clId="{3F616429-CA07-8145-BE07-B7552942C56D}" dt="2019-09-12T12:00:39.434" v="5025" actId="20577"/>
        <pc:sldMkLst>
          <pc:docMk/>
          <pc:sldMk cId="1668049367" sldId="304"/>
        </pc:sldMkLst>
        <pc:spChg chg="mod">
          <ac:chgData name="Long B Nguyen" userId="f59fb8f3-a021-417a-8bc1-65c8d471c621" providerId="ADAL" clId="{3F616429-CA07-8145-BE07-B7552942C56D}" dt="2019-09-12T12:00:39.434" v="5025" actId="20577"/>
          <ac:spMkLst>
            <pc:docMk/>
            <pc:sldMk cId="1668049367" sldId="30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2T12:00:50.832" v="5042" actId="20577"/>
        <pc:sldMkLst>
          <pc:docMk/>
          <pc:sldMk cId="3231133164" sldId="305"/>
        </pc:sldMkLst>
        <pc:spChg chg="mod">
          <ac:chgData name="Long B Nguyen" userId="f59fb8f3-a021-417a-8bc1-65c8d471c621" providerId="ADAL" clId="{3F616429-CA07-8145-BE07-B7552942C56D}" dt="2019-09-12T12:00:50.832" v="5042" actId="20577"/>
          <ac:spMkLst>
            <pc:docMk/>
            <pc:sldMk cId="3231133164" sldId="30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3F616429-CA07-8145-BE07-B7552942C56D}" dt="2019-09-10T02:37:28.517" v="3921"/>
        <pc:sldMkLst>
          <pc:docMk/>
          <pc:sldMk cId="1160708038" sldId="306"/>
        </pc:sldMkLst>
      </pc:sldChg>
      <pc:sldChg chg="modSp add modAnim">
        <pc:chgData name="Long B Nguyen" userId="f59fb8f3-a021-417a-8bc1-65c8d471c621" providerId="ADAL" clId="{3F616429-CA07-8145-BE07-B7552942C56D}" dt="2019-09-12T11:56:53.307" v="4926"/>
        <pc:sldMkLst>
          <pc:docMk/>
          <pc:sldMk cId="2364609597" sldId="307"/>
        </pc:sldMkLst>
        <pc:spChg chg="mod">
          <ac:chgData name="Long B Nguyen" userId="f59fb8f3-a021-417a-8bc1-65c8d471c621" providerId="ADAL" clId="{3F616429-CA07-8145-BE07-B7552942C56D}" dt="2019-09-10T02:17:16.041" v="3782" actId="20577"/>
          <ac:spMkLst>
            <pc:docMk/>
            <pc:sldMk cId="2364609597" sldId="307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0:05.741" v="4646"/>
        <pc:sldMkLst>
          <pc:docMk/>
          <pc:sldMk cId="1755375274" sldId="308"/>
        </pc:sldMkLst>
        <pc:spChg chg="mod">
          <ac:chgData name="Long B Nguyen" userId="f59fb8f3-a021-417a-8bc1-65c8d471c621" providerId="ADAL" clId="{3F616429-CA07-8145-BE07-B7552942C56D}" dt="2019-09-11T13:38:51.567" v="4076" actId="20577"/>
          <ac:spMkLst>
            <pc:docMk/>
            <pc:sldMk cId="1755375274" sldId="30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12T11:44:05.446" v="4633"/>
          <ac:spMkLst>
            <pc:docMk/>
            <pc:sldMk cId="1755375274" sldId="308"/>
            <ac:spMk id="3" creationId="{C3E9A08D-FBB0-9444-8172-6A8AE76355D2}"/>
          </ac:spMkLst>
        </pc:spChg>
        <pc:spChg chg="add del mod">
          <ac:chgData name="Long B Nguyen" userId="f59fb8f3-a021-417a-8bc1-65c8d471c621" providerId="ADAL" clId="{3F616429-CA07-8145-BE07-B7552942C56D}" dt="2019-09-12T11:44:00.306" v="4631" actId="20577"/>
          <ac:spMkLst>
            <pc:docMk/>
            <pc:sldMk cId="1755375274" sldId="308"/>
            <ac:spMk id="4" creationId="{0D5EE39F-C599-F141-9492-48A030403CD7}"/>
          </ac:spMkLst>
        </pc:spChg>
        <pc:spChg chg="mod">
          <ac:chgData name="Long B Nguyen" userId="f59fb8f3-a021-417a-8bc1-65c8d471c621" providerId="ADAL" clId="{3F616429-CA07-8145-BE07-B7552942C56D}" dt="2019-09-12T11:43:26.452" v="4620" actId="20577"/>
          <ac:spMkLst>
            <pc:docMk/>
            <pc:sldMk cId="1755375274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2:14:15.124" v="5043" actId="20577"/>
        <pc:sldMkLst>
          <pc:docMk/>
          <pc:sldMk cId="1962761824" sldId="309"/>
        </pc:sldMkLst>
        <pc:spChg chg="mod">
          <ac:chgData name="Long B Nguyen" userId="f59fb8f3-a021-417a-8bc1-65c8d471c621" providerId="ADAL" clId="{3F616429-CA07-8145-BE07-B7552942C56D}" dt="2019-09-12T12:14:15.124" v="5043" actId="20577"/>
          <ac:spMkLst>
            <pc:docMk/>
            <pc:sldMk cId="1962761824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1T13:44:20.200" v="4603" actId="20577"/>
          <ac:spMkLst>
            <pc:docMk/>
            <pc:sldMk cId="1962761824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6T17:24:37.384" v="5716" actId="20577"/>
        <pc:sldMkLst>
          <pc:docMk/>
          <pc:sldMk cId="1741514159" sldId="310"/>
        </pc:sldMkLst>
        <pc:spChg chg="mod">
          <ac:chgData name="Long B Nguyen" userId="f59fb8f3-a021-417a-8bc1-65c8d471c621" providerId="ADAL" clId="{3F616429-CA07-8145-BE07-B7552942C56D}" dt="2019-09-13T11:49:22.648" v="5047" actId="20577"/>
          <ac:spMkLst>
            <pc:docMk/>
            <pc:sldMk cId="174151415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6T17:24:37.384" v="5716" actId="20577"/>
          <ac:spMkLst>
            <pc:docMk/>
            <pc:sldMk cId="1741514159" sldId="31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delSld">
      <pc:chgData name="Long B Nguyen" userId="f59fb8f3-a021-417a-8bc1-65c8d471c621" providerId="ADAL" clId="{5BA4ED75-8AB8-EF4B-B40C-CAAFEBD8F6A0}" dt="2019-08-17T12:25:36.924" v="13" actId="2696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979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</a:t>
            </a:r>
          </a:p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55709"/>
              </p:ext>
            </p:extLst>
          </p:nvPr>
        </p:nvGraphicFramePr>
        <p:xfrm>
          <a:off x="1290415" y="1430574"/>
          <a:ext cx="5862414" cy="198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346666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569306" y="3816284"/>
            <a:ext cx="770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Operators on the same row are applied left to right.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</p:spTree>
    <p:extLst>
      <p:ext uri="{BB962C8B-B14F-4D97-AF65-F5344CB8AC3E}">
        <p14:creationId xmlns:p14="http://schemas.microsoft.com/office/powerpoint/2010/main" val="42609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-2 ** 4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7 – 4 * 5 % (1 + 2)</a:t>
            </a:r>
            <a:endParaRPr lang="en-US" sz="18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5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7 - 4 * 5 %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(1 + 2)</a:t>
            </a:r>
            <a:endParaRPr lang="en-US" sz="1900" dirty="0">
              <a:solidFill>
                <a:srgbClr val="FF0000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4 * 5 </a:t>
            </a:r>
            <a:r>
              <a:rPr lang="en-US" sz="1900" b="1" dirty="0">
                <a:latin typeface="Inconsolata Medium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98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8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10 ==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False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&lt;=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3 !=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24702"/>
            <a:ext cx="8051725" cy="449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above is "inclusive or".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7464"/>
              </p:ext>
            </p:extLst>
          </p:nvPr>
        </p:nvGraphicFramePr>
        <p:xfrm>
          <a:off x="608427" y="2950239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03"/>
              </p:ext>
            </p:extLst>
          </p:nvPr>
        </p:nvGraphicFramePr>
        <p:xfrm>
          <a:off x="3162356" y="2950239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1249"/>
              </p:ext>
            </p:extLst>
          </p:nvPr>
        </p:nvGraphicFramePr>
        <p:xfrm>
          <a:off x="5815573" y="3315656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not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Out[3]: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19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065222-B30B-7641-B102-F7E79C5B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0914"/>
            <a:ext cx="7886700" cy="399655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0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46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64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It is an assignment: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 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correct!</a:t>
            </a:r>
            <a:endParaRPr lang="en-US" sz="20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25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Operations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Arithmetic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Comparison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Assignments and Augmented Assignments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64778"/>
            <a:ext cx="8051725" cy="4450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18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2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5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to obtain information from the user. 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'Text entered:'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Text entered: 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296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(y)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8049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1133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848" y="1003610"/>
                <a:ext cx="8051725" cy="47113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dirty="0">
                    <a:latin typeface="Gill Sans MT" panose="020B0502020104020203" pitchFamily="34" charset="77"/>
                  </a:rPr>
                  <a:t>Write a program that asks the user to enter three test scores: name these variables test1, test2 and test3. Create three variables: average, variance and </a:t>
                </a:r>
                <a:r>
                  <a:rPr lang="en-US" sz="1900" dirty="0" err="1">
                    <a:latin typeface="Gill Sans MT" panose="020B0502020104020203" pitchFamily="34" charset="77"/>
                  </a:rPr>
                  <a:t>standard_deviation</a:t>
                </a:r>
                <a:r>
                  <a:rPr lang="en-US" sz="1900" dirty="0">
                    <a:latin typeface="Gill Sans MT" panose="020B0502020104020203" pitchFamily="34" charset="77"/>
                  </a:rPr>
                  <a:t> and compute their values.</a:t>
                </a:r>
              </a:p>
              <a:p>
                <a:pPr marL="0" indent="0">
                  <a:buNone/>
                </a:pPr>
                <a:r>
                  <a:rPr lang="en-US" sz="1900" dirty="0">
                    <a:latin typeface="Gill Sans MT" panose="020B0502020104020203" pitchFamily="34" charset="77"/>
                  </a:rPr>
                  <a:t>The program then prints out the average, variance and standard deviation. Your program should have a output EXACTLY as below:</a:t>
                </a: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1 score:78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2 score:80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3 score</a:t>
                </a:r>
                <a:r>
                  <a:rPr lang="en-US" sz="1900" b="1">
                    <a:latin typeface="Inconsolata Medium" panose="020B0609030003000000" pitchFamily="49" charset="77"/>
                  </a:rPr>
                  <a:t>:77</a:t>
                </a: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Average: 78.33333333333333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Variance: 1.5555555555555556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Standard Deviation: 1.247219128924647</a:t>
                </a:r>
              </a:p>
              <a:p>
                <a:pPr marL="0" indent="0">
                  <a:buNone/>
                </a:pP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altLang="en-US" sz="20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The 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1 −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2 −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en-US" sz="2000" dirty="0">
                        <a:solidFill>
                          <a:srgbClr val="FF0000"/>
                        </a:solidFill>
                        <a:ea typeface="ＭＳ Ｐゴシック" panose="020B0600070205080204" pitchFamily="34" charset="-128"/>
                      </a:rPr>
                      <m:t> +</m:t>
                    </m:r>
                    <m:r>
                      <m:rPr>
                        <m:nor/>
                      </m:rPr>
                      <a:rPr lang="en-US" altLang="en-US" sz="2000" i="0" dirty="0" smtClean="0">
                        <a:solidFill>
                          <a:srgbClr val="FF0000"/>
                        </a:solidFill>
                        <a:ea typeface="ＭＳ Ｐゴシック" panose="020B0600070205080204" pitchFamily="34" charset="-128"/>
                      </a:rPr>
                      <m:t> </m:t>
                    </m:r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)/3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  <a:latin typeface="Inconsolata Medium" panose="020B0609030003000000" pitchFamily="49" charset="77"/>
                  </a:rPr>
                  <a:t>The standard deviation: square root of variance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48" y="1003610"/>
                <a:ext cx="8051725" cy="4711390"/>
              </a:xfrm>
              <a:blipFill>
                <a:blip r:embed="rId2"/>
                <a:stretch>
                  <a:fillRect l="-630" t="-1075" b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514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72862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3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/>
              <a:t>True Division </a:t>
            </a:r>
            <a:r>
              <a:rPr lang="en-US" dirty="0"/>
              <a:t>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23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//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-4 // 3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-2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6 /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1.2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627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18 % 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3 %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125 % 10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-17 % 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17 % -10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E39F-C599-F141-9492-48A030403CD7}"/>
              </a:ext>
            </a:extLst>
          </p:cNvPr>
          <p:cNvSpPr txBox="1"/>
          <p:nvPr/>
        </p:nvSpPr>
        <p:spPr>
          <a:xfrm>
            <a:off x="4010619" y="2393592"/>
            <a:ext cx="3794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Note: This is different than Java, which gives the remainder after integer division. But the two are the same for positive operands.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537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floor/modulo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Floor division allows us to extract the integer part of the division while the modulo operator extracts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and days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# extracting number of weeks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# extracting number of days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42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 it will be Wednesday.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43 %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A number x is even if x % 2 == 0 and odd if 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x % 2 !=0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21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 ** 3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62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7477</TotalTime>
  <Words>1589</Words>
  <Application>Microsoft Macintosh PowerPoint</Application>
  <PresentationFormat>On-screen Show (16:10)</PresentationFormat>
  <Paragraphs>343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Cambria Math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Modulo Operator</vt:lpstr>
      <vt:lpstr>Why floor/modulo division is useful</vt:lpstr>
      <vt:lpstr>Why the modulo operator is useful</vt:lpstr>
      <vt:lpstr>Exponentiation and Negation</vt:lpstr>
      <vt:lpstr>Operator Precedence</vt:lpstr>
      <vt:lpstr>Operator Precedence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Variables</vt:lpstr>
      <vt:lpstr>= is not equality</vt:lpstr>
      <vt:lpstr>Augmented Assignment</vt:lpstr>
      <vt:lpstr>Augmented Assignment</vt:lpstr>
      <vt:lpstr>Input</vt:lpstr>
      <vt:lpstr>Input</vt:lpstr>
      <vt:lpstr>Input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2019-09-13T11:57:54Z</cp:lastPrinted>
  <dcterms:created xsi:type="dcterms:W3CDTF">2019-05-29T16:38:51Z</dcterms:created>
  <dcterms:modified xsi:type="dcterms:W3CDTF">2020-09-30T02:00:45Z</dcterms:modified>
</cp:coreProperties>
</file>