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94" r:id="rId3"/>
    <p:sldId id="615" r:id="rId4"/>
    <p:sldId id="617" r:id="rId5"/>
    <p:sldId id="618" r:id="rId6"/>
    <p:sldId id="619" r:id="rId7"/>
    <p:sldId id="620" r:id="rId8"/>
    <p:sldId id="622" r:id="rId9"/>
    <p:sldId id="621" r:id="rId10"/>
    <p:sldId id="623" r:id="rId11"/>
    <p:sldId id="613" r:id="rId12"/>
    <p:sldId id="599" r:id="rId13"/>
    <p:sldId id="624" r:id="rId14"/>
    <p:sldId id="600" r:id="rId15"/>
    <p:sldId id="601" r:id="rId16"/>
    <p:sldId id="625" r:id="rId17"/>
    <p:sldId id="527" r:id="rId18"/>
    <p:sldId id="542" r:id="rId19"/>
    <p:sldId id="529" r:id="rId20"/>
    <p:sldId id="560" r:id="rId21"/>
    <p:sldId id="564" r:id="rId22"/>
    <p:sldId id="532" r:id="rId23"/>
    <p:sldId id="533" r:id="rId24"/>
    <p:sldId id="534" r:id="rId25"/>
    <p:sldId id="561" r:id="rId26"/>
    <p:sldId id="535" r:id="rId27"/>
    <p:sldId id="536" r:id="rId28"/>
    <p:sldId id="537" r:id="rId29"/>
    <p:sldId id="541" r:id="rId30"/>
    <p:sldId id="556" r:id="rId31"/>
    <p:sldId id="612"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1E8DF-C35C-6A46-BAE7-931DFAE42A5E}" v="1941" dt="2021-04-06T12:22:55.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3692"/>
  </p:normalViewPr>
  <p:slideViewPr>
    <p:cSldViewPr snapToGrid="0" snapToObjects="1">
      <p:cViewPr varScale="1">
        <p:scale>
          <a:sx n="82" d="100"/>
          <a:sy n="82" d="100"/>
        </p:scale>
        <p:origin x="176"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AA1E8DF-C35C-6A46-BAE7-931DFAE42A5E}"/>
    <pc:docChg chg="undo custSel addSld delSld modSld">
      <pc:chgData name="Long B Nguyen" userId="f59fb8f3-a021-417a-8bc1-65c8d471c621" providerId="ADAL" clId="{EAA1E8DF-C35C-6A46-BAE7-931DFAE42A5E}" dt="2021-04-06T12:22:55.418" v="3254"/>
      <pc:docMkLst>
        <pc:docMk/>
      </pc:docMkLst>
      <pc:sldChg chg="modSp mod">
        <pc:chgData name="Long B Nguyen" userId="f59fb8f3-a021-417a-8bc1-65c8d471c621" providerId="ADAL" clId="{EAA1E8DF-C35C-6A46-BAE7-931DFAE42A5E}" dt="2021-03-26T15:53:01.557" v="435" actId="20577"/>
        <pc:sldMkLst>
          <pc:docMk/>
          <pc:sldMk cId="4247104139" sldId="256"/>
        </pc:sldMkLst>
        <pc:spChg chg="mod">
          <ac:chgData name="Long B Nguyen" userId="f59fb8f3-a021-417a-8bc1-65c8d471c621" providerId="ADAL" clId="{EAA1E8DF-C35C-6A46-BAE7-931DFAE42A5E}" dt="2021-03-26T15:53:01.557" v="435" actId="20577"/>
          <ac:spMkLst>
            <pc:docMk/>
            <pc:sldMk cId="4247104139" sldId="256"/>
            <ac:spMk id="2" creationId="{6117A749-B1BA-E24B-8FB0-0604EF651FB3}"/>
          </ac:spMkLst>
        </pc:spChg>
      </pc:sldChg>
      <pc:sldChg chg="del">
        <pc:chgData name="Long B Nguyen" userId="f59fb8f3-a021-417a-8bc1-65c8d471c621" providerId="ADAL" clId="{EAA1E8DF-C35C-6A46-BAE7-931DFAE42A5E}" dt="2021-04-05T12:47:20.397" v="2760" actId="2696"/>
        <pc:sldMkLst>
          <pc:docMk/>
          <pc:sldMk cId="2902676313" sldId="485"/>
        </pc:sldMkLst>
      </pc:sldChg>
      <pc:sldChg chg="modSp add">
        <pc:chgData name="Long B Nguyen" userId="f59fb8f3-a021-417a-8bc1-65c8d471c621" providerId="ADAL" clId="{EAA1E8DF-C35C-6A46-BAE7-931DFAE42A5E}" dt="2021-04-05T12:36:37.968" v="2617" actId="20577"/>
        <pc:sldMkLst>
          <pc:docMk/>
          <pc:sldMk cId="2588250059" sldId="527"/>
        </pc:sldMkLst>
        <pc:spChg chg="mod">
          <ac:chgData name="Long B Nguyen" userId="f59fb8f3-a021-417a-8bc1-65c8d471c621" providerId="ADAL" clId="{EAA1E8DF-C35C-6A46-BAE7-931DFAE42A5E}" dt="2021-04-05T12:36:37.968" v="2617" actId="20577"/>
          <ac:spMkLst>
            <pc:docMk/>
            <pc:sldMk cId="2588250059" sldId="527"/>
            <ac:spMk id="16386" creationId="{60062ACF-10D9-6E42-9C85-ED9949A40D46}"/>
          </ac:spMkLst>
        </pc:spChg>
      </pc:sldChg>
      <pc:sldChg chg="add del">
        <pc:chgData name="Long B Nguyen" userId="f59fb8f3-a021-417a-8bc1-65c8d471c621" providerId="ADAL" clId="{EAA1E8DF-C35C-6A46-BAE7-931DFAE42A5E}" dt="2021-03-31T02:44:19.867" v="2354" actId="2696"/>
        <pc:sldMkLst>
          <pc:docMk/>
          <pc:sldMk cId="2307872610" sldId="528"/>
        </pc:sldMkLst>
      </pc:sldChg>
      <pc:sldChg chg="modSp add mod modAnim">
        <pc:chgData name="Long B Nguyen" userId="f59fb8f3-a021-417a-8bc1-65c8d471c621" providerId="ADAL" clId="{EAA1E8DF-C35C-6A46-BAE7-931DFAE42A5E}" dt="2021-04-05T12:56:00.499" v="2931" actId="20577"/>
        <pc:sldMkLst>
          <pc:docMk/>
          <pc:sldMk cId="351843145" sldId="529"/>
        </pc:sldMkLst>
        <pc:spChg chg="mod">
          <ac:chgData name="Long B Nguyen" userId="f59fb8f3-a021-417a-8bc1-65c8d471c621" providerId="ADAL" clId="{EAA1E8DF-C35C-6A46-BAE7-931DFAE42A5E}" dt="2021-04-05T12:56:00.499" v="2931" actId="20577"/>
          <ac:spMkLst>
            <pc:docMk/>
            <pc:sldMk cId="351843145" sldId="529"/>
            <ac:spMk id="16386" creationId="{842B05C2-DFA8-F84D-AEF8-C43D6277D764}"/>
          </ac:spMkLst>
        </pc:spChg>
        <pc:spChg chg="mod">
          <ac:chgData name="Long B Nguyen" userId="f59fb8f3-a021-417a-8bc1-65c8d471c621" providerId="ADAL" clId="{EAA1E8DF-C35C-6A46-BAE7-931DFAE42A5E}" dt="2021-04-05T12:54:00.435" v="2799" actId="20577"/>
          <ac:spMkLst>
            <pc:docMk/>
            <pc:sldMk cId="351843145" sldId="529"/>
            <ac:spMk id="20481" creationId="{092A6AB6-AD55-584E-9437-58A5F134C771}"/>
          </ac:spMkLst>
        </pc:spChg>
      </pc:sldChg>
      <pc:sldChg chg="modSp add mod modAnim">
        <pc:chgData name="Long B Nguyen" userId="f59fb8f3-a021-417a-8bc1-65c8d471c621" providerId="ADAL" clId="{EAA1E8DF-C35C-6A46-BAE7-931DFAE42A5E}" dt="2021-03-31T02:55:23.763" v="2387" actId="14100"/>
        <pc:sldMkLst>
          <pc:docMk/>
          <pc:sldMk cId="1670205627" sldId="532"/>
        </pc:sldMkLst>
        <pc:spChg chg="mod">
          <ac:chgData name="Long B Nguyen" userId="f59fb8f3-a021-417a-8bc1-65c8d471c621" providerId="ADAL" clId="{EAA1E8DF-C35C-6A46-BAE7-931DFAE42A5E}" dt="2021-03-31T02:55:23.763" v="2387" actId="14100"/>
          <ac:spMkLst>
            <pc:docMk/>
            <pc:sldMk cId="1670205627" sldId="532"/>
            <ac:spMk id="24578" creationId="{7FE88632-6B99-894F-84CB-A05376DE67C2}"/>
          </ac:spMkLst>
        </pc:spChg>
        <pc:spChg chg="mod">
          <ac:chgData name="Long B Nguyen" userId="f59fb8f3-a021-417a-8bc1-65c8d471c621" providerId="ADAL" clId="{EAA1E8DF-C35C-6A46-BAE7-931DFAE42A5E}" dt="2021-03-31T02:55:19.657" v="2386" actId="1076"/>
          <ac:spMkLst>
            <pc:docMk/>
            <pc:sldMk cId="1670205627" sldId="532"/>
            <ac:spMk id="26625" creationId="{E77A49A2-7BAC-B340-88A5-3CB13A30B8E2}"/>
          </ac:spMkLst>
        </pc:spChg>
      </pc:sldChg>
      <pc:sldChg chg="modSp add mod">
        <pc:chgData name="Long B Nguyen" userId="f59fb8f3-a021-417a-8bc1-65c8d471c621" providerId="ADAL" clId="{EAA1E8DF-C35C-6A46-BAE7-931DFAE42A5E}" dt="2021-03-31T02:48:38.497" v="2380" actId="20577"/>
        <pc:sldMkLst>
          <pc:docMk/>
          <pc:sldMk cId="3446925122" sldId="533"/>
        </pc:sldMkLst>
        <pc:spChg chg="mod">
          <ac:chgData name="Long B Nguyen" userId="f59fb8f3-a021-417a-8bc1-65c8d471c621" providerId="ADAL" clId="{EAA1E8DF-C35C-6A46-BAE7-931DFAE42A5E}" dt="2021-03-31T02:48:38.497" v="2380" actId="20577"/>
          <ac:spMkLst>
            <pc:docMk/>
            <pc:sldMk cId="3446925122" sldId="533"/>
            <ac:spMk id="16386" creationId="{E6DB08E6-2B6C-614E-98C5-6D5039F16767}"/>
          </ac:spMkLst>
        </pc:spChg>
        <pc:spChg chg="mod">
          <ac:chgData name="Long B Nguyen" userId="f59fb8f3-a021-417a-8bc1-65c8d471c621" providerId="ADAL" clId="{EAA1E8DF-C35C-6A46-BAE7-931DFAE42A5E}" dt="2021-03-31T02:47:58.992" v="2372" actId="1076"/>
          <ac:spMkLst>
            <pc:docMk/>
            <pc:sldMk cId="3446925122" sldId="533"/>
            <ac:spMk id="28673" creationId="{DAC429E0-CE8D-044C-8A99-B90568C28427}"/>
          </ac:spMkLst>
        </pc:spChg>
      </pc:sldChg>
      <pc:sldChg chg="modSp add modAnim">
        <pc:chgData name="Long B Nguyen" userId="f59fb8f3-a021-417a-8bc1-65c8d471c621" providerId="ADAL" clId="{EAA1E8DF-C35C-6A46-BAE7-931DFAE42A5E}" dt="2021-04-05T12:21:00.829" v="2476" actId="20577"/>
        <pc:sldMkLst>
          <pc:docMk/>
          <pc:sldMk cId="3875593504" sldId="534"/>
        </pc:sldMkLst>
        <pc:spChg chg="mod">
          <ac:chgData name="Long B Nguyen" userId="f59fb8f3-a021-417a-8bc1-65c8d471c621" providerId="ADAL" clId="{EAA1E8DF-C35C-6A46-BAE7-931DFAE42A5E}" dt="2021-04-05T12:21:00.829" v="2476" actId="20577"/>
          <ac:spMkLst>
            <pc:docMk/>
            <pc:sldMk cId="3875593504" sldId="534"/>
            <ac:spMk id="16386" creationId="{91DE3741-D2BB-1448-AD1A-57B4E92EA22E}"/>
          </ac:spMkLst>
        </pc:spChg>
      </pc:sldChg>
      <pc:sldChg chg="add">
        <pc:chgData name="Long B Nguyen" userId="f59fb8f3-a021-417a-8bc1-65c8d471c621" providerId="ADAL" clId="{EAA1E8DF-C35C-6A46-BAE7-931DFAE42A5E}" dt="2021-03-31T02:44:06.151" v="2353"/>
        <pc:sldMkLst>
          <pc:docMk/>
          <pc:sldMk cId="2948095790" sldId="535"/>
        </pc:sldMkLst>
      </pc:sldChg>
      <pc:sldChg chg="add">
        <pc:chgData name="Long B Nguyen" userId="f59fb8f3-a021-417a-8bc1-65c8d471c621" providerId="ADAL" clId="{EAA1E8DF-C35C-6A46-BAE7-931DFAE42A5E}" dt="2021-03-31T02:44:06.151" v="2353"/>
        <pc:sldMkLst>
          <pc:docMk/>
          <pc:sldMk cId="4036192861" sldId="536"/>
        </pc:sldMkLst>
      </pc:sldChg>
      <pc:sldChg chg="add">
        <pc:chgData name="Long B Nguyen" userId="f59fb8f3-a021-417a-8bc1-65c8d471c621" providerId="ADAL" clId="{EAA1E8DF-C35C-6A46-BAE7-931DFAE42A5E}" dt="2021-03-31T02:44:06.151" v="2353"/>
        <pc:sldMkLst>
          <pc:docMk/>
          <pc:sldMk cId="3142622071" sldId="537"/>
        </pc:sldMkLst>
      </pc:sldChg>
      <pc:sldChg chg="add del">
        <pc:chgData name="Long B Nguyen" userId="f59fb8f3-a021-417a-8bc1-65c8d471c621" providerId="ADAL" clId="{EAA1E8DF-C35C-6A46-BAE7-931DFAE42A5E}" dt="2021-03-31T02:44:57.489" v="2356" actId="2696"/>
        <pc:sldMkLst>
          <pc:docMk/>
          <pc:sldMk cId="3619996000" sldId="538"/>
        </pc:sldMkLst>
      </pc:sldChg>
      <pc:sldChg chg="add del">
        <pc:chgData name="Long B Nguyen" userId="f59fb8f3-a021-417a-8bc1-65c8d471c621" providerId="ADAL" clId="{EAA1E8DF-C35C-6A46-BAE7-931DFAE42A5E}" dt="2021-03-31T02:44:59.200" v="2357" actId="2696"/>
        <pc:sldMkLst>
          <pc:docMk/>
          <pc:sldMk cId="3857431137" sldId="539"/>
        </pc:sldMkLst>
      </pc:sldChg>
      <pc:sldChg chg="add del">
        <pc:chgData name="Long B Nguyen" userId="f59fb8f3-a021-417a-8bc1-65c8d471c621" providerId="ADAL" clId="{EAA1E8DF-C35C-6A46-BAE7-931DFAE42A5E}" dt="2021-03-31T02:45:08.886" v="2358" actId="2696"/>
        <pc:sldMkLst>
          <pc:docMk/>
          <pc:sldMk cId="3789707816" sldId="540"/>
        </pc:sldMkLst>
      </pc:sldChg>
      <pc:sldChg chg="add">
        <pc:chgData name="Long B Nguyen" userId="f59fb8f3-a021-417a-8bc1-65c8d471c621" providerId="ADAL" clId="{EAA1E8DF-C35C-6A46-BAE7-931DFAE42A5E}" dt="2021-03-31T02:44:06.151" v="2353"/>
        <pc:sldMkLst>
          <pc:docMk/>
          <pc:sldMk cId="17648697" sldId="541"/>
        </pc:sldMkLst>
      </pc:sldChg>
      <pc:sldChg chg="modSp add mod modAnim">
        <pc:chgData name="Long B Nguyen" userId="f59fb8f3-a021-417a-8bc1-65c8d471c621" providerId="ADAL" clId="{EAA1E8DF-C35C-6A46-BAE7-931DFAE42A5E}" dt="2021-04-05T12:54:55.563" v="2811" actId="20577"/>
        <pc:sldMkLst>
          <pc:docMk/>
          <pc:sldMk cId="3478205103" sldId="542"/>
        </pc:sldMkLst>
        <pc:spChg chg="mod">
          <ac:chgData name="Long B Nguyen" userId="f59fb8f3-a021-417a-8bc1-65c8d471c621" providerId="ADAL" clId="{EAA1E8DF-C35C-6A46-BAE7-931DFAE42A5E}" dt="2021-04-05T12:54:55.563" v="2811" actId="20577"/>
          <ac:spMkLst>
            <pc:docMk/>
            <pc:sldMk cId="3478205103" sldId="542"/>
            <ac:spMk id="16386" creationId="{9A30423C-6B4C-234F-9526-1365818F2724}"/>
          </ac:spMkLst>
        </pc:spChg>
        <pc:spChg chg="mod">
          <ac:chgData name="Long B Nguyen" userId="f59fb8f3-a021-417a-8bc1-65c8d471c621" providerId="ADAL" clId="{EAA1E8DF-C35C-6A46-BAE7-931DFAE42A5E}" dt="2021-04-05T12:53:48.481" v="2782" actId="1076"/>
          <ac:spMkLst>
            <pc:docMk/>
            <pc:sldMk cId="3478205103" sldId="542"/>
            <ac:spMk id="49153" creationId="{E509825C-AE08-2A49-9ED7-6F6BA260A8C1}"/>
          </ac:spMkLst>
        </pc:spChg>
      </pc:sldChg>
      <pc:sldChg chg="modSp add del mod modAnim">
        <pc:chgData name="Long B Nguyen" userId="f59fb8f3-a021-417a-8bc1-65c8d471c621" providerId="ADAL" clId="{EAA1E8DF-C35C-6A46-BAE7-931DFAE42A5E}" dt="2021-04-01T12:13:18.014" v="2427" actId="2696"/>
        <pc:sldMkLst>
          <pc:docMk/>
          <pc:sldMk cId="3821874163" sldId="542"/>
        </pc:sldMkLst>
        <pc:spChg chg="mod">
          <ac:chgData name="Long B Nguyen" userId="f59fb8f3-a021-417a-8bc1-65c8d471c621" providerId="ADAL" clId="{EAA1E8DF-C35C-6A46-BAE7-931DFAE42A5E}" dt="2021-03-31T02:56:50.121" v="2391" actId="21"/>
          <ac:spMkLst>
            <pc:docMk/>
            <pc:sldMk cId="3821874163" sldId="542"/>
            <ac:spMk id="16386" creationId="{9A30423C-6B4C-234F-9526-1365818F2724}"/>
          </ac:spMkLst>
        </pc:spChg>
      </pc:sldChg>
      <pc:sldChg chg="add del">
        <pc:chgData name="Long B Nguyen" userId="f59fb8f3-a021-417a-8bc1-65c8d471c621" providerId="ADAL" clId="{EAA1E8DF-C35C-6A46-BAE7-931DFAE42A5E}" dt="2021-03-31T02:44:30.355" v="2355" actId="2696"/>
        <pc:sldMkLst>
          <pc:docMk/>
          <pc:sldMk cId="463024783" sldId="546"/>
        </pc:sldMkLst>
      </pc:sldChg>
      <pc:sldChg chg="modSp add del mod modAnim">
        <pc:chgData name="Long B Nguyen" userId="f59fb8f3-a021-417a-8bc1-65c8d471c621" providerId="ADAL" clId="{EAA1E8DF-C35C-6A46-BAE7-931DFAE42A5E}" dt="2021-03-31T02:55:48.083" v="2388" actId="2696"/>
        <pc:sldMkLst>
          <pc:docMk/>
          <pc:sldMk cId="4167644653" sldId="548"/>
        </pc:sldMkLst>
        <pc:spChg chg="mod">
          <ac:chgData name="Long B Nguyen" userId="f59fb8f3-a021-417a-8bc1-65c8d471c621" providerId="ADAL" clId="{EAA1E8DF-C35C-6A46-BAE7-931DFAE42A5E}" dt="2021-03-30T16:47:11.913" v="2223"/>
          <ac:spMkLst>
            <pc:docMk/>
            <pc:sldMk cId="4167644653" sldId="548"/>
            <ac:spMk id="55298" creationId="{020E9827-16F0-CA46-ACAA-8AC63681536C}"/>
          </ac:spMkLst>
        </pc:spChg>
        <pc:spChg chg="mod">
          <ac:chgData name="Long B Nguyen" userId="f59fb8f3-a021-417a-8bc1-65c8d471c621" providerId="ADAL" clId="{EAA1E8DF-C35C-6A46-BAE7-931DFAE42A5E}" dt="2021-03-30T16:46:50.220" v="2213" actId="1076"/>
          <ac:spMkLst>
            <pc:docMk/>
            <pc:sldMk cId="4167644653" sldId="548"/>
            <ac:spMk id="63489" creationId="{3BDE358D-E53A-9545-A59D-9E78D4EA9347}"/>
          </ac:spMkLst>
        </pc:spChg>
      </pc:sldChg>
      <pc:sldChg chg="modSp add">
        <pc:chgData name="Long B Nguyen" userId="f59fb8f3-a021-417a-8bc1-65c8d471c621" providerId="ADAL" clId="{EAA1E8DF-C35C-6A46-BAE7-931DFAE42A5E}" dt="2021-04-05T12:23:15.073" v="2477" actId="113"/>
        <pc:sldMkLst>
          <pc:docMk/>
          <pc:sldMk cId="154962666" sldId="556"/>
        </pc:sldMkLst>
        <pc:spChg chg="mod">
          <ac:chgData name="Long B Nguyen" userId="f59fb8f3-a021-417a-8bc1-65c8d471c621" providerId="ADAL" clId="{EAA1E8DF-C35C-6A46-BAE7-931DFAE42A5E}" dt="2021-04-05T12:23:15.073" v="2477" actId="113"/>
          <ac:spMkLst>
            <pc:docMk/>
            <pc:sldMk cId="154962666" sldId="556"/>
            <ac:spMk id="47106" creationId="{64F0002E-82C3-5B47-91CB-42BC1288860E}"/>
          </ac:spMkLst>
        </pc:spChg>
      </pc:sldChg>
      <pc:sldChg chg="add">
        <pc:chgData name="Long B Nguyen" userId="f59fb8f3-a021-417a-8bc1-65c8d471c621" providerId="ADAL" clId="{EAA1E8DF-C35C-6A46-BAE7-931DFAE42A5E}" dt="2021-03-31T02:44:06.151" v="2353"/>
        <pc:sldMkLst>
          <pc:docMk/>
          <pc:sldMk cId="517847088" sldId="560"/>
        </pc:sldMkLst>
      </pc:sldChg>
      <pc:sldChg chg="add">
        <pc:chgData name="Long B Nguyen" userId="f59fb8f3-a021-417a-8bc1-65c8d471c621" providerId="ADAL" clId="{EAA1E8DF-C35C-6A46-BAE7-931DFAE42A5E}" dt="2021-03-31T02:44:06.151" v="2353"/>
        <pc:sldMkLst>
          <pc:docMk/>
          <pc:sldMk cId="14307870" sldId="561"/>
        </pc:sldMkLst>
      </pc:sldChg>
      <pc:sldChg chg="modSp add mod">
        <pc:chgData name="Long B Nguyen" userId="f59fb8f3-a021-417a-8bc1-65c8d471c621" providerId="ADAL" clId="{EAA1E8DF-C35C-6A46-BAE7-931DFAE42A5E}" dt="2021-03-31T02:55:04.555" v="2384" actId="1076"/>
        <pc:sldMkLst>
          <pc:docMk/>
          <pc:sldMk cId="1419761718" sldId="564"/>
        </pc:sldMkLst>
        <pc:spChg chg="mod">
          <ac:chgData name="Long B Nguyen" userId="f59fb8f3-a021-417a-8bc1-65c8d471c621" providerId="ADAL" clId="{EAA1E8DF-C35C-6A46-BAE7-931DFAE42A5E}" dt="2021-03-31T02:55:01.295" v="2383" actId="14100"/>
          <ac:spMkLst>
            <pc:docMk/>
            <pc:sldMk cId="1419761718" sldId="564"/>
            <ac:spMk id="16386" creationId="{03A0D23C-A18F-DF4A-B9B7-3996FF7B9734}"/>
          </ac:spMkLst>
        </pc:spChg>
        <pc:spChg chg="mod">
          <ac:chgData name="Long B Nguyen" userId="f59fb8f3-a021-417a-8bc1-65c8d471c621" providerId="ADAL" clId="{EAA1E8DF-C35C-6A46-BAE7-931DFAE42A5E}" dt="2021-03-31T02:54:57.894" v="2382" actId="1076"/>
          <ac:spMkLst>
            <pc:docMk/>
            <pc:sldMk cId="1419761718" sldId="564"/>
            <ac:spMk id="22529" creationId="{AB5898CD-F946-4C42-9C46-A05451CBE2CF}"/>
          </ac:spMkLst>
        </pc:spChg>
        <pc:picChg chg="mod">
          <ac:chgData name="Long B Nguyen" userId="f59fb8f3-a021-417a-8bc1-65c8d471c621" providerId="ADAL" clId="{EAA1E8DF-C35C-6A46-BAE7-931DFAE42A5E}" dt="2021-03-31T02:55:04.555" v="2384" actId="1076"/>
          <ac:picMkLst>
            <pc:docMk/>
            <pc:sldMk cId="1419761718" sldId="564"/>
            <ac:picMk id="22531" creationId="{763BAB40-9BBA-4845-AA34-A54BA83C1A75}"/>
          </ac:picMkLst>
        </pc:picChg>
      </pc:sldChg>
      <pc:sldChg chg="modSp mod modAnim">
        <pc:chgData name="Long B Nguyen" userId="f59fb8f3-a021-417a-8bc1-65c8d471c621" providerId="ADAL" clId="{EAA1E8DF-C35C-6A46-BAE7-931DFAE42A5E}" dt="2021-04-05T12:08:59.180" v="2431"/>
        <pc:sldMkLst>
          <pc:docMk/>
          <pc:sldMk cId="4205479306" sldId="594"/>
        </pc:sldMkLst>
        <pc:spChg chg="mod">
          <ac:chgData name="Long B Nguyen" userId="f59fb8f3-a021-417a-8bc1-65c8d471c621" providerId="ADAL" clId="{EAA1E8DF-C35C-6A46-BAE7-931DFAE42A5E}" dt="2021-03-26T15:38:43.900" v="46" actId="20577"/>
          <ac:spMkLst>
            <pc:docMk/>
            <pc:sldMk cId="4205479306" sldId="594"/>
            <ac:spMk id="16385" creationId="{8FAE8CA6-5EB1-544B-9637-4627ADA36986}"/>
          </ac:spMkLst>
        </pc:spChg>
        <pc:spChg chg="mod">
          <ac:chgData name="Long B Nguyen" userId="f59fb8f3-a021-417a-8bc1-65c8d471c621" providerId="ADAL" clId="{EAA1E8DF-C35C-6A46-BAE7-931DFAE42A5E}" dt="2021-03-26T15:42:52.426" v="181" actId="20577"/>
          <ac:spMkLst>
            <pc:docMk/>
            <pc:sldMk cId="4205479306" sldId="594"/>
            <ac:spMk id="16386" creationId="{AC84324A-3724-874B-82A1-71A36E0BBD8D}"/>
          </ac:spMkLst>
        </pc:spChg>
      </pc:sldChg>
      <pc:sldChg chg="del">
        <pc:chgData name="Long B Nguyen" userId="f59fb8f3-a021-417a-8bc1-65c8d471c621" providerId="ADAL" clId="{EAA1E8DF-C35C-6A46-BAE7-931DFAE42A5E}" dt="2021-03-30T16:24:41.181" v="1929" actId="2696"/>
        <pc:sldMkLst>
          <pc:docMk/>
          <pc:sldMk cId="1994033935" sldId="595"/>
        </pc:sldMkLst>
      </pc:sldChg>
      <pc:sldChg chg="modSp del mod">
        <pc:chgData name="Long B Nguyen" userId="f59fb8f3-a021-417a-8bc1-65c8d471c621" providerId="ADAL" clId="{EAA1E8DF-C35C-6A46-BAE7-931DFAE42A5E}" dt="2021-03-30T16:24:43.280" v="1930" actId="2696"/>
        <pc:sldMkLst>
          <pc:docMk/>
          <pc:sldMk cId="3986464372" sldId="596"/>
        </pc:sldMkLst>
        <pc:spChg chg="mod">
          <ac:chgData name="Long B Nguyen" userId="f59fb8f3-a021-417a-8bc1-65c8d471c621" providerId="ADAL" clId="{EAA1E8DF-C35C-6A46-BAE7-931DFAE42A5E}" dt="2021-03-30T16:24:09.240" v="1921" actId="21"/>
          <ac:spMkLst>
            <pc:docMk/>
            <pc:sldMk cId="3986464372" sldId="596"/>
            <ac:spMk id="16386" creationId="{FD72951F-2D30-6F40-A9B8-7104B7D451EB}"/>
          </ac:spMkLst>
        </pc:spChg>
      </pc:sldChg>
      <pc:sldChg chg="del">
        <pc:chgData name="Long B Nguyen" userId="f59fb8f3-a021-417a-8bc1-65c8d471c621" providerId="ADAL" clId="{EAA1E8DF-C35C-6A46-BAE7-931DFAE42A5E}" dt="2021-03-29T13:25:22.500" v="1522" actId="2696"/>
        <pc:sldMkLst>
          <pc:docMk/>
          <pc:sldMk cId="2566405133" sldId="597"/>
        </pc:sldMkLst>
      </pc:sldChg>
      <pc:sldChg chg="del">
        <pc:chgData name="Long B Nguyen" userId="f59fb8f3-a021-417a-8bc1-65c8d471c621" providerId="ADAL" clId="{EAA1E8DF-C35C-6A46-BAE7-931DFAE42A5E}" dt="2021-03-29T13:25:24.700" v="1523" actId="2696"/>
        <pc:sldMkLst>
          <pc:docMk/>
          <pc:sldMk cId="1098067599" sldId="598"/>
        </pc:sldMkLst>
      </pc:sldChg>
      <pc:sldChg chg="delSp modSp mod modAnim">
        <pc:chgData name="Long B Nguyen" userId="f59fb8f3-a021-417a-8bc1-65c8d471c621" providerId="ADAL" clId="{EAA1E8DF-C35C-6A46-BAE7-931DFAE42A5E}" dt="2021-03-30T16:28:04.028" v="1996" actId="21"/>
        <pc:sldMkLst>
          <pc:docMk/>
          <pc:sldMk cId="2135983872" sldId="599"/>
        </pc:sldMkLst>
        <pc:spChg chg="mod">
          <ac:chgData name="Long B Nguyen" userId="f59fb8f3-a021-417a-8bc1-65c8d471c621" providerId="ADAL" clId="{EAA1E8DF-C35C-6A46-BAE7-931DFAE42A5E}" dt="2021-03-30T16:28:04.028" v="1996" actId="21"/>
          <ac:spMkLst>
            <pc:docMk/>
            <pc:sldMk cId="2135983872" sldId="599"/>
            <ac:spMk id="16386" creationId="{2CA53A1D-0CFC-9346-9F25-D3084700DDD8}"/>
          </ac:spMkLst>
        </pc:spChg>
        <pc:spChg chg="mod">
          <ac:chgData name="Long B Nguyen" userId="f59fb8f3-a021-417a-8bc1-65c8d471c621" providerId="ADAL" clId="{EAA1E8DF-C35C-6A46-BAE7-931DFAE42A5E}" dt="2021-03-30T16:26:21.011" v="1960" actId="1076"/>
          <ac:spMkLst>
            <pc:docMk/>
            <pc:sldMk cId="2135983872" sldId="599"/>
            <ac:spMk id="26625" creationId="{D38D7ADF-E686-184F-A04A-069F9601FE24}"/>
          </ac:spMkLst>
        </pc:spChg>
        <pc:spChg chg="del mod">
          <ac:chgData name="Long B Nguyen" userId="f59fb8f3-a021-417a-8bc1-65c8d471c621" providerId="ADAL" clId="{EAA1E8DF-C35C-6A46-BAE7-931DFAE42A5E}" dt="2021-03-30T16:27:56.725" v="1994" actId="478"/>
          <ac:spMkLst>
            <pc:docMk/>
            <pc:sldMk cId="2135983872" sldId="599"/>
            <ac:spMk id="26630" creationId="{672F2BC1-5427-3747-BA9D-8CE15AA370E3}"/>
          </ac:spMkLst>
        </pc:spChg>
        <pc:spChg chg="del">
          <ac:chgData name="Long B Nguyen" userId="f59fb8f3-a021-417a-8bc1-65c8d471c621" providerId="ADAL" clId="{EAA1E8DF-C35C-6A46-BAE7-931DFAE42A5E}" dt="2021-03-30T16:27:52.853" v="1992" actId="478"/>
          <ac:spMkLst>
            <pc:docMk/>
            <pc:sldMk cId="2135983872" sldId="599"/>
            <ac:spMk id="26631" creationId="{DD7FEF02-BF15-B943-8B30-0CAF8C1C95CA}"/>
          </ac:spMkLst>
        </pc:spChg>
        <pc:picChg chg="del">
          <ac:chgData name="Long B Nguyen" userId="f59fb8f3-a021-417a-8bc1-65c8d471c621" providerId="ADAL" clId="{EAA1E8DF-C35C-6A46-BAE7-931DFAE42A5E}" dt="2021-03-30T16:27:49.739" v="1990" actId="478"/>
          <ac:picMkLst>
            <pc:docMk/>
            <pc:sldMk cId="2135983872" sldId="599"/>
            <ac:picMk id="26627" creationId="{8E500075-EA97-AA49-B495-75D97CC93715}"/>
          </ac:picMkLst>
        </pc:picChg>
        <pc:picChg chg="del">
          <ac:chgData name="Long B Nguyen" userId="f59fb8f3-a021-417a-8bc1-65c8d471c621" providerId="ADAL" clId="{EAA1E8DF-C35C-6A46-BAE7-931DFAE42A5E}" dt="2021-03-30T16:27:48.603" v="1989" actId="478"/>
          <ac:picMkLst>
            <pc:docMk/>
            <pc:sldMk cId="2135983872" sldId="599"/>
            <ac:picMk id="26628" creationId="{B1446CB5-AD27-4C43-9004-B6922BC9B7A5}"/>
          </ac:picMkLst>
        </pc:picChg>
        <pc:picChg chg="del">
          <ac:chgData name="Long B Nguyen" userId="f59fb8f3-a021-417a-8bc1-65c8d471c621" providerId="ADAL" clId="{EAA1E8DF-C35C-6A46-BAE7-931DFAE42A5E}" dt="2021-03-30T16:27:50.731" v="1991" actId="478"/>
          <ac:picMkLst>
            <pc:docMk/>
            <pc:sldMk cId="2135983872" sldId="599"/>
            <ac:picMk id="26629" creationId="{9B31DD18-EA56-DD47-95FC-383AD8B4C321}"/>
          </ac:picMkLst>
        </pc:picChg>
      </pc:sldChg>
      <pc:sldChg chg="modSp mod modAnim">
        <pc:chgData name="Long B Nguyen" userId="f59fb8f3-a021-417a-8bc1-65c8d471c621" providerId="ADAL" clId="{EAA1E8DF-C35C-6A46-BAE7-931DFAE42A5E}" dt="2021-03-30T16:37:00.677" v="2156" actId="255"/>
        <pc:sldMkLst>
          <pc:docMk/>
          <pc:sldMk cId="3082545194" sldId="600"/>
        </pc:sldMkLst>
        <pc:spChg chg="mod">
          <ac:chgData name="Long B Nguyen" userId="f59fb8f3-a021-417a-8bc1-65c8d471c621" providerId="ADAL" clId="{EAA1E8DF-C35C-6A46-BAE7-931DFAE42A5E}" dt="2021-03-30T16:37:00.677" v="2156" actId="255"/>
          <ac:spMkLst>
            <pc:docMk/>
            <pc:sldMk cId="3082545194" sldId="600"/>
            <ac:spMk id="16386" creationId="{1068C3F6-2B68-0147-A043-67BE3D946ECF}"/>
          </ac:spMkLst>
        </pc:spChg>
        <pc:spChg chg="mod">
          <ac:chgData name="Long B Nguyen" userId="f59fb8f3-a021-417a-8bc1-65c8d471c621" providerId="ADAL" clId="{EAA1E8DF-C35C-6A46-BAE7-931DFAE42A5E}" dt="2021-03-30T16:35:11.106" v="2148" actId="1076"/>
          <ac:spMkLst>
            <pc:docMk/>
            <pc:sldMk cId="3082545194" sldId="600"/>
            <ac:spMk id="28673" creationId="{907EFF68-9C71-F04B-B369-88AED7B7A835}"/>
          </ac:spMkLst>
        </pc:spChg>
      </pc:sldChg>
      <pc:sldChg chg="modSp modAnim">
        <pc:chgData name="Long B Nguyen" userId="f59fb8f3-a021-417a-8bc1-65c8d471c621" providerId="ADAL" clId="{EAA1E8DF-C35C-6A46-BAE7-931DFAE42A5E}" dt="2021-03-31T02:32:31.492" v="2342" actId="113"/>
        <pc:sldMkLst>
          <pc:docMk/>
          <pc:sldMk cId="3805116294" sldId="601"/>
        </pc:sldMkLst>
        <pc:spChg chg="mod">
          <ac:chgData name="Long B Nguyen" userId="f59fb8f3-a021-417a-8bc1-65c8d471c621" providerId="ADAL" clId="{EAA1E8DF-C35C-6A46-BAE7-931DFAE42A5E}" dt="2021-03-31T02:32:31.492" v="2342" actId="113"/>
          <ac:spMkLst>
            <pc:docMk/>
            <pc:sldMk cId="3805116294" sldId="601"/>
            <ac:spMk id="16386" creationId="{37FDCEEA-1952-6C42-8C6C-2F8F8FE3796F}"/>
          </ac:spMkLst>
        </pc:spChg>
      </pc:sldChg>
      <pc:sldChg chg="del">
        <pc:chgData name="Long B Nguyen" userId="f59fb8f3-a021-417a-8bc1-65c8d471c621" providerId="ADAL" clId="{EAA1E8DF-C35C-6A46-BAE7-931DFAE42A5E}" dt="2021-03-30T16:40:48.457" v="2157" actId="2696"/>
        <pc:sldMkLst>
          <pc:docMk/>
          <pc:sldMk cId="2482297390" sldId="602"/>
        </pc:sldMkLst>
      </pc:sldChg>
      <pc:sldChg chg="modSp del mod">
        <pc:chgData name="Long B Nguyen" userId="f59fb8f3-a021-417a-8bc1-65c8d471c621" providerId="ADAL" clId="{EAA1E8DF-C35C-6A46-BAE7-931DFAE42A5E}" dt="2021-04-05T12:16:39.560" v="2471" actId="2696"/>
        <pc:sldMkLst>
          <pc:docMk/>
          <pc:sldMk cId="3316801220" sldId="603"/>
        </pc:sldMkLst>
        <pc:spChg chg="mod">
          <ac:chgData name="Long B Nguyen" userId="f59fb8f3-a021-417a-8bc1-65c8d471c621" providerId="ADAL" clId="{EAA1E8DF-C35C-6A46-BAE7-931DFAE42A5E}" dt="2021-03-30T16:44:03.511" v="2166" actId="1076"/>
          <ac:spMkLst>
            <pc:docMk/>
            <pc:sldMk cId="3316801220" sldId="603"/>
            <ac:spMk id="16386" creationId="{62F9A7B8-3A42-B54D-9D39-DC0EC3FB546A}"/>
          </ac:spMkLst>
        </pc:spChg>
        <pc:spChg chg="mod">
          <ac:chgData name="Long B Nguyen" userId="f59fb8f3-a021-417a-8bc1-65c8d471c621" providerId="ADAL" clId="{EAA1E8DF-C35C-6A46-BAE7-931DFAE42A5E}" dt="2021-03-30T16:44:01.112" v="2165" actId="1076"/>
          <ac:spMkLst>
            <pc:docMk/>
            <pc:sldMk cId="3316801220" sldId="603"/>
            <ac:spMk id="34817" creationId="{0DBE2AEE-399E-404E-BC68-4C2DA6AAC63B}"/>
          </ac:spMkLst>
        </pc:spChg>
      </pc:sldChg>
      <pc:sldChg chg="del">
        <pc:chgData name="Long B Nguyen" userId="f59fb8f3-a021-417a-8bc1-65c8d471c621" providerId="ADAL" clId="{EAA1E8DF-C35C-6A46-BAE7-931DFAE42A5E}" dt="2021-03-30T16:41:32.473" v="2158" actId="2696"/>
        <pc:sldMkLst>
          <pc:docMk/>
          <pc:sldMk cId="1665439849" sldId="605"/>
        </pc:sldMkLst>
      </pc:sldChg>
      <pc:sldChg chg="del">
        <pc:chgData name="Long B Nguyen" userId="f59fb8f3-a021-417a-8bc1-65c8d471c621" providerId="ADAL" clId="{EAA1E8DF-C35C-6A46-BAE7-931DFAE42A5E}" dt="2021-03-30T16:41:37.650" v="2159" actId="2696"/>
        <pc:sldMkLst>
          <pc:docMk/>
          <pc:sldMk cId="1196991583" sldId="606"/>
        </pc:sldMkLst>
      </pc:sldChg>
      <pc:sldChg chg="modSp del mod">
        <pc:chgData name="Long B Nguyen" userId="f59fb8f3-a021-417a-8bc1-65c8d471c621" providerId="ADAL" clId="{EAA1E8DF-C35C-6A46-BAE7-931DFAE42A5E}" dt="2021-03-30T16:43:13.878" v="2162" actId="2696"/>
        <pc:sldMkLst>
          <pc:docMk/>
          <pc:sldMk cId="2747083858" sldId="607"/>
        </pc:sldMkLst>
        <pc:spChg chg="mod">
          <ac:chgData name="Long B Nguyen" userId="f59fb8f3-a021-417a-8bc1-65c8d471c621" providerId="ADAL" clId="{EAA1E8DF-C35C-6A46-BAE7-931DFAE42A5E}" dt="2021-03-30T16:34:54.836" v="2146" actId="14100"/>
          <ac:spMkLst>
            <pc:docMk/>
            <pc:sldMk cId="2747083858" sldId="607"/>
            <ac:spMk id="16386" creationId="{482D60F1-187C-864B-B43D-577485A40C08}"/>
          </ac:spMkLst>
        </pc:spChg>
        <pc:spChg chg="mod">
          <ac:chgData name="Long B Nguyen" userId="f59fb8f3-a021-417a-8bc1-65c8d471c621" providerId="ADAL" clId="{EAA1E8DF-C35C-6A46-BAE7-931DFAE42A5E}" dt="2021-03-30T16:34:52.586" v="2145" actId="1076"/>
          <ac:spMkLst>
            <pc:docMk/>
            <pc:sldMk cId="2747083858" sldId="607"/>
            <ac:spMk id="40961" creationId="{8FBF48B6-53FB-2C49-A153-963914EAEB88}"/>
          </ac:spMkLst>
        </pc:spChg>
      </pc:sldChg>
      <pc:sldChg chg="modSp del mod">
        <pc:chgData name="Long B Nguyen" userId="f59fb8f3-a021-417a-8bc1-65c8d471c621" providerId="ADAL" clId="{EAA1E8DF-C35C-6A46-BAE7-931DFAE42A5E}" dt="2021-03-30T16:42:56.998" v="2160" actId="2696"/>
        <pc:sldMkLst>
          <pc:docMk/>
          <pc:sldMk cId="2430561500" sldId="609"/>
        </pc:sldMkLst>
        <pc:spChg chg="mod">
          <ac:chgData name="Long B Nguyen" userId="f59fb8f3-a021-417a-8bc1-65c8d471c621" providerId="ADAL" clId="{EAA1E8DF-C35C-6A46-BAE7-931DFAE42A5E}" dt="2021-03-30T16:34:39.861" v="2141" actId="14100"/>
          <ac:spMkLst>
            <pc:docMk/>
            <pc:sldMk cId="2430561500" sldId="609"/>
            <ac:spMk id="16386" creationId="{976F1699-B5AC-2F45-8AD2-94EE6D9AAFEA}"/>
          </ac:spMkLst>
        </pc:spChg>
        <pc:spChg chg="mod">
          <ac:chgData name="Long B Nguyen" userId="f59fb8f3-a021-417a-8bc1-65c8d471c621" providerId="ADAL" clId="{EAA1E8DF-C35C-6A46-BAE7-931DFAE42A5E}" dt="2021-03-30T16:34:44.033" v="2143" actId="1076"/>
          <ac:spMkLst>
            <pc:docMk/>
            <pc:sldMk cId="2430561500" sldId="609"/>
            <ac:spMk id="43009" creationId="{5AF8924E-8D8B-8140-81EA-8C0E4EE57514}"/>
          </ac:spMkLst>
        </pc:spChg>
      </pc:sldChg>
      <pc:sldChg chg="del">
        <pc:chgData name="Long B Nguyen" userId="f59fb8f3-a021-417a-8bc1-65c8d471c621" providerId="ADAL" clId="{EAA1E8DF-C35C-6A46-BAE7-931DFAE42A5E}" dt="2021-03-30T16:42:57.782" v="2161" actId="2696"/>
        <pc:sldMkLst>
          <pc:docMk/>
          <pc:sldMk cId="1660288031" sldId="610"/>
        </pc:sldMkLst>
      </pc:sldChg>
      <pc:sldChg chg="del">
        <pc:chgData name="Long B Nguyen" userId="f59fb8f3-a021-417a-8bc1-65c8d471c621" providerId="ADAL" clId="{EAA1E8DF-C35C-6A46-BAE7-931DFAE42A5E}" dt="2021-03-30T16:34:13.037" v="2140" actId="2696"/>
        <pc:sldMkLst>
          <pc:docMk/>
          <pc:sldMk cId="1203333742" sldId="611"/>
        </pc:sldMkLst>
      </pc:sldChg>
      <pc:sldChg chg="modSp mod">
        <pc:chgData name="Long B Nguyen" userId="f59fb8f3-a021-417a-8bc1-65c8d471c621" providerId="ADAL" clId="{EAA1E8DF-C35C-6A46-BAE7-931DFAE42A5E}" dt="2021-04-05T12:47:23.052" v="2764" actId="20577"/>
        <pc:sldMkLst>
          <pc:docMk/>
          <pc:sldMk cId="186989517" sldId="612"/>
        </pc:sldMkLst>
        <pc:spChg chg="mod">
          <ac:chgData name="Long B Nguyen" userId="f59fb8f3-a021-417a-8bc1-65c8d471c621" providerId="ADAL" clId="{EAA1E8DF-C35C-6A46-BAE7-931DFAE42A5E}" dt="2021-04-05T12:47:23.052" v="2764" actId="20577"/>
          <ac:spMkLst>
            <pc:docMk/>
            <pc:sldMk cId="186989517" sldId="612"/>
            <ac:spMk id="50178" creationId="{327CB0B4-2578-5740-B0E0-F346965CCB10}"/>
          </ac:spMkLst>
        </pc:spChg>
      </pc:sldChg>
      <pc:sldChg chg="modSp add modAnim">
        <pc:chgData name="Long B Nguyen" userId="f59fb8f3-a021-417a-8bc1-65c8d471c621" providerId="ADAL" clId="{EAA1E8DF-C35C-6A46-BAE7-931DFAE42A5E}" dt="2021-03-30T16:24:37.113" v="1928"/>
        <pc:sldMkLst>
          <pc:docMk/>
          <pc:sldMk cId="3787391085" sldId="613"/>
        </pc:sldMkLst>
        <pc:spChg chg="mod">
          <ac:chgData name="Long B Nguyen" userId="f59fb8f3-a021-417a-8bc1-65c8d471c621" providerId="ADAL" clId="{EAA1E8DF-C35C-6A46-BAE7-931DFAE42A5E}" dt="2021-03-30T16:24:37.113" v="1928"/>
          <ac:spMkLst>
            <pc:docMk/>
            <pc:sldMk cId="3787391085" sldId="613"/>
            <ac:spMk id="16386" creationId="{AC84324A-3724-874B-82A1-71A36E0BBD8D}"/>
          </ac:spMkLst>
        </pc:spChg>
      </pc:sldChg>
      <pc:sldChg chg="modSp new del mod">
        <pc:chgData name="Long B Nguyen" userId="f59fb8f3-a021-417a-8bc1-65c8d471c621" providerId="ADAL" clId="{EAA1E8DF-C35C-6A46-BAE7-931DFAE42A5E}" dt="2021-03-26T15:45:20.841" v="188" actId="2696"/>
        <pc:sldMkLst>
          <pc:docMk/>
          <pc:sldMk cId="1554224443" sldId="614"/>
        </pc:sldMkLst>
        <pc:spChg chg="mod">
          <ac:chgData name="Long B Nguyen" userId="f59fb8f3-a021-417a-8bc1-65c8d471c621" providerId="ADAL" clId="{EAA1E8DF-C35C-6A46-BAE7-931DFAE42A5E}" dt="2021-03-26T15:45:19.635" v="187" actId="21"/>
          <ac:spMkLst>
            <pc:docMk/>
            <pc:sldMk cId="1554224443" sldId="614"/>
            <ac:spMk id="3" creationId="{5BF177CD-6869-2E44-BBC0-C9746DB11D0D}"/>
          </ac:spMkLst>
        </pc:spChg>
      </pc:sldChg>
      <pc:sldChg chg="modSp add mod modAnim">
        <pc:chgData name="Long B Nguyen" userId="f59fb8f3-a021-417a-8bc1-65c8d471c621" providerId="ADAL" clId="{EAA1E8DF-C35C-6A46-BAE7-931DFAE42A5E}" dt="2021-04-05T12:11:43.238" v="2453"/>
        <pc:sldMkLst>
          <pc:docMk/>
          <pc:sldMk cId="3965959204" sldId="615"/>
        </pc:sldMkLst>
        <pc:spChg chg="mod">
          <ac:chgData name="Long B Nguyen" userId="f59fb8f3-a021-417a-8bc1-65c8d471c621" providerId="ADAL" clId="{EAA1E8DF-C35C-6A46-BAE7-931DFAE42A5E}" dt="2021-03-26T16:04:07.020" v="471" actId="20577"/>
          <ac:spMkLst>
            <pc:docMk/>
            <pc:sldMk cId="3965959204" sldId="615"/>
            <ac:spMk id="16385" creationId="{8FAE8CA6-5EB1-544B-9637-4627ADA36986}"/>
          </ac:spMkLst>
        </pc:spChg>
        <pc:spChg chg="mod">
          <ac:chgData name="Long B Nguyen" userId="f59fb8f3-a021-417a-8bc1-65c8d471c621" providerId="ADAL" clId="{EAA1E8DF-C35C-6A46-BAE7-931DFAE42A5E}" dt="2021-04-05T12:09:19.473" v="2436" actId="20577"/>
          <ac:spMkLst>
            <pc:docMk/>
            <pc:sldMk cId="3965959204" sldId="615"/>
            <ac:spMk id="16386" creationId="{AC84324A-3724-874B-82A1-71A36E0BBD8D}"/>
          </ac:spMkLst>
        </pc:spChg>
      </pc:sldChg>
      <pc:sldChg chg="modSp add del mod">
        <pc:chgData name="Long B Nguyen" userId="f59fb8f3-a021-417a-8bc1-65c8d471c621" providerId="ADAL" clId="{EAA1E8DF-C35C-6A46-BAE7-931DFAE42A5E}" dt="2021-03-26T16:48:57.633" v="1183" actId="2696"/>
        <pc:sldMkLst>
          <pc:docMk/>
          <pc:sldMk cId="2946099104" sldId="616"/>
        </pc:sldMkLst>
        <pc:spChg chg="mod">
          <ac:chgData name="Long B Nguyen" userId="f59fb8f3-a021-417a-8bc1-65c8d471c621" providerId="ADAL" clId="{EAA1E8DF-C35C-6A46-BAE7-931DFAE42A5E}" dt="2021-03-26T16:03:46.821" v="437" actId="20577"/>
          <ac:spMkLst>
            <pc:docMk/>
            <pc:sldMk cId="2946099104" sldId="616"/>
            <ac:spMk id="16386" creationId="{AC84324A-3724-874B-82A1-71A36E0BBD8D}"/>
          </ac:spMkLst>
        </pc:spChg>
      </pc:sldChg>
      <pc:sldChg chg="addSp delSp modSp add mod modAnim">
        <pc:chgData name="Long B Nguyen" userId="f59fb8f3-a021-417a-8bc1-65c8d471c621" providerId="ADAL" clId="{EAA1E8DF-C35C-6A46-BAE7-931DFAE42A5E}" dt="2021-04-05T12:09:45.217" v="2440"/>
        <pc:sldMkLst>
          <pc:docMk/>
          <pc:sldMk cId="75961963" sldId="617"/>
        </pc:sldMkLst>
        <pc:spChg chg="add del mod">
          <ac:chgData name="Long B Nguyen" userId="f59fb8f3-a021-417a-8bc1-65c8d471c621" providerId="ADAL" clId="{EAA1E8DF-C35C-6A46-BAE7-931DFAE42A5E}" dt="2021-03-26T16:09:11.898" v="833" actId="478"/>
          <ac:spMkLst>
            <pc:docMk/>
            <pc:sldMk cId="75961963" sldId="617"/>
            <ac:spMk id="2" creationId="{301671D4-216D-DB4B-8BEE-773223B07D9F}"/>
          </ac:spMkLst>
        </pc:spChg>
        <pc:spChg chg="add mod">
          <ac:chgData name="Long B Nguyen" userId="f59fb8f3-a021-417a-8bc1-65c8d471c621" providerId="ADAL" clId="{EAA1E8DF-C35C-6A46-BAE7-931DFAE42A5E}" dt="2021-03-29T12:58:44.272" v="1185" actId="1076"/>
          <ac:spMkLst>
            <pc:docMk/>
            <pc:sldMk cId="75961963" sldId="617"/>
            <ac:spMk id="5" creationId="{CB3C2E60-75CB-B041-B771-A1F63CE8B021}"/>
          </ac:spMkLst>
        </pc:spChg>
        <pc:spChg chg="mod">
          <ac:chgData name="Long B Nguyen" userId="f59fb8f3-a021-417a-8bc1-65c8d471c621" providerId="ADAL" clId="{EAA1E8DF-C35C-6A46-BAE7-931DFAE42A5E}" dt="2021-03-26T16:08:44.699" v="800" actId="20577"/>
          <ac:spMkLst>
            <pc:docMk/>
            <pc:sldMk cId="75961963" sldId="617"/>
            <ac:spMk id="16386" creationId="{AC84324A-3724-874B-82A1-71A36E0BBD8D}"/>
          </ac:spMkLst>
        </pc:spChg>
      </pc:sldChg>
      <pc:sldChg chg="modSp add mod modAnim">
        <pc:chgData name="Long B Nguyen" userId="f59fb8f3-a021-417a-8bc1-65c8d471c621" providerId="ADAL" clId="{EAA1E8DF-C35C-6A46-BAE7-931DFAE42A5E}" dt="2021-04-05T12:45:13.739" v="2618" actId="113"/>
        <pc:sldMkLst>
          <pc:docMk/>
          <pc:sldMk cId="876878470" sldId="618"/>
        </pc:sldMkLst>
        <pc:spChg chg="mod">
          <ac:chgData name="Long B Nguyen" userId="f59fb8f3-a021-417a-8bc1-65c8d471c621" providerId="ADAL" clId="{EAA1E8DF-C35C-6A46-BAE7-931DFAE42A5E}" dt="2021-04-05T12:45:13.739" v="2618" actId="113"/>
          <ac:spMkLst>
            <pc:docMk/>
            <pc:sldMk cId="876878470" sldId="618"/>
            <ac:spMk id="5" creationId="{CB3C2E60-75CB-B041-B771-A1F63CE8B021}"/>
          </ac:spMkLst>
        </pc:spChg>
        <pc:spChg chg="mod">
          <ac:chgData name="Long B Nguyen" userId="f59fb8f3-a021-417a-8bc1-65c8d471c621" providerId="ADAL" clId="{EAA1E8DF-C35C-6A46-BAE7-931DFAE42A5E}" dt="2021-03-26T16:47:11.354" v="1160" actId="12"/>
          <ac:spMkLst>
            <pc:docMk/>
            <pc:sldMk cId="876878470" sldId="618"/>
            <ac:spMk id="16386" creationId="{AC84324A-3724-874B-82A1-71A36E0BBD8D}"/>
          </ac:spMkLst>
        </pc:spChg>
      </pc:sldChg>
      <pc:sldChg chg="modSp add mod modAnim">
        <pc:chgData name="Long B Nguyen" userId="f59fb8f3-a021-417a-8bc1-65c8d471c621" providerId="ADAL" clId="{EAA1E8DF-C35C-6A46-BAE7-931DFAE42A5E}" dt="2021-03-31T02:26:24.762" v="2320" actId="14100"/>
        <pc:sldMkLst>
          <pc:docMk/>
          <pc:sldMk cId="316487430" sldId="619"/>
        </pc:sldMkLst>
        <pc:spChg chg="mod">
          <ac:chgData name="Long B Nguyen" userId="f59fb8f3-a021-417a-8bc1-65c8d471c621" providerId="ADAL" clId="{EAA1E8DF-C35C-6A46-BAE7-931DFAE42A5E}" dt="2021-03-31T02:26:24.762" v="2320" actId="14100"/>
          <ac:spMkLst>
            <pc:docMk/>
            <pc:sldMk cId="316487430" sldId="619"/>
            <ac:spMk id="16386" creationId="{8A97D40A-E6BF-E14C-B07D-5BAE101CB071}"/>
          </ac:spMkLst>
        </pc:spChg>
        <pc:spChg chg="mod">
          <ac:chgData name="Long B Nguyen" userId="f59fb8f3-a021-417a-8bc1-65c8d471c621" providerId="ADAL" clId="{EAA1E8DF-C35C-6A46-BAE7-931DFAE42A5E}" dt="2021-03-31T02:26:22.347" v="2319" actId="14100"/>
          <ac:spMkLst>
            <pc:docMk/>
            <pc:sldMk cId="316487430" sldId="619"/>
            <ac:spMk id="47105" creationId="{0ACC1611-F859-5B48-9867-1C1AB1970564}"/>
          </ac:spMkLst>
        </pc:spChg>
      </pc:sldChg>
      <pc:sldChg chg="addSp modSp add mod modAnim">
        <pc:chgData name="Long B Nguyen" userId="f59fb8f3-a021-417a-8bc1-65c8d471c621" providerId="ADAL" clId="{EAA1E8DF-C35C-6A46-BAE7-931DFAE42A5E}" dt="2021-04-06T12:22:55.418" v="3254"/>
        <pc:sldMkLst>
          <pc:docMk/>
          <pc:sldMk cId="655231489" sldId="620"/>
        </pc:sldMkLst>
        <pc:spChg chg="mod">
          <ac:chgData name="Long B Nguyen" userId="f59fb8f3-a021-417a-8bc1-65c8d471c621" providerId="ADAL" clId="{EAA1E8DF-C35C-6A46-BAE7-931DFAE42A5E}" dt="2021-04-06T12:22:16.259" v="3247" actId="20577"/>
          <ac:spMkLst>
            <pc:docMk/>
            <pc:sldMk cId="655231489" sldId="620"/>
            <ac:spMk id="16386" creationId="{8A97D40A-E6BF-E14C-B07D-5BAE101CB071}"/>
          </ac:spMkLst>
        </pc:spChg>
        <pc:spChg chg="mod">
          <ac:chgData name="Long B Nguyen" userId="f59fb8f3-a021-417a-8bc1-65c8d471c621" providerId="ADAL" clId="{EAA1E8DF-C35C-6A46-BAE7-931DFAE42A5E}" dt="2021-04-06T12:20:41.053" v="3139" actId="1076"/>
          <ac:spMkLst>
            <pc:docMk/>
            <pc:sldMk cId="655231489" sldId="620"/>
            <ac:spMk id="47105" creationId="{0ACC1611-F859-5B48-9867-1C1AB1970564}"/>
          </ac:spMkLst>
        </pc:spChg>
        <pc:picChg chg="add mod">
          <ac:chgData name="Long B Nguyen" userId="f59fb8f3-a021-417a-8bc1-65c8d471c621" providerId="ADAL" clId="{EAA1E8DF-C35C-6A46-BAE7-931DFAE42A5E}" dt="2021-04-06T12:21:57.915" v="3220" actId="1076"/>
          <ac:picMkLst>
            <pc:docMk/>
            <pc:sldMk cId="655231489" sldId="620"/>
            <ac:picMk id="2" creationId="{7BE00A55-B3BA-C04F-A546-A852FD66FF22}"/>
          </ac:picMkLst>
        </pc:picChg>
      </pc:sldChg>
      <pc:sldChg chg="modSp add mod modAnim">
        <pc:chgData name="Long B Nguyen" userId="f59fb8f3-a021-417a-8bc1-65c8d471c621" providerId="ADAL" clId="{EAA1E8DF-C35C-6A46-BAE7-931DFAE42A5E}" dt="2021-03-30T16:14:07.647" v="1766" actId="20577"/>
        <pc:sldMkLst>
          <pc:docMk/>
          <pc:sldMk cId="3767073501" sldId="621"/>
        </pc:sldMkLst>
        <pc:spChg chg="mod">
          <ac:chgData name="Long B Nguyen" userId="f59fb8f3-a021-417a-8bc1-65c8d471c621" providerId="ADAL" clId="{EAA1E8DF-C35C-6A46-BAE7-931DFAE42A5E}" dt="2021-03-30T16:14:07.647" v="1766" actId="20577"/>
          <ac:spMkLst>
            <pc:docMk/>
            <pc:sldMk cId="3767073501" sldId="621"/>
            <ac:spMk id="16386" creationId="{8AED6484-1413-8C45-B6F1-BD8A0459A082}"/>
          </ac:spMkLst>
        </pc:spChg>
        <pc:spChg chg="mod">
          <ac:chgData name="Long B Nguyen" userId="f59fb8f3-a021-417a-8bc1-65c8d471c621" providerId="ADAL" clId="{EAA1E8DF-C35C-6A46-BAE7-931DFAE42A5E}" dt="2021-03-30T16:11:38.362" v="1741" actId="1076"/>
          <ac:spMkLst>
            <pc:docMk/>
            <pc:sldMk cId="3767073501" sldId="621"/>
            <ac:spMk id="22529" creationId="{393BE6F3-36DE-4449-89F7-53FFEB793FE6}"/>
          </ac:spMkLst>
        </pc:spChg>
      </pc:sldChg>
      <pc:sldChg chg="modSp add mod modAnim">
        <pc:chgData name="Long B Nguyen" userId="f59fb8f3-a021-417a-8bc1-65c8d471c621" providerId="ADAL" clId="{EAA1E8DF-C35C-6A46-BAE7-931DFAE42A5E}" dt="2021-03-29T13:24:38.699" v="1512" actId="21"/>
        <pc:sldMkLst>
          <pc:docMk/>
          <pc:sldMk cId="410101940" sldId="622"/>
        </pc:sldMkLst>
        <pc:spChg chg="mod">
          <ac:chgData name="Long B Nguyen" userId="f59fb8f3-a021-417a-8bc1-65c8d471c621" providerId="ADAL" clId="{EAA1E8DF-C35C-6A46-BAE7-931DFAE42A5E}" dt="2021-03-29T13:24:38.699" v="1512" actId="21"/>
          <ac:spMkLst>
            <pc:docMk/>
            <pc:sldMk cId="410101940" sldId="622"/>
            <ac:spMk id="16386" creationId="{E697184B-7A3C-5841-8B49-9041842B0E9B}"/>
          </ac:spMkLst>
        </pc:spChg>
        <pc:spChg chg="mod">
          <ac:chgData name="Long B Nguyen" userId="f59fb8f3-a021-417a-8bc1-65c8d471c621" providerId="ADAL" clId="{EAA1E8DF-C35C-6A46-BAE7-931DFAE42A5E}" dt="2021-03-29T13:11:29.110" v="1474" actId="1076"/>
          <ac:spMkLst>
            <pc:docMk/>
            <pc:sldMk cId="410101940" sldId="622"/>
            <ac:spMk id="24577" creationId="{20CDAB21-9A2E-EC4D-B621-9FE5A26D2AED}"/>
          </ac:spMkLst>
        </pc:spChg>
      </pc:sldChg>
      <pc:sldChg chg="modSp add del mod">
        <pc:chgData name="Long B Nguyen" userId="f59fb8f3-a021-417a-8bc1-65c8d471c621" providerId="ADAL" clId="{EAA1E8DF-C35C-6A46-BAE7-931DFAE42A5E}" dt="2021-03-29T13:11:17.391" v="1470" actId="2696"/>
        <pc:sldMkLst>
          <pc:docMk/>
          <pc:sldMk cId="2722469093" sldId="622"/>
        </pc:sldMkLst>
        <pc:spChg chg="mod">
          <ac:chgData name="Long B Nguyen" userId="f59fb8f3-a021-417a-8bc1-65c8d471c621" providerId="ADAL" clId="{EAA1E8DF-C35C-6A46-BAE7-931DFAE42A5E}" dt="2021-03-29T13:11:15.754" v="1469" actId="20577"/>
          <ac:spMkLst>
            <pc:docMk/>
            <pc:sldMk cId="2722469093" sldId="622"/>
            <ac:spMk id="24577" creationId="{20CDAB21-9A2E-EC4D-B621-9FE5A26D2AED}"/>
          </ac:spMkLst>
        </pc:spChg>
      </pc:sldChg>
      <pc:sldChg chg="addSp modSp add mod modAnim">
        <pc:chgData name="Long B Nguyen" userId="f59fb8f3-a021-417a-8bc1-65c8d471c621" providerId="ADAL" clId="{EAA1E8DF-C35C-6A46-BAE7-931DFAE42A5E}" dt="2021-04-05T12:13:52.530" v="2470" actId="20577"/>
        <pc:sldMkLst>
          <pc:docMk/>
          <pc:sldMk cId="2025038453" sldId="623"/>
        </pc:sldMkLst>
        <pc:spChg chg="mod">
          <ac:chgData name="Long B Nguyen" userId="f59fb8f3-a021-417a-8bc1-65c8d471c621" providerId="ADAL" clId="{EAA1E8DF-C35C-6A46-BAE7-931DFAE42A5E}" dt="2021-04-05T12:13:52.530" v="2470" actId="20577"/>
          <ac:spMkLst>
            <pc:docMk/>
            <pc:sldMk cId="2025038453" sldId="623"/>
            <ac:spMk id="16386" creationId="{8AED6484-1413-8C45-B6F1-BD8A0459A082}"/>
          </ac:spMkLst>
        </pc:spChg>
        <pc:spChg chg="mod">
          <ac:chgData name="Long B Nguyen" userId="f59fb8f3-a021-417a-8bc1-65c8d471c621" providerId="ADAL" clId="{EAA1E8DF-C35C-6A46-BAE7-931DFAE42A5E}" dt="2021-03-31T02:27:40.172" v="2330" actId="14100"/>
          <ac:spMkLst>
            <pc:docMk/>
            <pc:sldMk cId="2025038453" sldId="623"/>
            <ac:spMk id="22529" creationId="{393BE6F3-36DE-4449-89F7-53FFEB793FE6}"/>
          </ac:spMkLst>
        </pc:spChg>
        <pc:picChg chg="add mod">
          <ac:chgData name="Long B Nguyen" userId="f59fb8f3-a021-417a-8bc1-65c8d471c621" providerId="ADAL" clId="{EAA1E8DF-C35C-6A46-BAE7-931DFAE42A5E}" dt="2021-03-31T02:27:52.252" v="2335" actId="14100"/>
          <ac:picMkLst>
            <pc:docMk/>
            <pc:sldMk cId="2025038453" sldId="623"/>
            <ac:picMk id="1026" creationId="{468679D5-539E-A844-9364-E578D7B64D53}"/>
          </ac:picMkLst>
        </pc:picChg>
      </pc:sldChg>
      <pc:sldChg chg="delSp modSp add mod modAnim">
        <pc:chgData name="Long B Nguyen" userId="f59fb8f3-a021-417a-8bc1-65c8d471c621" providerId="ADAL" clId="{EAA1E8DF-C35C-6A46-BAE7-931DFAE42A5E}" dt="2021-04-05T12:11:30.280" v="2452"/>
        <pc:sldMkLst>
          <pc:docMk/>
          <pc:sldMk cId="3330740156" sldId="624"/>
        </pc:sldMkLst>
        <pc:spChg chg="mod">
          <ac:chgData name="Long B Nguyen" userId="f59fb8f3-a021-417a-8bc1-65c8d471c621" providerId="ADAL" clId="{EAA1E8DF-C35C-6A46-BAE7-931DFAE42A5E}" dt="2021-03-31T02:28:25.778" v="2340" actId="113"/>
          <ac:spMkLst>
            <pc:docMk/>
            <pc:sldMk cId="3330740156" sldId="624"/>
            <ac:spMk id="16386" creationId="{2CA53A1D-0CFC-9346-9F25-D3084700DDD8}"/>
          </ac:spMkLst>
        </pc:spChg>
        <pc:spChg chg="mod">
          <ac:chgData name="Long B Nguyen" userId="f59fb8f3-a021-417a-8bc1-65c8d471c621" providerId="ADAL" clId="{EAA1E8DF-C35C-6A46-BAE7-931DFAE42A5E}" dt="2021-03-30T16:31:11.092" v="2130" actId="1076"/>
          <ac:spMkLst>
            <pc:docMk/>
            <pc:sldMk cId="3330740156" sldId="624"/>
            <ac:spMk id="26630" creationId="{672F2BC1-5427-3747-BA9D-8CE15AA370E3}"/>
          </ac:spMkLst>
        </pc:spChg>
        <pc:spChg chg="del mod">
          <ac:chgData name="Long B Nguyen" userId="f59fb8f3-a021-417a-8bc1-65c8d471c621" providerId="ADAL" clId="{EAA1E8DF-C35C-6A46-BAE7-931DFAE42A5E}" dt="2021-03-30T16:27:42.098" v="1988" actId="478"/>
          <ac:spMkLst>
            <pc:docMk/>
            <pc:sldMk cId="3330740156" sldId="624"/>
            <ac:spMk id="26631" creationId="{DD7FEF02-BF15-B943-8B30-0CAF8C1C95CA}"/>
          </ac:spMkLst>
        </pc:spChg>
        <pc:picChg chg="mod">
          <ac:chgData name="Long B Nguyen" userId="f59fb8f3-a021-417a-8bc1-65c8d471c621" providerId="ADAL" clId="{EAA1E8DF-C35C-6A46-BAE7-931DFAE42A5E}" dt="2021-03-30T16:31:00.441" v="2125" actId="1076"/>
          <ac:picMkLst>
            <pc:docMk/>
            <pc:sldMk cId="3330740156" sldId="624"/>
            <ac:picMk id="26627" creationId="{8E500075-EA97-AA49-B495-75D97CC93715}"/>
          </ac:picMkLst>
        </pc:picChg>
        <pc:picChg chg="del">
          <ac:chgData name="Long B Nguyen" userId="f59fb8f3-a021-417a-8bc1-65c8d471c621" providerId="ADAL" clId="{EAA1E8DF-C35C-6A46-BAE7-931DFAE42A5E}" dt="2021-03-30T16:27:37.500" v="1986" actId="478"/>
          <ac:picMkLst>
            <pc:docMk/>
            <pc:sldMk cId="3330740156" sldId="624"/>
            <ac:picMk id="26628" creationId="{B1446CB5-AD27-4C43-9004-B6922BC9B7A5}"/>
          </ac:picMkLst>
        </pc:picChg>
        <pc:picChg chg="mod">
          <ac:chgData name="Long B Nguyen" userId="f59fb8f3-a021-417a-8bc1-65c8d471c621" providerId="ADAL" clId="{EAA1E8DF-C35C-6A46-BAE7-931DFAE42A5E}" dt="2021-03-30T16:31:15.177" v="2138" actId="1036"/>
          <ac:picMkLst>
            <pc:docMk/>
            <pc:sldMk cId="3330740156" sldId="624"/>
            <ac:picMk id="26629" creationId="{9B31DD18-EA56-DD47-95FC-383AD8B4C321}"/>
          </ac:picMkLst>
        </pc:picChg>
      </pc:sldChg>
      <pc:sldChg chg="delSp modSp add mod modAnim">
        <pc:chgData name="Long B Nguyen" userId="f59fb8f3-a021-417a-8bc1-65c8d471c621" providerId="ADAL" clId="{EAA1E8DF-C35C-6A46-BAE7-931DFAE42A5E}" dt="2021-03-31T02:38:55.533" v="2352" actId="1076"/>
        <pc:sldMkLst>
          <pc:docMk/>
          <pc:sldMk cId="2080393952" sldId="625"/>
        </pc:sldMkLst>
        <pc:spChg chg="mod">
          <ac:chgData name="Long B Nguyen" userId="f59fb8f3-a021-417a-8bc1-65c8d471c621" providerId="ADAL" clId="{EAA1E8DF-C35C-6A46-BAE7-931DFAE42A5E}" dt="2021-03-31T02:38:25.394" v="2350" actId="20577"/>
          <ac:spMkLst>
            <pc:docMk/>
            <pc:sldMk cId="2080393952" sldId="625"/>
            <ac:spMk id="16386" creationId="{37FDCEEA-1952-6C42-8C6C-2F8F8FE3796F}"/>
          </ac:spMkLst>
        </pc:spChg>
        <pc:spChg chg="mod">
          <ac:chgData name="Long B Nguyen" userId="f59fb8f3-a021-417a-8bc1-65c8d471c621" providerId="ADAL" clId="{EAA1E8DF-C35C-6A46-BAE7-931DFAE42A5E}" dt="2021-03-31T02:38:55.533" v="2352" actId="1076"/>
          <ac:spMkLst>
            <pc:docMk/>
            <pc:sldMk cId="2080393952" sldId="625"/>
            <ac:spMk id="30721" creationId="{CABE8826-3A78-A04B-B3F1-70BBDCFEB024}"/>
          </ac:spMkLst>
        </pc:spChg>
        <pc:picChg chg="del">
          <ac:chgData name="Long B Nguyen" userId="f59fb8f3-a021-417a-8bc1-65c8d471c621" providerId="ADAL" clId="{EAA1E8DF-C35C-6A46-BAE7-931DFAE42A5E}" dt="2021-03-30T16:44:57.668" v="2168" actId="478"/>
          <ac:picMkLst>
            <pc:docMk/>
            <pc:sldMk cId="2080393952" sldId="625"/>
            <ac:picMk id="30723" creationId="{A19A7F4E-C334-2D45-8068-393FDB2C3A04}"/>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4/6/21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0408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11</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245322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12</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26769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13</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94248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14</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15</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16</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082707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BC61501-6556-E446-A9D1-F86C628BE9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F95CCF-C3C3-E043-ADE9-381A81BFA129}" type="slidenum">
              <a:rPr lang="en-US" altLang="en-US"/>
              <a:pPr/>
              <a:t>17</a:t>
            </a:fld>
            <a:endParaRPr lang="en-US" altLang="en-US"/>
          </a:p>
        </p:txBody>
      </p:sp>
      <p:sp>
        <p:nvSpPr>
          <p:cNvPr id="17410" name="Rectangle 2">
            <a:extLst>
              <a:ext uri="{FF2B5EF4-FFF2-40B4-BE49-F238E27FC236}">
                <a16:creationId xmlns:a16="http://schemas.microsoft.com/office/drawing/2014/main" id="{E1C00F26-9202-6748-BB57-AC37CA2D470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1044D37B-D956-0042-9F14-9B7B8765D0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8065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18</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3094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92697DC-C5D3-F641-9A7E-3D4B9239D5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5D556B-9122-724B-9637-98DA0CA8ED62}" type="slidenum">
              <a:rPr lang="en-US" altLang="en-US"/>
              <a:pPr/>
              <a:t>19</a:t>
            </a:fld>
            <a:endParaRPr lang="en-US" altLang="en-US"/>
          </a:p>
        </p:txBody>
      </p:sp>
      <p:sp>
        <p:nvSpPr>
          <p:cNvPr id="21506" name="Rectangle 2">
            <a:extLst>
              <a:ext uri="{FF2B5EF4-FFF2-40B4-BE49-F238E27FC236}">
                <a16:creationId xmlns:a16="http://schemas.microsoft.com/office/drawing/2014/main" id="{6189318C-28AF-4F49-A409-C385B9CB77D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0B53BB25-7E6C-4D4C-BC61-C54584C7D1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02377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20</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223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3</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1910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21</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0930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22</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2957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23</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0236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24</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520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CE38195-25D8-3544-B998-CE326ECA8D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A8857C2-97EB-7D49-9156-68A23D117BCA}" type="slidenum">
              <a:rPr lang="en-US" altLang="en-US"/>
              <a:pPr/>
              <a:t>25</a:t>
            </a:fld>
            <a:endParaRPr lang="en-US" altLang="en-US"/>
          </a:p>
        </p:txBody>
      </p:sp>
      <p:sp>
        <p:nvSpPr>
          <p:cNvPr id="33794" name="Rectangle 2">
            <a:extLst>
              <a:ext uri="{FF2B5EF4-FFF2-40B4-BE49-F238E27FC236}">
                <a16:creationId xmlns:a16="http://schemas.microsoft.com/office/drawing/2014/main" id="{451D7956-0A6B-CF46-9EF6-9D2CB0BBD3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08D665D6-0963-5F49-83BB-F6BB9ACB9C6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55372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26</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93009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27</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03269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28</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853295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29</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528615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30</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592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4</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410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5</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963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6</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0848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7040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8</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67312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9</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94399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10</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9590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4/6/21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4000" dirty="0">
                <a:solidFill>
                  <a:srgbClr val="FFFFFF"/>
                </a:solidFill>
              </a:rPr>
              <a:t>Impact of Computing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49456" cy="448353"/>
          </a:xfrm>
        </p:spPr>
        <p:txBody>
          <a:bodyPr/>
          <a:lstStyle/>
          <a:p>
            <a:pPr eaLnBrk="1" hangingPunct="1"/>
            <a:r>
              <a:rPr lang="en-US" altLang="en-US" dirty="0">
                <a:latin typeface="Tahoma" panose="020B0604030504040204" pitchFamily="34" charset="0"/>
                <a:ea typeface="ＭＳ Ｐゴシック" panose="020B0600070205080204" pitchFamily="34" charset="-128"/>
              </a:rPr>
              <a:t>CAPTCHA VS </a:t>
            </a:r>
            <a:r>
              <a:rPr lang="en-US" altLang="en-US" dirty="0" err="1">
                <a:latin typeface="Tahoma" panose="020B0604030504040204" pitchFamily="34" charset="0"/>
                <a:ea typeface="ＭＳ Ｐゴシック" panose="020B0600070205080204" pitchFamily="34" charset="-128"/>
              </a:rPr>
              <a:t>reCAPTCHA</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82193" y="575353"/>
            <a:ext cx="8979614" cy="5012647"/>
          </a:xfrm>
        </p:spPr>
        <p:txBody>
          <a:bodyPr>
            <a:normAutofit/>
          </a:bodyPr>
          <a:lstStyle/>
          <a:p>
            <a:pPr marL="0" indent="0" fontAlgn="base">
              <a:buNone/>
            </a:pPr>
            <a:r>
              <a:rPr lang="en-US" sz="2000" b="1" dirty="0"/>
              <a:t>CAPTCHA(</a:t>
            </a:r>
            <a:r>
              <a:rPr lang="en-US" altLang="en-US" sz="2000" dirty="0">
                <a:latin typeface="Tahoma" panose="020B0604030504040204" pitchFamily="34" charset="0"/>
                <a:ea typeface="ＭＳ Ｐゴシック" panose="020B0600070205080204" pitchFamily="34" charset="-128"/>
              </a:rPr>
              <a:t>Completely Automated Public Turing test to tell Computers and Humans Apart)</a:t>
            </a:r>
            <a:r>
              <a:rPr lang="en-US" sz="2000" dirty="0"/>
              <a:t> is the human validation test (usually the blurry </a:t>
            </a:r>
            <a:r>
              <a:rPr lang="en-US" sz="2000" dirty="0" err="1"/>
              <a:t>squiglly</a:t>
            </a:r>
            <a:r>
              <a:rPr lang="en-US" sz="2000" dirty="0"/>
              <a:t> letters that need to be deciphered) used by many sites to prevent spam.</a:t>
            </a:r>
            <a:endParaRPr lang="en-US" sz="2000" b="1" dirty="0"/>
          </a:p>
          <a:p>
            <a:pPr marL="0" indent="0" fontAlgn="base">
              <a:buNone/>
            </a:pPr>
            <a:r>
              <a:rPr lang="en-US" sz="2000" b="1" dirty="0" err="1"/>
              <a:t>reCAPTCHA</a:t>
            </a:r>
            <a:r>
              <a:rPr lang="en-US" sz="2000" dirty="0"/>
              <a:t> is a reversed CAPTCHA - the same test, used not only to prevent spam but to help in the book digitizing project. In other words, the </a:t>
            </a:r>
            <a:r>
              <a:rPr lang="en-US" sz="2000" dirty="0" err="1"/>
              <a:t>reCAPTCHA</a:t>
            </a:r>
            <a:r>
              <a:rPr lang="en-US" sz="2000" dirty="0"/>
              <a:t> tests are not meaningless combination of words, but excerpts from books that undergo digitation, while CAPTCHA uses several human validation methods including math or general knowledge questions, visual puzzles and even chess puzzles.</a:t>
            </a:r>
          </a:p>
          <a:p>
            <a:pPr lvl="1"/>
            <a:r>
              <a:rPr lang="en-US" altLang="en-US" dirty="0" err="1">
                <a:latin typeface="Tahoma" panose="020B0604030504040204" pitchFamily="34" charset="0"/>
              </a:rPr>
              <a:t>reCAPTCHA</a:t>
            </a:r>
            <a:r>
              <a:rPr lang="en-US" altLang="en-US" dirty="0">
                <a:latin typeface="Tahoma" panose="020B0604030504040204" pitchFamily="34" charset="0"/>
              </a:rPr>
              <a:t> has completed digitizing the archives of The New York Times and books from Google Books that are too illegible to be scanned by computers.</a:t>
            </a:r>
          </a:p>
          <a:p>
            <a:pPr lvl="1" eaLnBrk="1" hangingPunct="1"/>
            <a:endParaRPr lang="en-US" altLang="en-US" sz="2000" dirty="0">
              <a:latin typeface="Tahoma" panose="020B0604030504040204" pitchFamily="34" charset="0"/>
            </a:endParaRPr>
          </a:p>
        </p:txBody>
      </p:sp>
      <p:pic>
        <p:nvPicPr>
          <p:cNvPr id="1026" name="Picture 2" descr="Did you know that whenever your reCAPTCHA you help Google to digitize books?  - Time for Science">
            <a:extLst>
              <a:ext uri="{FF2B5EF4-FFF2-40B4-BE49-F238E27FC236}">
                <a16:creationId xmlns:a16="http://schemas.microsoft.com/office/drawing/2014/main" id="{468679D5-539E-A844-9364-E578D7B6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710" y="3536642"/>
            <a:ext cx="3298005" cy="20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The Impact of Computing</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945222"/>
            <a:ext cx="8772203" cy="4642778"/>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Computing enhances communication, interaction, and cognition. </a:t>
            </a:r>
          </a:p>
          <a:p>
            <a:pPr lvl="1" eaLnBrk="1" hangingPunct="1"/>
            <a:r>
              <a:rPr lang="en-US" altLang="en-US" sz="1667" dirty="0">
                <a:latin typeface="Tahoma" panose="020B0604030504040204" pitchFamily="34" charset="0"/>
              </a:rPr>
              <a:t>Email, texting(SMS), and video conferencing and video chat have fostered new ways to communicate and collaborate. </a:t>
            </a:r>
          </a:p>
          <a:p>
            <a:pPr lvl="1" eaLnBrk="1" hangingPunct="1"/>
            <a:r>
              <a:rPr lang="en-US" altLang="en-US" sz="1667" b="1" dirty="0">
                <a:latin typeface="Tahoma" panose="020B0604030504040204" pitchFamily="34" charset="0"/>
              </a:rPr>
              <a:t>cloud computing</a:t>
            </a:r>
            <a:r>
              <a:rPr lang="en-US" altLang="en-US" sz="1667" dirty="0">
                <a:latin typeface="Tahoma" panose="020B0604030504040204" pitchFamily="34" charset="0"/>
              </a:rPr>
              <a:t>: performing calculations and modeling on servers that have more resources(AWS(Amazon Web Services), Google Apps, Cloud 9).</a:t>
            </a:r>
          </a:p>
          <a:p>
            <a:pPr lvl="1"/>
            <a:r>
              <a:rPr lang="en-US" sz="1667" dirty="0">
                <a:latin typeface="Tahoma"/>
                <a:cs typeface="Tahoma"/>
              </a:rPr>
              <a:t>e-commerce(online shopping e.g., Amazon), health care, access to information and entertainment, and online learning.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Widespread access to information facilitates the identification of problems, development of solutions, and dissemination of results.</a:t>
            </a:r>
          </a:p>
          <a:p>
            <a:pPr lvl="1" eaLnBrk="1" hangingPunct="1"/>
            <a:r>
              <a:rPr lang="en-US" altLang="en-US" sz="1667" dirty="0">
                <a:latin typeface="Tahoma" panose="020B0604030504040204" pitchFamily="34" charset="0"/>
              </a:rPr>
              <a:t>Public data, such as databases of temperature readings or databases of court cases, provides widespread access and enables solutions to identified problems.</a:t>
            </a:r>
          </a:p>
          <a:p>
            <a:pPr lvl="1" eaLnBrk="1" hangingPunct="1"/>
            <a:r>
              <a:rPr lang="en-US" altLang="en-US" sz="1667" dirty="0">
                <a:latin typeface="Tahoma" panose="020B0604030504040204" pitchFamily="34" charset="0"/>
              </a:rPr>
              <a:t>Trends of what people search for in the Internet are predictors of behavior. </a:t>
            </a:r>
          </a:p>
          <a:p>
            <a:pPr lvl="1" eaLnBrk="1" hangingPunct="1"/>
            <a:r>
              <a:rPr lang="en-US" altLang="en-US" sz="1667" dirty="0">
                <a:latin typeface="Tahoma" panose="020B0604030504040204" pitchFamily="34" charset="0"/>
              </a:rPr>
              <a:t>Social media, including blogs and twitter, have enabled dissemination.</a:t>
            </a:r>
          </a:p>
          <a:p>
            <a:pPr lvl="1"/>
            <a:r>
              <a:rPr lang="en-US" altLang="en-US" sz="1667" dirty="0">
                <a:latin typeface="Tahoma" panose="020B0604030504040204" pitchFamily="34" charset="0"/>
              </a:rPr>
              <a:t>Smart grids(electricity):an electricity supply network that uses digital communications technology to detect and react to local changes in usage.</a:t>
            </a:r>
          </a:p>
        </p:txBody>
      </p:sp>
    </p:spTree>
    <p:extLst>
      <p:ext uri="{BB962C8B-B14F-4D97-AF65-F5344CB8AC3E}">
        <p14:creationId xmlns:p14="http://schemas.microsoft.com/office/powerpoint/2010/main" val="3787391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67128" y="821933"/>
            <a:ext cx="8599470" cy="4766067"/>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Material created on a computer is the intellectual property of the creator or an organization. </a:t>
            </a:r>
          </a:p>
          <a:p>
            <a:pPr marL="0" indent="0" eaLnBrk="1" hangingPunct="1">
              <a:buNone/>
            </a:pPr>
            <a:endParaRPr lang="en-US" altLang="en-US" sz="1667" b="1"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Ease of access and distribution of digitized information raises intellectual property concerns regarding ownership, value, and use.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Measures should be taken to safeguard intellectual property.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use of material created by someone else without permission and presented as one’s own is plagiarism and may have legal consequences.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135983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3330740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127000"/>
            <a:ext cx="7773684" cy="703944"/>
          </a:xfrm>
        </p:spPr>
        <p:txBody>
          <a:bodyPr/>
          <a:lstStyle/>
          <a:p>
            <a:pPr eaLnBrk="1" hangingPunct="1"/>
            <a:r>
              <a:rPr lang="en-US" altLang="en-US" dirty="0">
                <a:latin typeface="Tahoma" panose="020B0604030504040204" pitchFamily="34" charset="0"/>
                <a:ea typeface="ＭＳ Ｐゴシック" panose="020B0600070205080204" pitchFamily="34" charset="-128"/>
              </a:rPr>
              <a:t>Global Effects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830944"/>
            <a:ext cx="8661114" cy="4757056"/>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Computing has global effects – both beneficial and harmful – on people and society.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eaLnBrk="1" hangingPunct="1"/>
            <a:r>
              <a:rPr lang="en-US" altLang="en-US" sz="1500" dirty="0">
                <a:latin typeface="Tahoma" panose="020B0604030504040204" pitchFamily="34" charset="0"/>
              </a:rPr>
              <a:t>Downloading movies/music, streaming movies, access to digital content through peer-to-peer networks(for example, BitTorrent)</a:t>
            </a:r>
          </a:p>
          <a:p>
            <a:pPr lvl="1"/>
            <a:r>
              <a:rPr lang="en-US" sz="1500" dirty="0">
                <a:latin typeface="Tahoma" panose="020B0604030504040204" pitchFamily="34" charset="0"/>
                <a:ea typeface="Tahoma" panose="020B0604030504040204" pitchFamily="34" charset="0"/>
                <a:cs typeface="Tahoma" panose="020B0604030504040204" pitchFamily="34" charset="0"/>
              </a:rPr>
              <a:t>the existence of computing devices that collect and analyze data by continuously monitoring activities </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lvl="1" eaLnBrk="1" hangingPunct="1"/>
            <a:r>
              <a:rPr lang="en-US" altLang="en-US" sz="1500" dirty="0">
                <a:latin typeface="Tahoma" panose="020B0604030504040204" pitchFamily="34" charset="0"/>
              </a:rPr>
              <a:t>Digital access to digital books(PDF, EPUB)</a:t>
            </a:r>
          </a:p>
          <a:p>
            <a:pPr lvl="1" eaLnBrk="1" hangingPunct="1"/>
            <a:r>
              <a:rPr lang="en-US" altLang="en-US" sz="1500" dirty="0">
                <a:latin typeface="Tahoma" panose="020B0604030504040204" pitchFamily="34" charset="0"/>
              </a:rPr>
              <a:t>Commercial and governmental censorship of digital information</a:t>
            </a:r>
          </a:p>
          <a:p>
            <a:pPr lvl="1" eaLnBrk="1" hangingPunct="1"/>
            <a:r>
              <a:rPr lang="en-US" altLang="en-US" sz="1500" b="1" dirty="0">
                <a:latin typeface="Tahoma" panose="020B0604030504040204" pitchFamily="34" charset="0"/>
              </a:rPr>
              <a:t>Open source</a:t>
            </a:r>
            <a:r>
              <a:rPr lang="en-US" altLang="en-US" sz="1500" dirty="0">
                <a:latin typeface="Tahoma" panose="020B0604030504040204" pitchFamily="34" charset="0"/>
              </a:rPr>
              <a:t> and licensing of software and content.</a:t>
            </a:r>
          </a:p>
          <a:p>
            <a:pPr lvl="2" eaLnBrk="1" hangingPunct="1"/>
            <a:r>
              <a:rPr lang="en-US" altLang="en-US" dirty="0">
                <a:latin typeface="Tahoma" panose="020B0604030504040204" pitchFamily="34" charset="0"/>
              </a:rPr>
              <a:t>Is human knowledge advanced by full and free access to all information, allowing engineers and developers to correct and improve on already existing systems?</a:t>
            </a:r>
          </a:p>
          <a:p>
            <a:pPr lvl="2" eaLnBrk="1" hangingPunct="1"/>
            <a:r>
              <a:rPr lang="en-US" altLang="en-US" dirty="0">
                <a:latin typeface="Tahoma" panose="020B0604030504040204" pitchFamily="34" charset="0"/>
              </a:rPr>
              <a:t>Or does a lack of strong protection for </a:t>
            </a:r>
            <a:r>
              <a:rPr lang="en-US" altLang="en-US" b="1" dirty="0">
                <a:latin typeface="Tahoma" panose="020B0604030504040204" pitchFamily="34" charset="0"/>
              </a:rPr>
              <a:t>Intellectual Property</a:t>
            </a:r>
            <a:r>
              <a:rPr lang="en-US" altLang="en-US" dirty="0">
                <a:latin typeface="Tahoma" panose="020B0604030504040204" pitchFamily="34" charset="0"/>
              </a:rPr>
              <a:t>(IP) discourage innovation by removing the financial incentive for developing it? </a:t>
            </a:r>
          </a:p>
          <a:p>
            <a:pPr lvl="2" eaLnBrk="1" hangingPunct="1"/>
            <a:r>
              <a:rPr lang="en-US" altLang="en-US" dirty="0">
                <a:latin typeface="Tahoma" panose="020B0604030504040204" pitchFamily="34" charset="0"/>
              </a:rPr>
              <a:t>What is the balance of these potential benefits over these potential harms?</a:t>
            </a:r>
          </a:p>
          <a:p>
            <a:pPr lvl="2" eaLnBrk="1" hangingPunct="1"/>
            <a:r>
              <a:rPr lang="en-US" altLang="en-US" dirty="0">
                <a:latin typeface="Tahoma" panose="020B0604030504040204" pitchFamily="34" charset="0"/>
              </a:rPr>
              <a:t>See: https://</a:t>
            </a:r>
            <a:r>
              <a:rPr lang="en-US" altLang="en-US" dirty="0" err="1">
                <a:latin typeface="Tahoma" panose="020B0604030504040204" pitchFamily="34" charset="0"/>
              </a:rPr>
              <a:t>www.scu.edu</a:t>
            </a:r>
            <a:r>
              <a:rPr lang="en-US" altLang="en-US" dirty="0">
                <a:latin typeface="Tahoma" panose="020B0604030504040204" pitchFamily="34" charset="0"/>
              </a:rPr>
              <a:t>/ethics/focus-areas/internet-ethics/resources/unavoidable-ethical-questions-about-open-source/</a:t>
            </a:r>
          </a:p>
        </p:txBody>
      </p:sp>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a:t>
            </a:r>
            <a:r>
              <a:rPr lang="en-US" altLang="en-US" sz="1800" b="1" dirty="0">
                <a:latin typeface="Tahoma" panose="020B0604030504040204" pitchFamily="34" charset="0"/>
                <a:ea typeface="Tahoma" panose="020B0604030504040204" pitchFamily="34" charset="0"/>
                <a:cs typeface="Tahoma" panose="020B0604030504040204" pitchFamily="34" charset="0"/>
              </a:rPr>
              <a:t>cookies</a:t>
            </a:r>
            <a:r>
              <a:rPr lang="en-US" altLang="en-US" sz="1800" dirty="0">
                <a:latin typeface="Tahoma" panose="020B0604030504040204" pitchFamily="34" charset="0"/>
                <a:ea typeface="Tahoma" panose="020B0604030504040204" pitchFamily="34" charset="0"/>
                <a:cs typeface="Tahoma" panose="020B0604030504040204" pitchFamily="34" charset="0"/>
              </a:rPr>
              <a:t>,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114943" y="736945"/>
            <a:ext cx="8916042" cy="4851055"/>
          </a:xfrm>
        </p:spPr>
        <p:txBody>
          <a:bodyPr>
            <a:normAutofit/>
          </a:body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Personally identifiable information </a:t>
            </a:r>
            <a:r>
              <a:rPr lang="en-US" altLang="en-US" sz="1800" dirty="0">
                <a:latin typeface="Tahoma" panose="020B0604030504040204" pitchFamily="34" charset="0"/>
                <a:ea typeface="Tahoma" panose="020B0604030504040204" pitchFamily="34" charset="0"/>
                <a:cs typeface="Tahoma" panose="020B0604030504040204" pitchFamily="34" charset="0"/>
              </a:rPr>
              <a:t>(PII) is information about an individual that identifies, links, relates, or describes them. Examples of PII include: Social Security number, age, race, phone number(s), medical information, financial information and biometric data.</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00" dirty="0">
                <a:latin typeface="Tahoma" panose="020B0604030504040204" pitchFamily="34" charset="0"/>
                <a:ea typeface="Tahoma" panose="020B0604030504040204" pitchFamily="34" charset="0"/>
                <a:cs typeface="Tahoma" panose="020B0604030504040204" pitchFamily="34" charset="0"/>
              </a:rPr>
              <a:t>PII can be used to stalk or steal the identity of a person or to aid in the planning of other criminal acts. </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00" dirty="0">
                <a:latin typeface="Tahoma" panose="020B0604030504040204" pitchFamily="34" charset="0"/>
                <a:ea typeface="Tahoma" panose="020B0604030504040204" pitchFamily="34" charset="0"/>
                <a:cs typeface="Tahoma" panose="020B0604030504040204" pitchFamily="34" charset="0"/>
              </a:rPr>
              <a:t>Information placed online can be used in ways that were not intended and that may have a harmful impact. For example, an email message may be forwarded, tweets can be retweeted, and social media posts can be viewed by potential employers. </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0393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A44BD0D-F414-7242-90F3-86FD400BED40}"/>
              </a:ext>
            </a:extLst>
          </p:cNvPr>
          <p:cNvSpPr>
            <a:spLocks noGrp="1" noChangeArrowheads="1"/>
          </p:cNvSpPr>
          <p:nvPr>
            <p:ph type="title"/>
          </p:nvPr>
        </p:nvSpPr>
        <p:spPr>
          <a:xfrm>
            <a:off x="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Cybersecurity</a:t>
            </a:r>
          </a:p>
        </p:txBody>
      </p:sp>
      <p:sp>
        <p:nvSpPr>
          <p:cNvPr id="16386" name="Rectangle 3">
            <a:extLst>
              <a:ext uri="{FF2B5EF4-FFF2-40B4-BE49-F238E27FC236}">
                <a16:creationId xmlns:a16="http://schemas.microsoft.com/office/drawing/2014/main" id="{60062ACF-10D9-6E42-9C85-ED9949A40D46}"/>
              </a:ext>
            </a:extLst>
          </p:cNvPr>
          <p:cNvSpPr>
            <a:spLocks noGrp="1" noChangeArrowheads="1"/>
          </p:cNvSpPr>
          <p:nvPr>
            <p:ph type="body" idx="1"/>
          </p:nvPr>
        </p:nvSpPr>
        <p:spPr>
          <a:xfrm>
            <a:off x="164387" y="1079500"/>
            <a:ext cx="8712485"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Cybersecurity: set of techniques to protect the </a:t>
            </a:r>
            <a:r>
              <a:rPr lang="en-US" altLang="en-US" sz="1833" b="1" dirty="0">
                <a:latin typeface="Tahoma" panose="020B0604030504040204" pitchFamily="34" charset="0"/>
                <a:ea typeface="ＭＳ Ｐゴシック" panose="020B0600070205080204" pitchFamily="34" charset="-128"/>
              </a:rPr>
              <a:t>secrecy</a:t>
            </a:r>
            <a:r>
              <a:rPr lang="en-US" altLang="en-US" sz="1833" dirty="0">
                <a:latin typeface="Tahoma" panose="020B0604030504040204" pitchFamily="34" charset="0"/>
                <a:ea typeface="ＭＳ Ｐゴシック" panose="020B0600070205080204" pitchFamily="34" charset="-128"/>
              </a:rPr>
              <a:t>, </a:t>
            </a:r>
            <a:r>
              <a:rPr lang="en-US" altLang="en-US" sz="1833" b="1" dirty="0">
                <a:latin typeface="Tahoma" panose="020B0604030504040204" pitchFamily="34" charset="0"/>
                <a:ea typeface="ＭＳ Ｐゴシック" panose="020B0600070205080204" pitchFamily="34" charset="-128"/>
              </a:rPr>
              <a:t>integrity</a:t>
            </a:r>
            <a:r>
              <a:rPr lang="en-US" altLang="en-US" sz="1833" dirty="0">
                <a:latin typeface="Tahoma" panose="020B0604030504040204" pitchFamily="34" charset="0"/>
                <a:ea typeface="ＭＳ Ｐゴシック" panose="020B0600070205080204" pitchFamily="34" charset="-128"/>
              </a:rPr>
              <a:t> and </a:t>
            </a:r>
            <a:r>
              <a:rPr lang="en-US" altLang="en-US" sz="1833" b="1" dirty="0">
                <a:latin typeface="Tahoma" panose="020B0604030504040204" pitchFamily="34" charset="0"/>
                <a:ea typeface="ＭＳ Ｐゴシック" panose="020B0600070205080204" pitchFamily="34" charset="-128"/>
              </a:rPr>
              <a:t>availability</a:t>
            </a:r>
            <a:r>
              <a:rPr lang="en-US" altLang="en-US" sz="1833" dirty="0">
                <a:latin typeface="Tahoma" panose="020B0604030504040204" pitchFamily="34" charset="0"/>
                <a:ea typeface="ＭＳ Ｐゴシック" panose="020B0600070205080204" pitchFamily="34" charset="-128"/>
              </a:rPr>
              <a:t> of computer systems and data against threats.</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r>
              <a:rPr lang="en-US" altLang="en-US" sz="1833" dirty="0">
                <a:latin typeface="Tahoma" panose="020B0604030504040204" pitchFamily="34" charset="0"/>
                <a:ea typeface="ＭＳ Ｐゴシック" panose="020B0600070205080204" pitchFamily="34" charset="-128"/>
              </a:rPr>
              <a:t>Secrecy or confidentiality: only authorized people should be able to access or read specific computer systems and data. </a:t>
            </a:r>
          </a:p>
          <a:p>
            <a:pPr lvl="1" eaLnBrk="1" hangingPunct="1"/>
            <a:r>
              <a:rPr lang="en-US" altLang="en-US" sz="1667" dirty="0">
                <a:latin typeface="Tahoma" panose="020B0604030504040204" pitchFamily="34" charset="0"/>
              </a:rPr>
              <a:t>E.g. data breaches, where hackers reveal credit card information, is an attack on secrecy</a:t>
            </a:r>
          </a:p>
          <a:p>
            <a:pPr eaLnBrk="1" hangingPunct="1"/>
            <a:r>
              <a:rPr lang="en-US" altLang="en-US" sz="2000" dirty="0">
                <a:latin typeface="Tahoma" panose="020B0604030504040204" pitchFamily="34" charset="0"/>
                <a:ea typeface="ＭＳ Ｐゴシック" panose="020B0600070205080204" pitchFamily="34" charset="-128"/>
              </a:rPr>
              <a:t>Integrity: only authorized people should be able to modify or use systems and data.</a:t>
            </a:r>
          </a:p>
          <a:p>
            <a:pPr lvl="1" eaLnBrk="1" hangingPunct="1"/>
            <a:r>
              <a:rPr lang="en-US" altLang="en-US" sz="1500" dirty="0">
                <a:latin typeface="Tahoma" panose="020B0604030504040204" pitchFamily="34" charset="0"/>
              </a:rPr>
              <a:t>Hackers who learn your email password and then send emails masquerading as you is an attack on integrity. </a:t>
            </a:r>
          </a:p>
          <a:p>
            <a:pPr eaLnBrk="1" hangingPunct="1"/>
            <a:r>
              <a:rPr lang="en-US" altLang="en-US" sz="1833" dirty="0">
                <a:latin typeface="Tahoma" panose="020B0604030504040204" pitchFamily="34" charset="0"/>
                <a:ea typeface="ＭＳ Ｐゴシック" panose="020B0600070205080204" pitchFamily="34" charset="-128"/>
              </a:rPr>
              <a:t>Availability: authorized people should always have access to their systems and data.</a:t>
            </a:r>
          </a:p>
          <a:p>
            <a:pPr lvl="1" eaLnBrk="1" hangingPunct="1"/>
            <a:r>
              <a:rPr lang="en-US" altLang="en-US" sz="1500" b="1" dirty="0">
                <a:latin typeface="Tahoma" panose="020B0604030504040204" pitchFamily="34" charset="0"/>
              </a:rPr>
              <a:t>Distributed Denial of Service(DDoS)</a:t>
            </a:r>
            <a:r>
              <a:rPr lang="en-US" altLang="en-US" sz="1500" dirty="0">
                <a:latin typeface="Tahoma" panose="020B0604030504040204" pitchFamily="34" charset="0"/>
              </a:rPr>
              <a:t> attacks: Hackers overload a server with fake requests/traffic using compromised computers to render the server slow or </a:t>
            </a:r>
            <a:r>
              <a:rPr lang="en-US" altLang="en-US" sz="1500" dirty="0" err="1">
                <a:latin typeface="Tahoma" panose="020B0604030504040204" pitchFamily="34" charset="0"/>
              </a:rPr>
              <a:t>unaccessible</a:t>
            </a:r>
            <a:r>
              <a:rPr lang="en-US" altLang="en-US" sz="1500" dirty="0">
                <a:latin typeface="Tahoma" panose="020B0604030504040204" pitchFamily="34" charset="0"/>
              </a:rPr>
              <a:t>. This is an attack on the service’s availability. </a:t>
            </a:r>
          </a:p>
          <a:p>
            <a:pPr lvl="1" eaLnBrk="1" hangingPunct="1">
              <a:buFontTx/>
              <a:buNone/>
            </a:pPr>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588250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0" y="127000"/>
            <a:ext cx="8053013" cy="751189"/>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201478" y="878189"/>
            <a:ext cx="8654846" cy="4709811"/>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most common way hackers get into a computer system isn’t by hacking; it’s by tricking people into letting them in. </a:t>
            </a:r>
            <a:r>
              <a:rPr lang="en-US" altLang="en-US" sz="2000" b="1" dirty="0">
                <a:latin typeface="Tahoma" panose="020B0604030504040204" pitchFamily="34" charset="0"/>
                <a:ea typeface="ＭＳ Ｐゴシック" panose="020B0600070205080204" pitchFamily="34" charset="-128"/>
              </a:rPr>
              <a:t>social engineering</a:t>
            </a:r>
            <a:r>
              <a:rPr lang="en-US" altLang="en-US" sz="2000" dirty="0">
                <a:latin typeface="Tahoma" panose="020B0604030504040204" pitchFamily="34" charset="0"/>
                <a:ea typeface="ＭＳ Ｐゴシック" panose="020B0600070205080204" pitchFamily="34" charset="-128"/>
              </a:rPr>
              <a:t>: a person is tricked into revealing confidential information.</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Phishing</a:t>
            </a:r>
            <a:r>
              <a:rPr lang="en-US" altLang="en-US" sz="1667" dirty="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a:r>
              <a:rPr lang="en-US" altLang="en-US" sz="1700" dirty="0">
                <a:latin typeface="Tahoma" panose="020B0604030504040204" pitchFamily="34" charset="0"/>
              </a:rPr>
              <a:t>Phisher spoofs the logo or website of a well-known corporation or individual so their email request appears legitimate.</a:t>
            </a:r>
          </a:p>
          <a:p>
            <a:pPr lvl="1"/>
            <a:r>
              <a:rPr lang="en-US" altLang="en-US" sz="1700" dirty="0">
                <a:latin typeface="Tahoma" panose="020B0604030504040204" pitchFamily="34" charset="0"/>
                <a:ea typeface="ＭＳ Ｐゴシック" panose="020B0600070205080204" pitchFamily="34" charset="-128"/>
              </a:rPr>
              <a:t>Contact HR department, posing as a trusted source, to get info(W2, SS#, etc..)</a:t>
            </a:r>
            <a:endParaRPr lang="en-US" altLang="en-US" sz="2000" dirty="0">
              <a:latin typeface="Tahoma" panose="020B0604030504040204" pitchFamily="34" charset="0"/>
              <a:ea typeface="ＭＳ Ｐゴシック" panose="020B0600070205080204" pitchFamily="34" charset="-128"/>
            </a:endParaRPr>
          </a:p>
          <a:p>
            <a:pPr lvl="1" eaLnBrk="1" hangingPunct="1"/>
            <a:r>
              <a:rPr lang="en-US" altLang="en-US" sz="1667" dirty="0">
                <a:latin typeface="Tahoma" panose="020B0604030504040204" pitchFamily="34" charset="0"/>
              </a:rPr>
              <a:t>example: an email from Bank of America asking to reset the password by clicking on a link to a Bank of America clone site. Login credentials is compromised if account holders attempt to log </a:t>
            </a:r>
            <a:r>
              <a:rPr lang="en-US" altLang="en-US" sz="1667" dirty="0" err="1">
                <a:latin typeface="Tahoma" panose="020B0604030504040204" pitchFamily="34" charset="0"/>
              </a:rPr>
              <a:t>on.even</a:t>
            </a:r>
            <a:r>
              <a:rPr lang="en-US" altLang="en-US" sz="1667" dirty="0">
                <a:latin typeface="Tahoma" panose="020B0604030504040204" pitchFamily="34" charset="0"/>
              </a:rPr>
              <a:t> if less than 1% of success rate, a million phishing emails can possibly yield thousands of accounts. </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2000"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Tahoma" panose="020B0604030504040204" pitchFamily="34" charset="0"/>
                <a:ea typeface="ＭＳ Ｐゴシック" panose="020B0600070205080204" pitchFamily="34" charset="-128"/>
              </a:rPr>
              <a:t> </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478205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2A6AB6-AD55-584E-9437-58A5F134C771}"/>
              </a:ext>
            </a:extLst>
          </p:cNvPr>
          <p:cNvSpPr>
            <a:spLocks noGrp="1" noChangeArrowheads="1"/>
          </p:cNvSpPr>
          <p:nvPr>
            <p:ph type="title"/>
          </p:nvPr>
        </p:nvSpPr>
        <p:spPr>
          <a:xfrm>
            <a:off x="123291" y="127000"/>
            <a:ext cx="7857804" cy="738476"/>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842B05C2-DFA8-F84D-AEF8-C43D6277D764}"/>
              </a:ext>
            </a:extLst>
          </p:cNvPr>
          <p:cNvSpPr>
            <a:spLocks noGrp="1" noChangeArrowheads="1"/>
          </p:cNvSpPr>
          <p:nvPr>
            <p:ph type="body" idx="1"/>
          </p:nvPr>
        </p:nvSpPr>
        <p:spPr>
          <a:xfrm>
            <a:off x="226031" y="791110"/>
            <a:ext cx="8589196" cy="479689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suspicious link within an email. For example, link to Bank of America to reset password.</a:t>
            </a: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Data sent over public networks can be intercepted, analyzed, and modified. One way that this can happen is through a </a:t>
            </a:r>
            <a:r>
              <a:rPr lang="en-US" altLang="en-US" sz="1967" b="1" dirty="0">
                <a:latin typeface="Tahoma" panose="020B0604030504040204" pitchFamily="34" charset="0"/>
              </a:rPr>
              <a:t>rogue access point</a:t>
            </a:r>
            <a:r>
              <a:rPr lang="en-US" altLang="en-US" sz="1967" dirty="0">
                <a:latin typeface="Tahoma" panose="020B0604030504040204" pitchFamily="34" charset="0"/>
              </a:rPr>
              <a:t>: wireless access point that gives unauthorized access to secure networks. </a:t>
            </a:r>
          </a:p>
          <a:p>
            <a:pPr marL="0" indent="0">
              <a:buNone/>
            </a:pP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Through the use of a rogue access point, keylogging programs may be installed without permission</a:t>
            </a:r>
            <a:r>
              <a:rPr lang="en-US" altLang="en-US" sz="1967">
                <a:latin typeface="Tahoma" panose="020B0604030504040204" pitchFamily="34" charset="0"/>
              </a:rPr>
              <a:t>. </a:t>
            </a:r>
            <a:r>
              <a:rPr lang="en-US" altLang="en-US" sz="1967" b="1">
                <a:latin typeface="Tahoma" panose="020B0604030504040204" pitchFamily="34" charset="0"/>
              </a:rPr>
              <a:t>Keylogging</a:t>
            </a:r>
            <a:r>
              <a:rPr lang="en-US" altLang="en-US" sz="1967">
                <a:latin typeface="Tahoma" panose="020B0604030504040204" pitchFamily="34" charset="0"/>
              </a:rPr>
              <a:t> </a:t>
            </a:r>
            <a:r>
              <a:rPr lang="en-US" altLang="en-US" sz="1967" dirty="0">
                <a:latin typeface="Tahoma" panose="020B0604030504040204" pitchFamily="34" charset="0"/>
              </a:rPr>
              <a:t>is the use of a program to record every keystroke made by a computer user in order to gain fraudulent access to passwords and other confidential information. </a:t>
            </a:r>
          </a:p>
          <a:p>
            <a:pPr marL="0" indent="0">
              <a:buNone/>
            </a:pPr>
            <a:endParaRPr lang="en-US" altLang="en-US" sz="1967" dirty="0">
              <a:latin typeface="Tahoma" panose="020B0604030504040204" pitchFamily="34" charset="0"/>
            </a:endParaRPr>
          </a:p>
          <a:p>
            <a:pPr marL="0" indent="0">
              <a:buNone/>
            </a:pPr>
            <a:endParaRPr lang="en-US" altLang="en-US" sz="1967" dirty="0">
              <a:latin typeface="Tahoma" panose="020B0604030504040204" pitchFamily="34" charset="0"/>
            </a:endParaRPr>
          </a:p>
          <a:p>
            <a:endParaRPr lang="en-US" altLang="en-US" sz="1967" dirty="0">
              <a:latin typeface="Tahoma" panose="020B0604030504040204" pitchFamily="34" charset="0"/>
            </a:endParaRPr>
          </a:p>
          <a:p>
            <a:endParaRPr lang="en-US" altLang="en-US" sz="19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51843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A </a:t>
            </a:r>
            <a:r>
              <a:rPr lang="en-US" b="1" dirty="0"/>
              <a:t>computing innovation </a:t>
            </a:r>
            <a:r>
              <a:rPr lang="en-US" dirty="0"/>
              <a:t>includes a program as an integral part of its function. </a:t>
            </a:r>
          </a:p>
          <a:p>
            <a:pPr marL="0" indent="0">
              <a:buNone/>
            </a:pPr>
            <a:endParaRPr lang="en-US" sz="1800" dirty="0"/>
          </a:p>
          <a:p>
            <a:pPr marL="0" indent="0">
              <a:buNone/>
            </a:pPr>
            <a:r>
              <a:rPr lang="en-US" dirty="0"/>
              <a:t>A </a:t>
            </a:r>
            <a:r>
              <a:rPr lang="en-US" b="1" dirty="0"/>
              <a:t>computing innovation </a:t>
            </a:r>
            <a:r>
              <a:rPr lang="en-US" dirty="0"/>
              <a:t>can be physical (e.g., self-driving car), nonphysical computing software (e.g., picture editing software), or a nonphysical computing concept (e.g., e-commerce). </a:t>
            </a:r>
            <a:endParaRPr lang="en-US" sz="1800" dirty="0"/>
          </a:p>
          <a:p>
            <a:pPr marL="0" indent="0">
              <a:buNone/>
            </a:pPr>
            <a:endParaRPr lang="en-US" sz="1800" dirty="0"/>
          </a:p>
          <a:p>
            <a:pPr marL="0" indent="0">
              <a:buNone/>
            </a:pPr>
            <a:r>
              <a:rPr lang="en-US" dirty="0"/>
              <a:t>The purpose of computing innovations is to solve problems or to pursue interests through creative expression. An understanding of the purpose of a computing innovation provides developers with an improved ability to develop that computing innovation. </a:t>
            </a:r>
            <a:endParaRPr lang="en-US" sz="1800" dirty="0"/>
          </a:p>
          <a:p>
            <a:pPr marL="0" indent="0">
              <a:buNone/>
            </a:pPr>
            <a:endParaRPr lang="en-US" sz="1800" dirty="0"/>
          </a:p>
          <a:p>
            <a:pPr marL="0" indent="0">
              <a:buNone/>
            </a:pPr>
            <a:r>
              <a:rPr lang="en-US" dirty="0"/>
              <a:t>A </a:t>
            </a:r>
            <a:r>
              <a:rPr lang="en-US" b="1" dirty="0"/>
              <a:t>program</a:t>
            </a:r>
            <a:r>
              <a:rPr lang="en-US" i="1" dirty="0"/>
              <a:t> </a:t>
            </a:r>
            <a:r>
              <a:rPr lang="en-US" dirty="0"/>
              <a:t>is a collection of program statements that performs a specific task when run by a computer. A program is often referred to as </a:t>
            </a:r>
            <a:r>
              <a:rPr lang="en-US" b="1" dirty="0"/>
              <a:t>software</a:t>
            </a:r>
            <a:r>
              <a:rPr lang="en-US" dirty="0"/>
              <a:t>. It can be written in different programming languages like Python or Java. </a:t>
            </a:r>
            <a:endParaRPr lang="en-US" sz="1800" dirty="0"/>
          </a:p>
          <a:p>
            <a:pPr marL="0" indent="0">
              <a:buNone/>
            </a:pPr>
            <a:endParaRPr lang="en-US" sz="1800" dirty="0"/>
          </a:p>
          <a:p>
            <a:pPr marL="0" indent="0">
              <a:buNone/>
            </a:pPr>
            <a:endParaRPr lang="en-US" sz="1800" dirty="0"/>
          </a:p>
          <a:p>
            <a:pPr marL="0" indent="0" eaLnBrk="1" hangingPunct="1">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4205479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8470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164386" y="184556"/>
            <a:ext cx="8104384" cy="534488"/>
          </a:xfrm>
        </p:spPr>
        <p:txBody>
          <a:bodyPr/>
          <a:lstStyle/>
          <a:p>
            <a:pPr eaLnBrk="1" hangingPunct="1"/>
            <a:r>
              <a:rPr lang="en-US" altLang="en-US" dirty="0">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164386" y="791110"/>
            <a:ext cx="8784405" cy="479689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823" y="1967726"/>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4197617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3564" y="127000"/>
            <a:ext cx="7857804" cy="656283"/>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133565" y="904126"/>
            <a:ext cx="8712484" cy="4683874"/>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 differentiate between authorized/unauthorized personnel, we use </a:t>
            </a:r>
            <a:r>
              <a:rPr lang="en-US" altLang="en-US" sz="2000" b="1" dirty="0">
                <a:latin typeface="Tahoma" panose="020B0604030504040204" pitchFamily="34" charset="0"/>
                <a:ea typeface="ＭＳ Ｐゴシック" panose="020B0600070205080204" pitchFamily="34" charset="-128"/>
              </a:rPr>
              <a:t>authentication, </a:t>
            </a:r>
            <a:r>
              <a:rPr lang="en-US" altLang="en-US" sz="2000" dirty="0">
                <a:latin typeface="Tahoma" panose="020B0604030504040204" pitchFamily="34" charset="0"/>
                <a:ea typeface="ＭＳ Ｐゴシック" panose="020B0600070205080204" pitchFamily="34" charset="-128"/>
              </a:rPr>
              <a:t>the process by which the computer understand who it’s interacting with.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Authentication measures protect devices and information from unauthorized access. Examples of authentication measures include strong passwords and multifactor authentication. </a:t>
            </a: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67020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143838" y="127000"/>
            <a:ext cx="7857804" cy="646009"/>
          </a:xfrm>
        </p:spPr>
        <p:txBody>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sp>
        <p:nvSpPr>
          <p:cNvPr id="16386" name="Rectangle 3">
            <a:extLst>
              <a:ext uri="{FF2B5EF4-FFF2-40B4-BE49-F238E27FC236}">
                <a16:creationId xmlns:a16="http://schemas.microsoft.com/office/drawing/2014/main" id="{E6DB08E6-2B6C-614E-98C5-6D5039F16767}"/>
              </a:ext>
            </a:extLst>
          </p:cNvPr>
          <p:cNvSpPr>
            <a:spLocks noGrp="1" noChangeArrowheads="1"/>
          </p:cNvSpPr>
          <p:nvPr>
            <p:ph type="body" idx="1"/>
          </p:nvPr>
        </p:nvSpPr>
        <p:spPr>
          <a:xfrm>
            <a:off x="143839" y="773009"/>
            <a:ext cx="8712486" cy="4814991"/>
          </a:xfrm>
        </p:spPr>
        <p:txBody>
          <a:bodyPr/>
          <a:lstStyle/>
          <a:p>
            <a:pPr marL="0" indent="0">
              <a:buNone/>
              <a:defRPr/>
            </a:pPr>
            <a:r>
              <a:rPr lang="en-US" sz="2000" b="1" dirty="0">
                <a:latin typeface="Tahoma"/>
                <a:cs typeface="Tahoma"/>
              </a:rPr>
              <a:t>Multifactor authentication </a:t>
            </a:r>
            <a:r>
              <a:rPr lang="en-US" sz="2000" dirty="0">
                <a:latin typeface="Tahoma"/>
                <a:cs typeface="Tahoma"/>
              </a:rPr>
              <a:t>is a method of computer access control in which a user is only granted access after successfully presenting several separate pieces of evidence to an authentication mechanism, typically in at least two of the following categories: </a:t>
            </a:r>
          </a:p>
          <a:p>
            <a:pPr marL="0" indent="0">
              <a:buNone/>
              <a:defRPr/>
            </a:pPr>
            <a:endParaRPr lang="en-US" sz="2000" dirty="0">
              <a:latin typeface="Tahoma"/>
              <a:cs typeface="Tahoma"/>
            </a:endParaRPr>
          </a:p>
          <a:p>
            <a:pPr lvl="1" eaLnBrk="1" hangingPunct="1">
              <a:defRPr/>
            </a:pPr>
            <a:r>
              <a:rPr lang="en-US" sz="2000" dirty="0">
                <a:latin typeface="Tahoma"/>
                <a:cs typeface="Tahoma"/>
              </a:rPr>
              <a:t>Knowledge(what you know): based on a secret knowledge known only to the real user and the computer. For example, username and password.  </a:t>
            </a:r>
          </a:p>
          <a:p>
            <a:pPr lvl="1" eaLnBrk="1" hangingPunct="1">
              <a:defRPr/>
            </a:pPr>
            <a:endParaRPr lang="en-US" sz="2000" dirty="0">
              <a:latin typeface="Tahoma"/>
              <a:cs typeface="Tahoma"/>
            </a:endParaRPr>
          </a:p>
          <a:p>
            <a:pPr lvl="1" eaLnBrk="1" hangingPunct="1">
              <a:defRPr/>
            </a:pPr>
            <a:r>
              <a:rPr lang="en-US" sz="2000" dirty="0">
                <a:latin typeface="Tahoma"/>
                <a:cs typeface="Tahoma"/>
              </a:rPr>
              <a:t>Possession(what you have): based on the possession of a secret token that only the real user has. For example, a physical key and lock.</a:t>
            </a:r>
          </a:p>
          <a:p>
            <a:pPr marL="380985" lvl="1" indent="0">
              <a:buNone/>
              <a:defRPr/>
            </a:pPr>
            <a:endParaRPr lang="en-US" sz="2000" dirty="0">
              <a:latin typeface="Tahoma"/>
              <a:cs typeface="Tahoma"/>
            </a:endParaRPr>
          </a:p>
          <a:p>
            <a:pPr lvl="1" eaLnBrk="1" hangingPunct="1">
              <a:defRPr/>
            </a:pPr>
            <a:r>
              <a:rPr lang="en-US" sz="2000" dirty="0">
                <a:latin typeface="Tahoma"/>
                <a:cs typeface="Tahoma"/>
              </a:rPr>
              <a:t>Inherence(what you are): based on YOU! You authenticate by presenting yourself to the computer. </a:t>
            </a:r>
          </a:p>
          <a:p>
            <a:pPr lvl="2" eaLnBrk="1" hangingPunct="1">
              <a:defRPr/>
            </a:pPr>
            <a:r>
              <a:rPr lang="en-US" sz="1667" b="1" dirty="0">
                <a:latin typeface="Tahoma"/>
                <a:cs typeface="Tahoma"/>
              </a:rPr>
              <a:t>Biometric authenticators</a:t>
            </a:r>
            <a:r>
              <a:rPr lang="en-US" sz="1667" dirty="0">
                <a:latin typeface="Tahoma"/>
                <a:cs typeface="Tahoma"/>
              </a:rPr>
              <a:t>: e.g. fingerprint readers and iris scanners.</a:t>
            </a:r>
          </a:p>
          <a:p>
            <a:pPr eaLnBrk="1" hangingPunct="1">
              <a:defRPr/>
            </a:pPr>
            <a:endParaRPr lang="en-US" sz="2000" dirty="0">
              <a:latin typeface="Tahoma"/>
              <a:cs typeface="Tahoma"/>
            </a:endParaRPr>
          </a:p>
        </p:txBody>
      </p:sp>
    </p:spTree>
    <p:extLst>
      <p:ext uri="{BB962C8B-B14F-4D97-AF65-F5344CB8AC3E}">
        <p14:creationId xmlns:p14="http://schemas.microsoft.com/office/powerpoint/2010/main" val="3446925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45765"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226031" y="966485"/>
            <a:ext cx="8527551" cy="4508500"/>
          </a:xfrm>
        </p:spPr>
        <p:txBody>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a:p>
            <a:pPr marL="0" indent="0" eaLnBrk="1" hangingPunct="1">
              <a:buNone/>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spTree>
    <p:extLst>
      <p:ext uri="{BB962C8B-B14F-4D97-AF65-F5344CB8AC3E}">
        <p14:creationId xmlns:p14="http://schemas.microsoft.com/office/powerpoint/2010/main" val="3875593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8AA125D-5938-304D-809A-BD79355AB192}"/>
              </a:ext>
            </a:extLst>
          </p:cNvPr>
          <p:cNvSpPr>
            <a:spLocks noGrp="1" noChangeArrowheads="1"/>
          </p:cNvSpPr>
          <p:nvPr>
            <p:ph type="title"/>
          </p:nvPr>
        </p:nvSpPr>
        <p:spPr>
          <a:xfrm>
            <a:off x="145765" y="0"/>
            <a:ext cx="7886700" cy="1104636"/>
          </a:xfrm>
        </p:spPr>
        <p:txBody>
          <a:bodyPr/>
          <a:lstStyle/>
          <a:p>
            <a:pPr eaLnBrk="1" hangingPunct="1"/>
            <a:r>
              <a:rPr lang="en-US" altLang="en-US" dirty="0" err="1">
                <a:latin typeface="Tahoma" panose="020B0604030504040204" pitchFamily="34" charset="0"/>
                <a:ea typeface="ＭＳ Ｐゴシック" panose="020B0600070205080204" pitchFamily="34" charset="-128"/>
              </a:rPr>
              <a:t>Nand</a:t>
            </a:r>
            <a:r>
              <a:rPr lang="en-US" altLang="en-US" dirty="0">
                <a:latin typeface="Tahoma" panose="020B0604030504040204" pitchFamily="34" charset="0"/>
                <a:ea typeface="ＭＳ Ｐゴシック" panose="020B0600070205080204" pitchFamily="34" charset="-128"/>
              </a:rPr>
              <a:t> Mirroring</a:t>
            </a:r>
          </a:p>
        </p:txBody>
      </p:sp>
      <p:sp>
        <p:nvSpPr>
          <p:cNvPr id="49154" name="Rectangle 3">
            <a:extLst>
              <a:ext uri="{FF2B5EF4-FFF2-40B4-BE49-F238E27FC236}">
                <a16:creationId xmlns:a16="http://schemas.microsoft.com/office/drawing/2014/main" id="{9961E503-3763-BE49-83BC-858E506E48CA}"/>
              </a:ext>
            </a:extLst>
          </p:cNvPr>
          <p:cNvSpPr>
            <a:spLocks noGrp="1" noChangeArrowheads="1"/>
          </p:cNvSpPr>
          <p:nvPr>
            <p:ph type="body" idx="1"/>
          </p:nvPr>
        </p:nvSpPr>
        <p:spPr>
          <a:xfrm>
            <a:off x="267127" y="1079500"/>
            <a:ext cx="8537825"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One ineffective type of attack is brute forcing login credentials, e.g. try all combinations of passwords.</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most systems defend against this type of attack by locking the user out after a certain number of tries.</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err="1">
                <a:latin typeface="Tahoma" panose="020B0604030504040204" pitchFamily="34" charset="0"/>
                <a:ea typeface="ＭＳ Ｐゴシック" panose="020B0600070205080204" pitchFamily="34" charset="-128"/>
              </a:rPr>
              <a:t>Nand</a:t>
            </a:r>
            <a:r>
              <a:rPr lang="en-US" altLang="en-US" sz="2000" b="1" dirty="0">
                <a:latin typeface="Tahoma" panose="020B0604030504040204" pitchFamily="34" charset="0"/>
                <a:ea typeface="ＭＳ Ｐゴシック" panose="020B0600070205080204" pitchFamily="34" charset="-128"/>
              </a:rPr>
              <a:t> mirroring</a:t>
            </a:r>
            <a:r>
              <a:rPr lang="en-US" altLang="en-US" sz="2000" dirty="0">
                <a:latin typeface="Tahoma" panose="020B0604030504040204" pitchFamily="34" charset="0"/>
                <a:ea typeface="ＭＳ Ｐゴシック" panose="020B0600070205080204" pitchFamily="34" charset="-128"/>
              </a:rPr>
              <a:t> is one hack around this.</a:t>
            </a:r>
          </a:p>
          <a:p>
            <a:pPr lvl="1" eaLnBrk="1" hangingPunct="1"/>
            <a:r>
              <a:rPr lang="en-US" altLang="en-US" sz="1667" dirty="0">
                <a:latin typeface="Tahoma" panose="020B0604030504040204" pitchFamily="34" charset="0"/>
              </a:rPr>
              <a:t>attach wires to memory chip and make a perfect copy of its contents.</a:t>
            </a:r>
          </a:p>
          <a:p>
            <a:pPr lvl="1" eaLnBrk="1" hangingPunct="1"/>
            <a:r>
              <a:rPr lang="en-US" altLang="en-US" sz="1667" dirty="0">
                <a:latin typeface="Tahoma" panose="020B0604030504040204" pitchFamily="34" charset="0"/>
              </a:rPr>
              <a:t>try some password combinations, if the system is locked up, reflash the memory with original copy thereby resetting it and allowing the hacker to try new passwords immediately.</a:t>
            </a:r>
          </a:p>
          <a:p>
            <a:pPr lvl="1" eaLnBrk="1" hangingPunct="1"/>
            <a:r>
              <a:rPr lang="en-US" altLang="en-US" sz="1667" dirty="0" err="1">
                <a:latin typeface="Tahoma" panose="020B0604030504040204" pitchFamily="34" charset="0"/>
              </a:rPr>
              <a:t>nand</a:t>
            </a:r>
            <a:r>
              <a:rPr lang="en-US" altLang="en-US" sz="1667" dirty="0">
                <a:latin typeface="Tahoma" panose="020B0604030504040204" pitchFamily="34" charset="0"/>
              </a:rPr>
              <a:t> mirroring was effective, for example, on an </a:t>
            </a:r>
            <a:r>
              <a:rPr lang="en-US" altLang="en-US" sz="1667" dirty="0" err="1">
                <a:latin typeface="Tahoma" panose="020B0604030504040204" pitchFamily="34" charset="0"/>
              </a:rPr>
              <a:t>IPhone</a:t>
            </a:r>
            <a:r>
              <a:rPr lang="en-US" altLang="en-US" sz="1667" dirty="0">
                <a:latin typeface="Tahoma" panose="020B0604030504040204" pitchFamily="34" charset="0"/>
              </a:rPr>
              <a:t> 5C.</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43078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948095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256854" y="1079500"/>
            <a:ext cx="8630292"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67" dirty="0">
                <a:latin typeface="Tahoma" panose="020B0604030504040204" pitchFamily="34" charset="0"/>
              </a:rPr>
              <a:t>Biometric authenticators: e.g. fingerprint readers and iris scanners.</a:t>
            </a:r>
          </a:p>
          <a:p>
            <a:pPr lvl="2" eaLnBrk="1" hangingPunct="1"/>
            <a:r>
              <a:rPr lang="en-US" altLang="en-US" sz="1667" dirty="0">
                <a:latin typeface="Tahoma" panose="020B0604030504040204" pitchFamily="34" charset="0"/>
              </a:rPr>
              <a:t>secure but can be expensive.</a:t>
            </a:r>
          </a:p>
          <a:p>
            <a:pPr lvl="2" eaLnBrk="1" hangingPunct="1"/>
            <a:r>
              <a:rPr lang="en-US" altLang="en-US" sz="1667" dirty="0">
                <a:latin typeface="Tahoma" panose="020B0604030504040204" pitchFamily="34" charset="0"/>
              </a:rPr>
              <a:t>data over sensors varies over time.</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what you know and what you have methods are </a:t>
            </a:r>
            <a:r>
              <a:rPr lang="en-US" altLang="en-US" sz="2000" b="1" dirty="0">
                <a:latin typeface="Tahoma" panose="020B0604030504040204" pitchFamily="34" charset="0"/>
                <a:ea typeface="ＭＳ Ｐゴシック" panose="020B0600070205080204" pitchFamily="34" charset="-128"/>
              </a:rPr>
              <a:t>deterministic</a:t>
            </a:r>
          </a:p>
          <a:p>
            <a:pPr lvl="1" eaLnBrk="1" hangingPunct="1"/>
            <a:r>
              <a:rPr lang="en-US" altLang="en-US" sz="1667" b="1" dirty="0">
                <a:latin typeface="Tahoma" panose="020B0604030504040204" pitchFamily="34" charset="0"/>
              </a:rPr>
              <a:t>deterministic</a:t>
            </a:r>
            <a:r>
              <a:rPr lang="en-US" altLang="en-US" sz="1667" dirty="0">
                <a:latin typeface="Tahoma" panose="020B0604030504040204" pitchFamily="34" charset="0"/>
              </a:rPr>
              <a:t>: always predicting the same output from a given input.</a:t>
            </a:r>
          </a:p>
          <a:p>
            <a:pPr lvl="1" eaLnBrk="1" hangingPunct="1"/>
            <a:r>
              <a:rPr lang="en-US" altLang="en-US" sz="1667"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036192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97951" y="1079500"/>
            <a:ext cx="8568647"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ndParaRP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3142622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90" y="2618052"/>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8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Not every effect of a computing innovation is anticipated in advance. Some effects are harmful.</a:t>
            </a:r>
          </a:p>
          <a:p>
            <a:pPr marL="0" indent="0">
              <a:buNone/>
            </a:pPr>
            <a:endParaRPr lang="en-US" dirty="0"/>
          </a:p>
          <a:p>
            <a:pPr marL="0" indent="0">
              <a:buNone/>
            </a:pPr>
            <a:r>
              <a:rPr lang="en-US" dirty="0"/>
              <a:t>For example, inventors of television, computers, mobile devices, and social media did not intend to unleash a slew of negative consequences for children.</a:t>
            </a:r>
          </a:p>
          <a:p>
            <a:r>
              <a:rPr lang="en-US" dirty="0"/>
              <a:t>shortened attention spans</a:t>
            </a:r>
          </a:p>
          <a:p>
            <a:r>
              <a:rPr lang="en-US" dirty="0"/>
              <a:t>lack of connection to nature</a:t>
            </a:r>
          </a:p>
          <a:p>
            <a:r>
              <a:rPr lang="en-US" dirty="0"/>
              <a:t>bullying and hate groups</a:t>
            </a:r>
          </a:p>
          <a:p>
            <a:r>
              <a:rPr lang="en-US" dirty="0"/>
              <a:t>using computing innovations as tools for deploying fake news</a:t>
            </a:r>
          </a:p>
          <a:p>
            <a:pPr marL="0" indent="0" eaLnBrk="1" hangingPunct="1">
              <a:buNone/>
            </a:pPr>
            <a:endParaRPr lang="en-US" altLang="en-US" dirty="0">
              <a:latin typeface="Tahoma" panose="020B0604030504040204" pitchFamily="34" charset="0"/>
            </a:endParaRPr>
          </a:p>
          <a:p>
            <a:pPr marL="0" indent="0">
              <a:buNone/>
            </a:pPr>
            <a:r>
              <a:rPr lang="en-US" dirty="0"/>
              <a:t>A single effect can be viewed as both beneficial and harmful by different people, or even by the same person. For example, video game makers will disagree about the "lack of connection to nature" argument above. </a:t>
            </a:r>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3965959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a:t>
            </a:r>
            <a:r>
              <a:rPr lang="en-US" altLang="en-US" sz="1667" b="1" dirty="0">
                <a:latin typeface="Tahoma" panose="020B0604030504040204" pitchFamily="34" charset="0"/>
              </a:rPr>
              <a:t>keylogger</a:t>
            </a:r>
            <a:r>
              <a:rPr lang="en-US" altLang="en-US" sz="1667" dirty="0">
                <a:latin typeface="Tahoma" panose="020B0604030504040204" pitchFamily="34" charset="0"/>
              </a:rPr>
              <a:t>,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r>
              <a:rPr lang="en-US" altLang="en-US" sz="1667" b="1" dirty="0">
                <a:latin typeface="Tahoma" panose="020B0604030504040204" pitchFamily="34" charset="0"/>
              </a:rPr>
              <a:t>worms</a:t>
            </a:r>
            <a:r>
              <a:rPr lang="en-US" altLang="en-US" sz="1667" dirty="0">
                <a:latin typeface="Tahoma" panose="020B0604030504040204" pitchFamily="34" charset="0"/>
              </a:rPr>
              <a:t>: similar to virus but can self-propagate without user interaction.</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54962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(2020).</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pPr marL="0" indent="0" eaLnBrk="1" hangingPunct="1">
              <a:buNone/>
            </a:pPr>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135491" y="7191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Many effects of innovations are beneficial. </a:t>
            </a:r>
          </a:p>
          <a:p>
            <a:pPr marL="0" indent="0">
              <a:buFont typeface="Arial" panose="020B0604020202020204" pitchFamily="34" charset="0"/>
              <a:buNone/>
            </a:pPr>
            <a:r>
              <a:rPr lang="en-US" dirty="0"/>
              <a:t>Advances in computing have generated and increased creativity in other fields, such as medicine, engineering, communications, and the arts. </a:t>
            </a:r>
          </a:p>
          <a:p>
            <a:pPr marL="0" indent="0">
              <a:buFont typeface="Arial" panose="020B0604020202020204" pitchFamily="34" charset="0"/>
              <a:buNone/>
            </a:pPr>
            <a:endParaRPr lang="en-US" altLang="en-US" dirty="0">
              <a:latin typeface="Tahoma" panose="020B0604030504040204" pitchFamily="34" charset="0"/>
            </a:endParaRPr>
          </a:p>
          <a:p>
            <a:pPr marL="0" indent="0">
              <a:buNone/>
            </a:pPr>
            <a:r>
              <a:rPr lang="en-US" altLang="en-US" dirty="0">
                <a:latin typeface="Gill Sans MT" panose="020B0502020104020203" pitchFamily="34" charset="77"/>
              </a:rPr>
              <a:t>Computing innovations can be used in ways that their creators had not originally intended: </a:t>
            </a:r>
          </a:p>
          <a:p>
            <a:r>
              <a:rPr lang="en-US" altLang="en-US" dirty="0">
                <a:latin typeface="Gill Sans MT" panose="020B0502020104020203" pitchFamily="34" charset="77"/>
              </a:rPr>
              <a:t> The World Wide Web was originally intended only for rapid and easy exchange of information within the scientific community. </a:t>
            </a:r>
          </a:p>
          <a:p>
            <a:r>
              <a:rPr lang="en-US" altLang="en-US" dirty="0">
                <a:latin typeface="Gill Sans MT" panose="020B0502020104020203" pitchFamily="34" charset="77"/>
              </a:rPr>
              <a:t>Targeted advertising is used to help businesses, but it can be misused at both individual and aggregate levels, compromising, for example, personal privacy.</a:t>
            </a:r>
          </a:p>
        </p:txBody>
      </p:sp>
    </p:spTree>
    <p:extLst>
      <p:ext uri="{BB962C8B-B14F-4D97-AF65-F5344CB8AC3E}">
        <p14:creationId xmlns:p14="http://schemas.microsoft.com/office/powerpoint/2010/main" val="75961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287891" y="8715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ltLang="en-US" dirty="0">
              <a:latin typeface="Gill Sans MT" panose="020B0502020104020203" pitchFamily="34" charset="77"/>
            </a:endParaRPr>
          </a:p>
          <a:p>
            <a:pPr marL="0" indent="0">
              <a:buNone/>
            </a:pPr>
            <a:r>
              <a:rPr lang="en-US" altLang="en-US" dirty="0">
                <a:latin typeface="Gill Sans MT" panose="020B0502020104020203" pitchFamily="34" charset="77"/>
              </a:rPr>
              <a:t>Computing innovations can be used in ways that their creators had not originally intended(continued): </a:t>
            </a:r>
          </a:p>
          <a:p>
            <a:r>
              <a:rPr lang="en-US" altLang="en-US" b="1" dirty="0">
                <a:latin typeface="Gill Sans MT" panose="020B0502020104020203" pitchFamily="34" charset="77"/>
              </a:rPr>
              <a:t>Machine learning</a:t>
            </a:r>
            <a:r>
              <a:rPr lang="en-US" altLang="en-US" dirty="0">
                <a:latin typeface="Gill Sans MT" panose="020B0502020104020203" pitchFamily="34" charset="77"/>
              </a:rPr>
              <a:t> and data mining have enabled innovation in medicine, business, and science, but information discovered in this way has also been used to discriminate against groups of individuals. </a:t>
            </a:r>
          </a:p>
          <a:p>
            <a:pPr lvl="1"/>
            <a:r>
              <a:rPr lang="en-US" dirty="0"/>
              <a:t>For example, historical data on employment may show women getting promoted less than men. If a machine learning system trained on such data concludes that women are worse hires, it will perpetuate discrimination.</a:t>
            </a:r>
            <a:endParaRPr lang="en-US" altLang="en-US" dirty="0">
              <a:latin typeface="Tahoma" panose="020B0604030504040204" pitchFamily="34" charset="0"/>
            </a:endParaRPr>
          </a:p>
          <a:p>
            <a:pPr marL="0" indent="0">
              <a:buNone/>
            </a:pPr>
            <a:endParaRPr lang="en-US" altLang="en-US" dirty="0">
              <a:latin typeface="Gill Sans MT" panose="020B0502020104020203" pitchFamily="34" charset="77"/>
            </a:endParaRPr>
          </a:p>
          <a:p>
            <a:pPr marL="0" indent="0">
              <a:buNone/>
            </a:pPr>
            <a:r>
              <a:rPr lang="en-US" dirty="0"/>
              <a:t>It is not possible for a programmer to consider all the ways a computing innovation can be used. </a:t>
            </a:r>
          </a:p>
          <a:p>
            <a:pPr marL="0" indent="0">
              <a:buNone/>
            </a:pPr>
            <a:endParaRPr lang="en-US" altLang="en-US" dirty="0">
              <a:latin typeface="Gill Sans MT" panose="020B0502020104020203" pitchFamily="34" charset="77"/>
            </a:endParaRPr>
          </a:p>
        </p:txBody>
      </p:sp>
    </p:spTree>
    <p:extLst>
      <p:ext uri="{BB962C8B-B14F-4D97-AF65-F5344CB8AC3E}">
        <p14:creationId xmlns:p14="http://schemas.microsoft.com/office/powerpoint/2010/main" val="876878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57" y="127001"/>
            <a:ext cx="7886700" cy="65383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Divide</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215757" y="780837"/>
            <a:ext cx="8815227" cy="4807163"/>
          </a:xfrm>
        </p:spPr>
        <p:txBody>
          <a:bodyPr/>
          <a:lstStyle/>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Internet access varies between socioeconomic, geographic, and demographic characteristics, as well as between countries.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Tahoma" panose="020B0604030504040204" pitchFamily="34" charset="0"/>
                <a:cs typeface="Tahoma" panose="020B0604030504040204" pitchFamily="34" charset="0"/>
              </a:rPr>
              <a:t>digital divide</a:t>
            </a:r>
            <a:r>
              <a:rPr lang="en-US" altLang="en-US" sz="1667" dirty="0">
                <a:latin typeface="Tahoma" panose="020B0604030504040204" pitchFamily="34" charset="0"/>
                <a:ea typeface="ＭＳ Ｐゴシック" panose="020B0600070205080204" pitchFamily="34" charset="-128"/>
              </a:rPr>
              <a:t> is the gap that exists between individuals who have access to modern information and communication technology and those who lack access. This difference in access to computing devices and technology is based on socioeconomic, geographic, or demographic characteristics.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digital divide:</a:t>
            </a:r>
          </a:p>
          <a:p>
            <a:r>
              <a:rPr lang="en-US" altLang="en-US" sz="1667" dirty="0">
                <a:latin typeface="Tahoma" panose="020B0604030504040204" pitchFamily="34" charset="0"/>
                <a:ea typeface="ＭＳ Ｐゴシック" panose="020B0600070205080204" pitchFamily="34" charset="-128"/>
              </a:rPr>
              <a:t>can affect both groups and individuals</a:t>
            </a:r>
          </a:p>
          <a:p>
            <a:r>
              <a:rPr lang="en-US" altLang="en-US" sz="1667" dirty="0">
                <a:latin typeface="Tahoma" panose="020B0604030504040204" pitchFamily="34" charset="0"/>
                <a:ea typeface="ＭＳ Ｐゴシック" panose="020B0600070205080204" pitchFamily="34" charset="-128"/>
              </a:rPr>
              <a:t>raises issues of equity, access, and influence, both globally and locally. </a:t>
            </a:r>
          </a:p>
          <a:p>
            <a:r>
              <a:rPr lang="en-US" altLang="en-US" sz="1667" dirty="0">
                <a:latin typeface="Tahoma" panose="020B0604030504040204" pitchFamily="34" charset="0"/>
                <a:ea typeface="ＭＳ Ｐゴシック" panose="020B0600070205080204" pitchFamily="34" charset="-128"/>
              </a:rPr>
              <a:t>is affected by the actions of individuals, organizations, and governments.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16487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0" y="24258"/>
            <a:ext cx="7886700" cy="75902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Bias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113016" y="708917"/>
            <a:ext cx="8917969" cy="4879083"/>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Computing innovations can reflect existing human biases because of biases written into the algorithms or biases in the data used by the innovation. </a:t>
            </a:r>
          </a:p>
          <a:p>
            <a:r>
              <a:rPr lang="en-US" altLang="en-US" sz="1667" dirty="0">
                <a:latin typeface="Tahoma" panose="020B0604030504040204" pitchFamily="34" charset="0"/>
                <a:ea typeface="ＭＳ Ｐゴシック" panose="020B0600070205080204" pitchFamily="34" charset="-128"/>
              </a:rPr>
              <a:t>For example, facial recognition systems are often trained on data sets that contain fewer images of women and minorities than men in the majority.</a:t>
            </a:r>
          </a:p>
          <a:p>
            <a:r>
              <a:rPr lang="en-US" altLang="en-US" sz="1667" dirty="0">
                <a:latin typeface="Tahoma" panose="020B0604030504040204" pitchFamily="34" charset="0"/>
                <a:ea typeface="ＭＳ Ｐゴシック" panose="020B0600070205080204" pitchFamily="34" charset="-128"/>
              </a:rPr>
              <a:t>Alexa, for a time, struggled with understanding different accents</a:t>
            </a:r>
          </a:p>
          <a:p>
            <a:r>
              <a:rPr lang="en-US" altLang="en-US" sz="1667" dirty="0">
                <a:latin typeface="Tahoma" panose="020B0604030504040204" pitchFamily="34" charset="0"/>
                <a:ea typeface="ＭＳ Ｐゴシック" panose="020B0600070205080204" pitchFamily="34" charset="-128"/>
              </a:rPr>
              <a:t>Google translate takes gendered-neutral languages like Filipino, Turkish, Chinese and introduces gender biases in the translations. See a recent tweet below:</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Programmers should take action to </a:t>
            </a:r>
          </a:p>
          <a:p>
            <a:pPr marL="0" indent="0">
              <a:buNone/>
            </a:pPr>
            <a:r>
              <a:rPr lang="en-US" altLang="en-US" sz="1667" dirty="0">
                <a:latin typeface="Tahoma" panose="020B0604030504040204" pitchFamily="34" charset="0"/>
                <a:ea typeface="ＭＳ Ｐゴシック" panose="020B0600070205080204" pitchFamily="34" charset="-128"/>
              </a:rPr>
              <a:t>reduce bias in algorithms used for </a:t>
            </a:r>
          </a:p>
          <a:p>
            <a:pPr marL="0" indent="0">
              <a:buNone/>
            </a:pPr>
            <a:r>
              <a:rPr lang="en-US" altLang="en-US" sz="1667" dirty="0">
                <a:latin typeface="Tahoma" panose="020B0604030504040204" pitchFamily="34" charset="0"/>
                <a:ea typeface="ＭＳ Ｐゴシック" panose="020B0600070205080204" pitchFamily="34" charset="-128"/>
              </a:rPr>
              <a:t>computing innovations as a way of </a:t>
            </a:r>
          </a:p>
          <a:p>
            <a:pPr marL="0" indent="0">
              <a:buNone/>
            </a:pPr>
            <a:r>
              <a:rPr lang="en-US" altLang="en-US" sz="1667" dirty="0">
                <a:latin typeface="Tahoma" panose="020B0604030504040204" pitchFamily="34" charset="0"/>
                <a:ea typeface="ＭＳ Ｐゴシック" panose="020B0600070205080204" pitchFamily="34" charset="-128"/>
              </a:rPr>
              <a:t>combating existing human biases.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Biases can be embedded at all levels </a:t>
            </a:r>
          </a:p>
          <a:p>
            <a:pPr marL="0" indent="0">
              <a:buNone/>
            </a:pPr>
            <a:r>
              <a:rPr lang="en-US" altLang="en-US" sz="1667" dirty="0">
                <a:latin typeface="Tahoma" panose="020B0604030504040204" pitchFamily="34" charset="0"/>
                <a:ea typeface="ＭＳ Ｐゴシック" panose="020B0600070205080204" pitchFamily="34" charset="-128"/>
              </a:rPr>
              <a:t>of software development.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7BE00A55-B3BA-C04F-A546-A852FD66FF22}"/>
              </a:ext>
            </a:extLst>
          </p:cNvPr>
          <p:cNvPicPr>
            <a:picLocks noChangeAspect="1"/>
          </p:cNvPicPr>
          <p:nvPr/>
        </p:nvPicPr>
        <p:blipFill>
          <a:blip r:embed="rId3"/>
          <a:stretch>
            <a:fillRect/>
          </a:stretch>
        </p:blipFill>
        <p:spPr>
          <a:xfrm>
            <a:off x="3850883" y="2763283"/>
            <a:ext cx="5087634" cy="2951717"/>
          </a:xfrm>
          <a:prstGeom prst="rect">
            <a:avLst/>
          </a:prstGeom>
        </p:spPr>
      </p:pic>
    </p:spTree>
    <p:extLst>
      <p:ext uri="{BB962C8B-B14F-4D97-AF65-F5344CB8AC3E}">
        <p14:creationId xmlns:p14="http://schemas.microsoft.com/office/powerpoint/2010/main" val="65523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135490" y="127000"/>
            <a:ext cx="7886699" cy="858056"/>
          </a:xfrm>
        </p:spPr>
        <p:txBody>
          <a:bodyPr/>
          <a:lstStyle/>
          <a:p>
            <a:pPr eaLnBrk="1" hangingPunct="1"/>
            <a:r>
              <a:rPr lang="en-US" altLang="en-US" dirty="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8781" y="965771"/>
            <a:ext cx="8256570" cy="4622229"/>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Crowdsourcing</a:t>
            </a:r>
            <a:r>
              <a:rPr lang="en-US" altLang="en-US" sz="1833" dirty="0">
                <a:latin typeface="Tahoma" panose="020B0604030504040204" pitchFamily="34" charset="0"/>
                <a:ea typeface="ＭＳ Ｐゴシック" panose="020B0600070205080204" pitchFamily="34" charset="-128"/>
              </a:rPr>
              <a:t> is a sourcing model in which individuals or organizations obtain goods and services, including ideas and finances, from a large group of internet users.</a:t>
            </a:r>
          </a:p>
          <a:p>
            <a:pPr lvl="1" eaLnBrk="1" hangingPunct="1"/>
            <a:r>
              <a:rPr lang="en-US" altLang="en-US" sz="1500" dirty="0">
                <a:latin typeface="Tahoma" panose="020B0604030504040204" pitchFamily="34" charset="0"/>
              </a:rPr>
              <a:t>it divides work between participants to achieve a cumulative result. </a:t>
            </a:r>
          </a:p>
          <a:p>
            <a:pPr lvl="1" eaLnBrk="1" hangingPunct="1"/>
            <a:r>
              <a:rPr lang="en-US" altLang="en-US" sz="1500" dirty="0">
                <a:latin typeface="Tahoma" panose="020B0604030504040204" pitchFamily="34" charset="0"/>
              </a:rPr>
              <a:t>E.g. “idea competitions” and “innovation contests”. (Netflix Prize, Lego Ideas)</a:t>
            </a:r>
          </a:p>
          <a:p>
            <a:pPr lvl="1" eaLnBrk="1" hangingPunct="1"/>
            <a:r>
              <a:rPr lang="en-US" altLang="en-US" sz="1500" dirty="0">
                <a:latin typeface="Tahoma" panose="020B0604030504040204" pitchFamily="34" charset="0"/>
              </a:rPr>
              <a:t>Tedious "microtasks" performed in parallel by large, paid crowds (e.g. Amazon Mechanical Turk, Bitcoin miners) are another form of crowdsourcing.</a:t>
            </a:r>
          </a:p>
          <a:p>
            <a:pPr lvl="1"/>
            <a:r>
              <a:rPr lang="en-US" sz="1500" dirty="0">
                <a:latin typeface="Tahoma" panose="020B0604030504040204" pitchFamily="34" charset="0"/>
                <a:ea typeface="Tahoma" panose="020B0604030504040204" pitchFamily="34" charset="0"/>
                <a:cs typeface="Tahoma" panose="020B0604030504040204" pitchFamily="34" charset="0"/>
              </a:rPr>
              <a:t>Amazon Mechanical Turk (</a:t>
            </a:r>
            <a:r>
              <a:rPr lang="en-US" sz="1500" dirty="0" err="1">
                <a:latin typeface="Tahoma" panose="020B0604030504040204" pitchFamily="34" charset="0"/>
                <a:ea typeface="Tahoma" panose="020B0604030504040204" pitchFamily="34" charset="0"/>
                <a:cs typeface="Tahoma" panose="020B0604030504040204" pitchFamily="34" charset="0"/>
              </a:rPr>
              <a:t>MTurk</a:t>
            </a:r>
            <a:r>
              <a:rPr lang="en-US" sz="1500" dirty="0">
                <a:latin typeface="Tahoma" panose="020B0604030504040204" pitchFamily="34" charset="0"/>
                <a:ea typeface="Tahoma" panose="020B0604030504040204" pitchFamily="34" charset="0"/>
                <a:cs typeface="Tahoma" panose="020B0604030504040204" pitchFamily="34" charset="0"/>
              </a:rPr>
              <a:t>) is a crowdsourcing marketplace that makes it easier for individuals and businesses to outsource their processes and jobs to a distributed workforce who can perform these tasks virtually.</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Crowdsourcing offers new models for collaboration, such as connecting businesses or social causes with funding.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0101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86700" cy="711364"/>
          </a:xfrm>
        </p:spPr>
        <p:txBody>
          <a:bodyPr/>
          <a:lstStyle/>
          <a:p>
            <a:pPr eaLnBrk="1" hangingPunct="1"/>
            <a:r>
              <a:rPr lang="en-US" altLang="en-US" dirty="0">
                <a:latin typeface="Tahoma" panose="020B0604030504040204" pitchFamily="34" charset="0"/>
                <a:ea typeface="ＭＳ Ｐゴシック" panose="020B0600070205080204" pitchFamily="34" charset="-128"/>
              </a:rPr>
              <a:t>Citizen Science</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195209" y="750013"/>
            <a:ext cx="8691937" cy="4837987"/>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Science has been impacted by using scale and “</a:t>
            </a:r>
            <a:r>
              <a:rPr lang="en-US" altLang="ja-JP" sz="1833" b="1" dirty="0">
                <a:latin typeface="Tahoma" panose="020B0604030504040204" pitchFamily="34" charset="0"/>
                <a:ea typeface="ＭＳ Ｐゴシック" panose="020B0600070205080204" pitchFamily="34" charset="-128"/>
              </a:rPr>
              <a:t>citizen science</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to solve scientific problems using home computers in scientific research</a:t>
            </a:r>
          </a:p>
          <a:p>
            <a:pPr lvl="1"/>
            <a:r>
              <a:rPr lang="en-US" b="1" dirty="0">
                <a:latin typeface="Tahoma" panose="020B0604030504040204" pitchFamily="34" charset="0"/>
                <a:ea typeface="Tahoma" panose="020B0604030504040204" pitchFamily="34" charset="0"/>
                <a:cs typeface="Tahoma" panose="020B0604030504040204" pitchFamily="34" charset="0"/>
              </a:rPr>
              <a:t>Citizen science </a:t>
            </a:r>
            <a:r>
              <a:rPr lang="en-US" dirty="0">
                <a:latin typeface="Tahoma" panose="020B0604030504040204" pitchFamily="34" charset="0"/>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Tahoma" panose="020B0604030504040204" pitchFamily="34" charset="0"/>
              </a:rPr>
              <a:t> </a:t>
            </a:r>
            <a:r>
              <a:rPr lang="en-US" altLang="en-US" dirty="0" err="1">
                <a:latin typeface="Tahoma" panose="020B0604030504040204" pitchFamily="34" charset="0"/>
              </a:rPr>
              <a:t>folding@home</a:t>
            </a:r>
            <a:r>
              <a:rPr lang="en-US" altLang="en-US" dirty="0">
                <a:latin typeface="Tahoma" panose="020B0604030504040204" pitchFamily="34" charset="0"/>
              </a:rPr>
              <a:t>(protein folding) and Galaxy Zoo(classify galaxies).</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altLang="en-US" dirty="0">
                <a:latin typeface="Tahoma" panose="020B0604030504040204" pitchFamily="34" charset="0"/>
              </a:rPr>
              <a:t>Some online services use the contributions of many people to benefit both individuals and society, for example, ImageNet which uses Amazon Mechanical Turk to find/hire people to classify/label images to be used for image classification algorithms. </a:t>
            </a:r>
          </a:p>
          <a:p>
            <a:pPr lvl="1" eaLnBrk="1" hangingPunct="1"/>
            <a:r>
              <a:rPr lang="en-US" altLang="en-US" dirty="0">
                <a:latin typeface="Tahoma" panose="020B0604030504040204" pitchFamily="34" charset="0"/>
              </a:rPr>
              <a:t>Human capabilities are enhanced by digitally enabled collaboration</a:t>
            </a:r>
            <a:r>
              <a:rPr lang="en-US" altLang="en-US" sz="1500" dirty="0">
                <a:latin typeface="Tahoma" panose="020B0604030504040204" pitchFamily="34" charset="0"/>
              </a:rPr>
              <a:t>.</a:t>
            </a:r>
          </a:p>
          <a:p>
            <a:pPr marL="342900" lvl="1" indent="0" eaLnBrk="1" hangingPunct="1">
              <a:buNone/>
            </a:pPr>
            <a:endParaRPr lang="en-US" altLang="en-US" sz="1500" dirty="0">
              <a:latin typeface="Tahoma" panose="020B0604030504040204" pitchFamily="34" charset="0"/>
            </a:endParaRPr>
          </a:p>
        </p:txBody>
      </p:sp>
    </p:spTree>
    <p:extLst>
      <p:ext uri="{BB962C8B-B14F-4D97-AF65-F5344CB8AC3E}">
        <p14:creationId xmlns:p14="http://schemas.microsoft.com/office/powerpoint/2010/main" val="376707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7125</TotalTime>
  <Words>3767</Words>
  <Application>Microsoft Macintosh PowerPoint</Application>
  <PresentationFormat>On-screen Show (16:10)</PresentationFormat>
  <Paragraphs>337</Paragraphs>
  <Slides>31</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Impact of Computing</vt:lpstr>
      <vt:lpstr>Computing Innovations</vt:lpstr>
      <vt:lpstr>Effects of Computing Innovations</vt:lpstr>
      <vt:lpstr>Effects of Computing Innovations</vt:lpstr>
      <vt:lpstr>Effects of Computing Innovations</vt:lpstr>
      <vt:lpstr>Digital Divide</vt:lpstr>
      <vt:lpstr>Computing Bias</vt:lpstr>
      <vt:lpstr>Crowdsourcing</vt:lpstr>
      <vt:lpstr>Citizen Science</vt:lpstr>
      <vt:lpstr>CAPTCHA VS reCAPTCHA</vt:lpstr>
      <vt:lpstr>The Impact of Computing</vt:lpstr>
      <vt:lpstr>Legal and Ethical Concerns</vt:lpstr>
      <vt:lpstr>Legal and Ethical Concerns</vt:lpstr>
      <vt:lpstr>Global Effects</vt:lpstr>
      <vt:lpstr>Privacy</vt:lpstr>
      <vt:lpstr>Privacy</vt:lpstr>
      <vt:lpstr>Cybersecurity</vt:lpstr>
      <vt:lpstr>How Hackers Hack</vt:lpstr>
      <vt:lpstr>How Hackers Hack</vt:lpstr>
      <vt:lpstr>A Personal Example of Phishing</vt:lpstr>
      <vt:lpstr>A Personal Example of Phishing</vt:lpstr>
      <vt:lpstr>Security</vt:lpstr>
      <vt:lpstr>Authentication</vt:lpstr>
      <vt:lpstr>What You Know</vt:lpstr>
      <vt:lpstr>Nand Mirroring</vt:lpstr>
      <vt:lpstr>What You have</vt:lpstr>
      <vt:lpstr>What You are</vt:lpstr>
      <vt:lpstr>What You are</vt:lpstr>
      <vt:lpstr>Hackers</vt:lpstr>
      <vt:lpstr>Malware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2021-04-06T12:23:01Z</dcterms:modified>
</cp:coreProperties>
</file>