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04" r:id="rId4"/>
    <p:sldId id="307" r:id="rId5"/>
    <p:sldId id="334" r:id="rId6"/>
    <p:sldId id="335" r:id="rId7"/>
    <p:sldId id="331" r:id="rId8"/>
    <p:sldId id="310" r:id="rId9"/>
    <p:sldId id="308" r:id="rId10"/>
    <p:sldId id="311" r:id="rId11"/>
    <p:sldId id="300" r:id="rId12"/>
    <p:sldId id="312" r:id="rId13"/>
    <p:sldId id="313" r:id="rId14"/>
    <p:sldId id="314" r:id="rId15"/>
    <p:sldId id="315" r:id="rId16"/>
    <p:sldId id="296" r:id="rId17"/>
    <p:sldId id="317" r:id="rId18"/>
    <p:sldId id="318" r:id="rId19"/>
    <p:sldId id="319" r:id="rId20"/>
    <p:sldId id="320" r:id="rId21"/>
    <p:sldId id="321" r:id="rId22"/>
    <p:sldId id="323" r:id="rId23"/>
    <p:sldId id="324" r:id="rId24"/>
    <p:sldId id="329" r:id="rId25"/>
    <p:sldId id="333" r:id="rId26"/>
    <p:sldId id="332" r:id="rId27"/>
    <p:sldId id="328" r:id="rId28"/>
    <p:sldId id="325" r:id="rId29"/>
    <p:sldId id="326" r:id="rId30"/>
    <p:sldId id="327" r:id="rId31"/>
    <p:sldId id="330" r:id="rId32"/>
    <p:sldId id="336" r:id="rId33"/>
    <p:sldId id="284" r:id="rId3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8C059-04A6-1547-9DE4-356B5DFE87B9}" v="1730" dt="2019-11-06T15:27:05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6"/>
    <p:restoredTop sz="93692"/>
  </p:normalViewPr>
  <p:slideViewPr>
    <p:cSldViewPr snapToGrid="0" snapToObjects="1">
      <p:cViewPr varScale="1">
        <p:scale>
          <a:sx n="107" d="100"/>
          <a:sy n="107" d="100"/>
        </p:scale>
        <p:origin x="1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DBF8C059-04A6-1547-9DE4-356B5DFE87B9}"/>
    <pc:docChg chg="undo custSel addSld delSld modSld">
      <pc:chgData name="Long B Nguyen" userId="f59fb8f3-a021-417a-8bc1-65c8d471c621" providerId="ADAL" clId="{DBF8C059-04A6-1547-9DE4-356B5DFE87B9}" dt="2019-11-06T15:27:05.673" v="10456" actId="20577"/>
      <pc:docMkLst>
        <pc:docMk/>
      </pc:docMkLst>
      <pc:sldChg chg="modSp">
        <pc:chgData name="Long B Nguyen" userId="f59fb8f3-a021-417a-8bc1-65c8d471c621" providerId="ADAL" clId="{DBF8C059-04A6-1547-9DE4-356B5DFE87B9}" dt="2019-10-24T17:24:19.789" v="4585" actId="1076"/>
        <pc:sldMkLst>
          <pc:docMk/>
          <pc:sldMk cId="4247104139" sldId="256"/>
        </pc:sldMkLst>
        <pc:spChg chg="mod">
          <ac:chgData name="Long B Nguyen" userId="f59fb8f3-a021-417a-8bc1-65c8d471c621" providerId="ADAL" clId="{DBF8C059-04A6-1547-9DE4-356B5DFE87B9}" dt="2019-10-24T17:24:19.789" v="4585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DBF8C059-04A6-1547-9DE4-356B5DFE87B9}" dt="2019-11-05T17:27:08.270" v="9426" actId="20577"/>
        <pc:sldMkLst>
          <pc:docMk/>
          <pc:sldMk cId="1438711869" sldId="284"/>
        </pc:sldMkLst>
        <pc:spChg chg="mod">
          <ac:chgData name="Long B Nguyen" userId="f59fb8f3-a021-417a-8bc1-65c8d471c621" providerId="ADAL" clId="{DBF8C059-04A6-1547-9DE4-356B5DFE87B9}" dt="2019-11-05T17:27:08.270" v="9426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DBF8C059-04A6-1547-9DE4-356B5DFE87B9}" dt="2019-10-24T17:54:09.199" v="5023" actId="20577"/>
        <pc:sldMkLst>
          <pc:docMk/>
          <pc:sldMk cId="131840209" sldId="286"/>
        </pc:sldMkLst>
        <pc:spChg chg="mod">
          <ac:chgData name="Long B Nguyen" userId="f59fb8f3-a021-417a-8bc1-65c8d471c621" providerId="ADAL" clId="{DBF8C059-04A6-1547-9DE4-356B5DFE87B9}" dt="2019-10-24T17:54:09.199" v="502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DBF8C059-04A6-1547-9DE4-356B5DFE87B9}" dt="2019-10-24T16:18:33.502" v="2724" actId="20577"/>
        <pc:sldMkLst>
          <pc:docMk/>
          <pc:sldMk cId="2219016551" sldId="296"/>
        </pc:sldMkLst>
        <pc:spChg chg="mod">
          <ac:chgData name="Long B Nguyen" userId="f59fb8f3-a021-417a-8bc1-65c8d471c621" providerId="ADAL" clId="{DBF8C059-04A6-1547-9DE4-356B5DFE87B9}" dt="2019-10-24T16:18:33.502" v="2724" actId="20577"/>
          <ac:spMkLst>
            <pc:docMk/>
            <pc:sldMk cId="2219016551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6:18:14.159" v="2673" actId="1036"/>
          <ac:spMkLst>
            <pc:docMk/>
            <pc:sldMk cId="2219016551" sldId="296"/>
            <ac:spMk id="6" creationId="{76E456FD-D331-974E-9966-139D852DE6B8}"/>
          </ac:spMkLst>
        </pc:spChg>
        <pc:picChg chg="mod">
          <ac:chgData name="Long B Nguyen" userId="f59fb8f3-a021-417a-8bc1-65c8d471c621" providerId="ADAL" clId="{DBF8C059-04A6-1547-9DE4-356B5DFE87B9}" dt="2019-10-24T16:18:08.391" v="2655" actId="14100"/>
          <ac:picMkLst>
            <pc:docMk/>
            <pc:sldMk cId="2219016551" sldId="296"/>
            <ac:picMk id="3" creationId="{9A8E9CD0-D9B3-8E4C-9599-C519FA3BF22B}"/>
          </ac:picMkLst>
        </pc:picChg>
        <pc:picChg chg="mod">
          <ac:chgData name="Long B Nguyen" userId="f59fb8f3-a021-417a-8bc1-65c8d471c621" providerId="ADAL" clId="{DBF8C059-04A6-1547-9DE4-356B5DFE87B9}" dt="2019-10-24T16:18:09.927" v="2656" actId="1076"/>
          <ac:picMkLst>
            <pc:docMk/>
            <pc:sldMk cId="2219016551" sldId="296"/>
            <ac:picMk id="8" creationId="{778F82F4-110D-C843-8F5C-71BDAE030887}"/>
          </ac:picMkLst>
        </pc:picChg>
        <pc:cxnChg chg="mod">
          <ac:chgData name="Long B Nguyen" userId="f59fb8f3-a021-417a-8bc1-65c8d471c621" providerId="ADAL" clId="{DBF8C059-04A6-1547-9DE4-356B5DFE87B9}" dt="2019-10-24T16:18:20.629" v="2675" actId="14100"/>
          <ac:cxnSpMkLst>
            <pc:docMk/>
            <pc:sldMk cId="2219016551" sldId="296"/>
            <ac:cxnSpMk id="10" creationId="{79C2D392-8520-8A48-983C-712692DD187A}"/>
          </ac:cxnSpMkLst>
        </pc:cxnChg>
      </pc:sldChg>
      <pc:sldChg chg="modSp add">
        <pc:chgData name="Long B Nguyen" userId="f59fb8f3-a021-417a-8bc1-65c8d471c621" providerId="ADAL" clId="{DBF8C059-04A6-1547-9DE4-356B5DFE87B9}" dt="2019-10-24T15:48:21.479" v="1055" actId="20577"/>
        <pc:sldMkLst>
          <pc:docMk/>
          <pc:sldMk cId="470149039" sldId="300"/>
        </pc:sldMkLst>
        <pc:spChg chg="mod">
          <ac:chgData name="Long B Nguyen" userId="f59fb8f3-a021-417a-8bc1-65c8d471c621" providerId="ADAL" clId="{DBF8C059-04A6-1547-9DE4-356B5DFE87B9}" dt="2019-10-24T14:35:08.878" v="561"/>
          <ac:spMkLst>
            <pc:docMk/>
            <pc:sldMk cId="47014903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4:41:04.607" v="726" actId="20577"/>
          <ac:spMkLst>
            <pc:docMk/>
            <pc:sldMk cId="470149039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DBF8C059-04A6-1547-9DE4-356B5DFE87B9}" dt="2019-10-24T15:48:21.479" v="1055" actId="20577"/>
          <ac:graphicFrameMkLst>
            <pc:docMk/>
            <pc:sldMk cId="470149039" sldId="300"/>
            <ac:graphicFrameMk id="3" creationId="{57EBABBC-BF53-D54B-B535-A6EEF3CDBAF8}"/>
          </ac:graphicFrameMkLst>
        </pc:graphicFrameChg>
      </pc:sldChg>
      <pc:sldChg chg="modAnim">
        <pc:chgData name="Long B Nguyen" userId="f59fb8f3-a021-417a-8bc1-65c8d471c621" providerId="ADAL" clId="{DBF8C059-04A6-1547-9DE4-356B5DFE87B9}" dt="2019-11-01T12:56:15.115" v="7892"/>
        <pc:sldMkLst>
          <pc:docMk/>
          <pc:sldMk cId="3670596711" sldId="304"/>
        </pc:sldMkLst>
      </pc:sldChg>
      <pc:sldChg chg="modSp modAnim">
        <pc:chgData name="Long B Nguyen" userId="f59fb8f3-a021-417a-8bc1-65c8d471c621" providerId="ADAL" clId="{DBF8C059-04A6-1547-9DE4-356B5DFE87B9}" dt="2019-11-01T12:56:39.985" v="7898"/>
        <pc:sldMkLst>
          <pc:docMk/>
          <pc:sldMk cId="3984246490" sldId="307"/>
        </pc:sldMkLst>
        <pc:spChg chg="mod">
          <ac:chgData name="Long B Nguyen" userId="f59fb8f3-a021-417a-8bc1-65c8d471c621" providerId="ADAL" clId="{DBF8C059-04A6-1547-9DE4-356B5DFE87B9}" dt="2019-10-24T14:24:11.863" v="220" actId="1076"/>
          <ac:spMkLst>
            <pc:docMk/>
            <pc:sldMk cId="3984246490" sldId="307"/>
            <ac:spMk id="4" creationId="{3C1D2CCE-B02B-8D4A-B006-6965D4D418F0}"/>
          </ac:spMkLst>
        </pc:spChg>
        <pc:spChg chg="mod">
          <ac:chgData name="Long B Nguyen" userId="f59fb8f3-a021-417a-8bc1-65c8d471c621" providerId="ADAL" clId="{DBF8C059-04A6-1547-9DE4-356B5DFE87B9}" dt="2019-10-24T14:24:08.848" v="219" actId="1076"/>
          <ac:spMkLst>
            <pc:docMk/>
            <pc:sldMk cId="3984246490" sldId="307"/>
            <ac:spMk id="5" creationId="{098C8043-8C8C-AF4C-BF1C-D1D52C75A7B9}"/>
          </ac:spMkLst>
        </pc:spChg>
        <pc:spChg chg="mod">
          <ac:chgData name="Long B Nguyen" userId="f59fb8f3-a021-417a-8bc1-65c8d471c621" providerId="ADAL" clId="{DBF8C059-04A6-1547-9DE4-356B5DFE87B9}" dt="2019-11-01T12:53:15.752" v="7783" actId="20577"/>
          <ac:spMkLst>
            <pc:docMk/>
            <pc:sldMk cId="3984246490" sldId="30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7:51.296" v="7908"/>
        <pc:sldMkLst>
          <pc:docMk/>
          <pc:sldMk cId="3672999173" sldId="308"/>
        </pc:sldMkLst>
        <pc:spChg chg="mod">
          <ac:chgData name="Long B Nguyen" userId="f59fb8f3-a021-417a-8bc1-65c8d471c621" providerId="ADAL" clId="{DBF8C059-04A6-1547-9DE4-356B5DFE87B9}" dt="2019-11-01T12:54:54.588" v="7820" actId="20577"/>
          <ac:spMkLst>
            <pc:docMk/>
            <pc:sldMk cId="3672999173" sldId="30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DBF8C059-04A6-1547-9DE4-356B5DFE87B9}" dt="2019-11-01T13:06:43.787" v="8076"/>
        <pc:sldMkLst>
          <pc:docMk/>
          <pc:sldMk cId="4055245160" sldId="310"/>
        </pc:sldMkLst>
        <pc:spChg chg="add del mod">
          <ac:chgData name="Long B Nguyen" userId="f59fb8f3-a021-417a-8bc1-65c8d471c621" providerId="ADAL" clId="{DBF8C059-04A6-1547-9DE4-356B5DFE87B9}" dt="2019-11-01T13:05:26.484" v="8009"/>
          <ac:spMkLst>
            <pc:docMk/>
            <pc:sldMk cId="4055245160" sldId="310"/>
            <ac:spMk id="3" creationId="{4706D460-3FF5-4442-9BDD-A977E247260F}"/>
          </ac:spMkLst>
        </pc:spChg>
        <pc:spChg chg="add mod">
          <ac:chgData name="Long B Nguyen" userId="f59fb8f3-a021-417a-8bc1-65c8d471c621" providerId="ADAL" clId="{DBF8C059-04A6-1547-9DE4-356B5DFE87B9}" dt="2019-11-01T13:06:27.361" v="8070" actId="1037"/>
          <ac:spMkLst>
            <pc:docMk/>
            <pc:sldMk cId="4055245160" sldId="310"/>
            <ac:spMk id="4" creationId="{2A32A6EF-01FB-C94C-8CF8-E8F1A32E5C78}"/>
          </ac:spMkLst>
        </pc:spChg>
        <pc:spChg chg="add mod">
          <ac:chgData name="Long B Nguyen" userId="f59fb8f3-a021-417a-8bc1-65c8d471c621" providerId="ADAL" clId="{DBF8C059-04A6-1547-9DE4-356B5DFE87B9}" dt="2019-11-01T13:06:32.798" v="8074" actId="20577"/>
          <ac:spMkLst>
            <pc:docMk/>
            <pc:sldMk cId="4055245160" sldId="310"/>
            <ac:spMk id="6" creationId="{86A85409-1D8D-F749-86FB-8BF9670B22EF}"/>
          </ac:spMkLst>
        </pc:spChg>
        <pc:spChg chg="mod">
          <ac:chgData name="Long B Nguyen" userId="f59fb8f3-a021-417a-8bc1-65c8d471c621" providerId="ADAL" clId="{DBF8C059-04A6-1547-9DE4-356B5DFE87B9}" dt="2019-11-01T12:54:41.374" v="7804" actId="20577"/>
          <ac:spMkLst>
            <pc:docMk/>
            <pc:sldMk cId="4055245160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8:13.921" v="7913"/>
        <pc:sldMkLst>
          <pc:docMk/>
          <pc:sldMk cId="4210029770" sldId="311"/>
        </pc:sldMkLst>
        <pc:spChg chg="mod">
          <ac:chgData name="Long B Nguyen" userId="f59fb8f3-a021-417a-8bc1-65c8d471c621" providerId="ADAL" clId="{DBF8C059-04A6-1547-9DE4-356B5DFE87B9}" dt="2019-11-01T12:55:08.065" v="7837" actId="20577"/>
          <ac:spMkLst>
            <pc:docMk/>
            <pc:sldMk cId="4210029770" sldId="311"/>
            <ac:spMk id="3" creationId="{4023DC8A-3C5D-324F-8DB0-21911EC4DFD1}"/>
          </ac:spMkLst>
        </pc:spChg>
        <pc:spChg chg="mod">
          <ac:chgData name="Long B Nguyen" userId="f59fb8f3-a021-417a-8bc1-65c8d471c621" providerId="ADAL" clId="{DBF8C059-04A6-1547-9DE4-356B5DFE87B9}" dt="2019-11-01T12:55:11.312" v="7842" actId="20577"/>
          <ac:spMkLst>
            <pc:docMk/>
            <pc:sldMk cId="4210029770" sldId="311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1-01T12:55:04.458" v="7832" actId="20577"/>
          <ac:spMkLst>
            <pc:docMk/>
            <pc:sldMk cId="4210029770" sldId="31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24.479" v="7915"/>
        <pc:sldMkLst>
          <pc:docMk/>
          <pc:sldMk cId="4152459930" sldId="312"/>
        </pc:sldMkLst>
        <pc:spChg chg="mod">
          <ac:chgData name="Long B Nguyen" userId="f59fb8f3-a021-417a-8bc1-65c8d471c621" providerId="ADAL" clId="{DBF8C059-04A6-1547-9DE4-356B5DFE87B9}" dt="2019-10-24T15:49:17.681" v="1057"/>
          <ac:spMkLst>
            <pc:docMk/>
            <pc:sldMk cId="4152459930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1T12:55:33.778" v="7879" actId="20577"/>
          <ac:spMkLst>
            <pc:docMk/>
            <pc:sldMk cId="4152459930" sldId="312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2T04:37:50.665" v="8241" actId="20577"/>
        <pc:sldMkLst>
          <pc:docMk/>
          <pc:sldMk cId="2332116064" sldId="313"/>
        </pc:sldMkLst>
        <pc:spChg chg="add mod">
          <ac:chgData name="Long B Nguyen" userId="f59fb8f3-a021-417a-8bc1-65c8d471c621" providerId="ADAL" clId="{DBF8C059-04A6-1547-9DE4-356B5DFE87B9}" dt="2019-11-02T04:37:42.703" v="8239" actId="20577"/>
          <ac:spMkLst>
            <pc:docMk/>
            <pc:sldMk cId="2332116064" sldId="313"/>
            <ac:spMk id="4" creationId="{12000D1C-7CA0-524B-9460-20C7196D0833}"/>
          </ac:spMkLst>
        </pc:spChg>
        <pc:spChg chg="mod">
          <ac:chgData name="Long B Nguyen" userId="f59fb8f3-a021-417a-8bc1-65c8d471c621" providerId="ADAL" clId="{DBF8C059-04A6-1547-9DE4-356B5DFE87B9}" dt="2019-11-02T04:37:50.665" v="8241" actId="20577"/>
          <ac:spMkLst>
            <pc:docMk/>
            <pc:sldMk cId="2332116064" sldId="313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2T04:37:34.932" v="8235" actId="14100"/>
          <ac:cxnSpMkLst>
            <pc:docMk/>
            <pc:sldMk cId="2332116064" sldId="313"/>
            <ac:cxnSpMk id="5" creationId="{7744E205-59FC-A146-86D1-88C72F6C27FB}"/>
          </ac:cxnSpMkLst>
        </pc:cxnChg>
      </pc:sldChg>
      <pc:sldChg chg="delSp modSp add modAnim">
        <pc:chgData name="Long B Nguyen" userId="f59fb8f3-a021-417a-8bc1-65c8d471c621" providerId="ADAL" clId="{DBF8C059-04A6-1547-9DE4-356B5DFE87B9}" dt="2019-11-01T12:58:38.278" v="7919"/>
        <pc:sldMkLst>
          <pc:docMk/>
          <pc:sldMk cId="1565173198" sldId="314"/>
        </pc:sldMkLst>
        <pc:spChg chg="mod">
          <ac:chgData name="Long B Nguyen" userId="f59fb8f3-a021-417a-8bc1-65c8d471c621" providerId="ADAL" clId="{DBF8C059-04A6-1547-9DE4-356B5DFE87B9}" dt="2019-10-24T16:00:48.970" v="1326" actId="20577"/>
          <ac:spMkLst>
            <pc:docMk/>
            <pc:sldMk cId="1565173198" sldId="31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6:02:34.320" v="1687" actId="478"/>
          <ac:spMkLst>
            <pc:docMk/>
            <pc:sldMk cId="1565173198" sldId="314"/>
            <ac:spMk id="3" creationId="{4023DC8A-3C5D-324F-8DB0-21911EC4DFD1}"/>
          </ac:spMkLst>
        </pc:spChg>
        <pc:spChg chg="del">
          <ac:chgData name="Long B Nguyen" userId="f59fb8f3-a021-417a-8bc1-65c8d471c621" providerId="ADAL" clId="{DBF8C059-04A6-1547-9DE4-356B5DFE87B9}" dt="2019-10-24T16:02:41.067" v="1689" actId="478"/>
          <ac:spMkLst>
            <pc:docMk/>
            <pc:sldMk cId="1565173198" sldId="314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0-24T16:07:38.885" v="1900" actId="20577"/>
          <ac:spMkLst>
            <pc:docMk/>
            <pc:sldMk cId="1565173198" sldId="31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46.874" v="7922"/>
        <pc:sldMkLst>
          <pc:docMk/>
          <pc:sldMk cId="3659811964" sldId="315"/>
        </pc:sldMkLst>
        <pc:spChg chg="mod">
          <ac:chgData name="Long B Nguyen" userId="f59fb8f3-a021-417a-8bc1-65c8d471c621" providerId="ADAL" clId="{DBF8C059-04A6-1547-9DE4-356B5DFE87B9}" dt="2019-10-24T16:14:17.736" v="2563" actId="20577"/>
          <ac:spMkLst>
            <pc:docMk/>
            <pc:sldMk cId="3659811964" sldId="315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DBF8C059-04A6-1547-9DE4-356B5DFE87B9}" dt="2019-11-01T12:59:07.006" v="7926"/>
        <pc:sldMkLst>
          <pc:docMk/>
          <pc:sldMk cId="2536712643" sldId="317"/>
        </pc:sldMkLst>
        <pc:spChg chg="mod">
          <ac:chgData name="Long B Nguyen" userId="f59fb8f3-a021-417a-8bc1-65c8d471c621" providerId="ADAL" clId="{DBF8C059-04A6-1547-9DE4-356B5DFE87B9}" dt="2019-10-24T16:26:05.116" v="3274" actId="20577"/>
          <ac:spMkLst>
            <pc:docMk/>
            <pc:sldMk cId="2536712643" sldId="317"/>
            <ac:spMk id="2" creationId="{AA3A228F-61D0-D949-A5E7-F83756230BF8}"/>
          </ac:spMkLst>
        </pc:spChg>
        <pc:spChg chg="del mod">
          <ac:chgData name="Long B Nguyen" userId="f59fb8f3-a021-417a-8bc1-65c8d471c621" providerId="ADAL" clId="{DBF8C059-04A6-1547-9DE4-356B5DFE87B9}" dt="2019-10-24T16:17:57.879" v="2653" actId="478"/>
          <ac:spMkLst>
            <pc:docMk/>
            <pc:sldMk cId="2536712643" sldId="317"/>
            <ac:spMk id="6" creationId="{76E456FD-D331-974E-9966-139D852DE6B8}"/>
          </ac:spMkLst>
        </pc:spChg>
        <pc:spChg chg="mod">
          <ac:chgData name="Long B Nguyen" userId="f59fb8f3-a021-417a-8bc1-65c8d471c621" providerId="ADAL" clId="{DBF8C059-04A6-1547-9DE4-356B5DFE87B9}" dt="2019-10-25T11:34:15.605" v="7255" actId="255"/>
          <ac:spMkLst>
            <pc:docMk/>
            <pc:sldMk cId="2536712643" sldId="317"/>
            <ac:spMk id="9" creationId="{E3B2E017-30B2-884B-A113-B419A2ED51AD}"/>
          </ac:spMkLst>
        </pc:spChg>
        <pc:picChg chg="del">
          <ac:chgData name="Long B Nguyen" userId="f59fb8f3-a021-417a-8bc1-65c8d471c621" providerId="ADAL" clId="{DBF8C059-04A6-1547-9DE4-356B5DFE87B9}" dt="2019-10-24T16:18:43.278" v="2737" actId="478"/>
          <ac:picMkLst>
            <pc:docMk/>
            <pc:sldMk cId="2536712643" sldId="317"/>
            <ac:picMk id="3" creationId="{9A8E9CD0-D9B3-8E4C-9599-C519FA3BF22B}"/>
          </ac:picMkLst>
        </pc:picChg>
        <pc:picChg chg="del">
          <ac:chgData name="Long B Nguyen" userId="f59fb8f3-a021-417a-8bc1-65c8d471c621" providerId="ADAL" clId="{DBF8C059-04A6-1547-9DE4-356B5DFE87B9}" dt="2019-10-24T16:18:45.408" v="2739" actId="478"/>
          <ac:picMkLst>
            <pc:docMk/>
            <pc:sldMk cId="2536712643" sldId="317"/>
            <ac:picMk id="7" creationId="{09184722-0D16-5E47-A514-4348651A24BB}"/>
          </ac:picMkLst>
        </pc:picChg>
        <pc:picChg chg="del">
          <ac:chgData name="Long B Nguyen" userId="f59fb8f3-a021-417a-8bc1-65c8d471c621" providerId="ADAL" clId="{DBF8C059-04A6-1547-9DE4-356B5DFE87B9}" dt="2019-10-24T16:18:44.494" v="2738" actId="478"/>
          <ac:picMkLst>
            <pc:docMk/>
            <pc:sldMk cId="2536712643" sldId="317"/>
            <ac:picMk id="8" creationId="{778F82F4-110D-C843-8F5C-71BDAE030887}"/>
          </ac:picMkLst>
        </pc:picChg>
        <pc:cxnChg chg="del">
          <ac:chgData name="Long B Nguyen" userId="f59fb8f3-a021-417a-8bc1-65c8d471c621" providerId="ADAL" clId="{DBF8C059-04A6-1547-9DE4-356B5DFE87B9}" dt="2019-10-24T16:18:48.561" v="2741" actId="478"/>
          <ac:cxnSpMkLst>
            <pc:docMk/>
            <pc:sldMk cId="2536712643" sldId="317"/>
            <ac:cxnSpMk id="10" creationId="{79C2D392-8520-8A48-983C-712692DD187A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9:16.170" v="7929"/>
        <pc:sldMkLst>
          <pc:docMk/>
          <pc:sldMk cId="3127700614" sldId="318"/>
        </pc:sldMkLst>
        <pc:spChg chg="mod">
          <ac:chgData name="Long B Nguyen" userId="f59fb8f3-a021-417a-8bc1-65c8d471c621" providerId="ADAL" clId="{DBF8C059-04A6-1547-9DE4-356B5DFE87B9}" dt="2019-10-24T16:26:17.870" v="3317" actId="20577"/>
          <ac:spMkLst>
            <pc:docMk/>
            <pc:sldMk cId="3127700614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20.050" v="7256" actId="255"/>
          <ac:spMkLst>
            <pc:docMk/>
            <pc:sldMk cId="3127700614" sldId="31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9:25.021" v="7931"/>
        <pc:sldMkLst>
          <pc:docMk/>
          <pc:sldMk cId="2618277182" sldId="319"/>
        </pc:sldMkLst>
        <pc:spChg chg="mod">
          <ac:chgData name="Long B Nguyen" userId="f59fb8f3-a021-417a-8bc1-65c8d471c621" providerId="ADAL" clId="{DBF8C059-04A6-1547-9DE4-356B5DFE87B9}" dt="2019-10-24T16:31:23.701" v="3660" actId="20577"/>
          <ac:spMkLst>
            <pc:docMk/>
            <pc:sldMk cId="261827718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08.660" v="7254" actId="255"/>
          <ac:spMkLst>
            <pc:docMk/>
            <pc:sldMk cId="2618277182" sldId="31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1T12:59:42.911" v="7933"/>
        <pc:sldMkLst>
          <pc:docMk/>
          <pc:sldMk cId="617958515" sldId="320"/>
        </pc:sldMkLst>
        <pc:spChg chg="mod">
          <ac:chgData name="Long B Nguyen" userId="f59fb8f3-a021-417a-8bc1-65c8d471c621" providerId="ADAL" clId="{DBF8C059-04A6-1547-9DE4-356B5DFE87B9}" dt="2019-10-24T16:41:04.291" v="4280" actId="1076"/>
          <ac:spMkLst>
            <pc:docMk/>
            <pc:sldMk cId="617958515" sldId="320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0-24T16:41:28.889" v="4302" actId="1076"/>
          <ac:spMkLst>
            <pc:docMk/>
            <pc:sldMk cId="617958515" sldId="320"/>
            <ac:spMk id="3" creationId="{CBF1DCD8-E79C-7640-9361-6F12D8D51BFD}"/>
          </ac:spMkLst>
        </pc:spChg>
        <pc:spChg chg="add mod">
          <ac:chgData name="Long B Nguyen" userId="f59fb8f3-a021-417a-8bc1-65c8d471c621" providerId="ADAL" clId="{DBF8C059-04A6-1547-9DE4-356B5DFE87B9}" dt="2019-10-24T16:45:16.522" v="4360" actId="1076"/>
          <ac:spMkLst>
            <pc:docMk/>
            <pc:sldMk cId="617958515" sldId="320"/>
            <ac:spMk id="5" creationId="{07E658D0-F51D-4B42-9A99-A8C5CB5CC1B7}"/>
          </ac:spMkLst>
        </pc:spChg>
        <pc:spChg chg="mod">
          <ac:chgData name="Long B Nguyen" userId="f59fb8f3-a021-417a-8bc1-65c8d471c621" providerId="ADAL" clId="{DBF8C059-04A6-1547-9DE4-356B5DFE87B9}" dt="2019-10-24T16:40:55.123" v="4272" actId="14100"/>
          <ac:spMkLst>
            <pc:docMk/>
            <pc:sldMk cId="617958515" sldId="320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2:59:58.556" v="7936"/>
        <pc:sldMkLst>
          <pc:docMk/>
          <pc:sldMk cId="3039307715" sldId="321"/>
        </pc:sldMkLst>
        <pc:spChg chg="mod">
          <ac:chgData name="Long B Nguyen" userId="f59fb8f3-a021-417a-8bc1-65c8d471c621" providerId="ADAL" clId="{DBF8C059-04A6-1547-9DE4-356B5DFE87B9}" dt="2019-10-24T16:50:33.307" v="4582" actId="1076"/>
          <ac:spMkLst>
            <pc:docMk/>
            <pc:sldMk cId="3039307715" sldId="321"/>
            <ac:spMk id="3" creationId="{CBF1DCD8-E79C-7640-9361-6F12D8D51BFD}"/>
          </ac:spMkLst>
        </pc:spChg>
        <pc:spChg chg="del mod">
          <ac:chgData name="Long B Nguyen" userId="f59fb8f3-a021-417a-8bc1-65c8d471c621" providerId="ADAL" clId="{DBF8C059-04A6-1547-9DE4-356B5DFE87B9}" dt="2019-10-24T16:45:19.364" v="4361" actId="478"/>
          <ac:spMkLst>
            <pc:docMk/>
            <pc:sldMk cId="3039307715" sldId="321"/>
            <ac:spMk id="5" creationId="{07E658D0-F51D-4B42-9A99-A8C5CB5CC1B7}"/>
          </ac:spMkLst>
        </pc:spChg>
        <pc:spChg chg="add mod">
          <ac:chgData name="Long B Nguyen" userId="f59fb8f3-a021-417a-8bc1-65c8d471c621" providerId="ADAL" clId="{DBF8C059-04A6-1547-9DE4-356B5DFE87B9}" dt="2019-10-24T16:50:30.279" v="4581" actId="1076"/>
          <ac:spMkLst>
            <pc:docMk/>
            <pc:sldMk cId="3039307715" sldId="321"/>
            <ac:spMk id="6" creationId="{B7AB2EA4-48CC-FD46-9632-CD4301E82099}"/>
          </ac:spMkLst>
        </pc:spChg>
        <pc:spChg chg="add mod">
          <ac:chgData name="Long B Nguyen" userId="f59fb8f3-a021-417a-8bc1-65c8d471c621" providerId="ADAL" clId="{DBF8C059-04A6-1547-9DE4-356B5DFE87B9}" dt="2019-10-24T16:50:27.468" v="4580" actId="1076"/>
          <ac:spMkLst>
            <pc:docMk/>
            <pc:sldMk cId="3039307715" sldId="321"/>
            <ac:spMk id="7" creationId="{A1C0BD5B-7A70-614C-8F08-877F246D65C4}"/>
          </ac:spMkLst>
        </pc:spChg>
        <pc:cxnChg chg="add mod">
          <ac:chgData name="Long B Nguyen" userId="f59fb8f3-a021-417a-8bc1-65c8d471c621" providerId="ADAL" clId="{DBF8C059-04A6-1547-9DE4-356B5DFE87B9}" dt="2019-10-24T17:26:57.380" v="4664" actId="1076"/>
          <ac:cxnSpMkLst>
            <pc:docMk/>
            <pc:sldMk cId="3039307715" sldId="321"/>
            <ac:cxnSpMk id="5" creationId="{6A41E33A-3774-3740-BA11-D4C900D6705F}"/>
          </ac:cxnSpMkLst>
        </pc:cxnChg>
        <pc:cxnChg chg="add mod">
          <ac:chgData name="Long B Nguyen" userId="f59fb8f3-a021-417a-8bc1-65c8d471c621" providerId="ADAL" clId="{DBF8C059-04A6-1547-9DE4-356B5DFE87B9}" dt="2019-10-24T17:27:08.213" v="4669" actId="14100"/>
          <ac:cxnSpMkLst>
            <pc:docMk/>
            <pc:sldMk cId="3039307715" sldId="321"/>
            <ac:cxnSpMk id="11" creationId="{0DDE5314-648F-5C4B-BB48-3769B65DC2C6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0.333" v="7940"/>
        <pc:sldMkLst>
          <pc:docMk/>
          <pc:sldMk cId="3096583072" sldId="323"/>
        </pc:sldMkLst>
        <pc:spChg chg="mod">
          <ac:chgData name="Long B Nguyen" userId="f59fb8f3-a021-417a-8bc1-65c8d471c621" providerId="ADAL" clId="{DBF8C059-04A6-1547-9DE4-356B5DFE87B9}" dt="2019-10-24T17:27:36.349" v="4681" actId="20577"/>
          <ac:spMkLst>
            <pc:docMk/>
            <pc:sldMk cId="3096583072" sldId="323"/>
            <ac:spMk id="7" creationId="{A1C0BD5B-7A70-614C-8F08-877F246D65C4}"/>
          </ac:spMkLst>
        </pc:spChg>
        <pc:spChg chg="add mod">
          <ac:chgData name="Long B Nguyen" userId="f59fb8f3-a021-417a-8bc1-65c8d471c621" providerId="ADAL" clId="{DBF8C059-04A6-1547-9DE4-356B5DFE87B9}" dt="2019-10-24T18:36:46.358" v="5031" actId="20577"/>
          <ac:spMkLst>
            <pc:docMk/>
            <pc:sldMk cId="3096583072" sldId="323"/>
            <ac:spMk id="10" creationId="{6F2E737A-829E-5A45-9E9D-A706B719CBB7}"/>
          </ac:spMkLst>
        </pc:spChg>
        <pc:cxnChg chg="mod">
          <ac:chgData name="Long B Nguyen" userId="f59fb8f3-a021-417a-8bc1-65c8d471c621" providerId="ADAL" clId="{DBF8C059-04A6-1547-9DE4-356B5DFE87B9}" dt="2019-10-24T17:28:41.528" v="4820" actId="14100"/>
          <ac:cxnSpMkLst>
            <pc:docMk/>
            <pc:sldMk cId="3096583072" sldId="323"/>
            <ac:cxnSpMk id="5" creationId="{6A41E33A-3774-3740-BA11-D4C900D6705F}"/>
          </ac:cxnSpMkLst>
        </pc:cxnChg>
        <pc:cxnChg chg="del">
          <ac:chgData name="Long B Nguyen" userId="f59fb8f3-a021-417a-8bc1-65c8d471c621" providerId="ADAL" clId="{DBF8C059-04A6-1547-9DE4-356B5DFE87B9}" dt="2019-10-24T17:28:32.771" v="4818" actId="478"/>
          <ac:cxnSpMkLst>
            <pc:docMk/>
            <pc:sldMk cId="3096583072" sldId="323"/>
            <ac:cxnSpMk id="11" creationId="{0DDE5314-648F-5C4B-BB48-3769B65DC2C6}"/>
          </ac:cxnSpMkLst>
        </pc:cxnChg>
        <pc:cxnChg chg="add mod">
          <ac:chgData name="Long B Nguyen" userId="f59fb8f3-a021-417a-8bc1-65c8d471c621" providerId="ADAL" clId="{DBF8C059-04A6-1547-9DE4-356B5DFE87B9}" dt="2019-10-24T17:28:48.736" v="4823" actId="14100"/>
          <ac:cxnSpMkLst>
            <pc:docMk/>
            <pc:sldMk cId="3096583072" sldId="323"/>
            <ac:cxnSpMk id="12" creationId="{8D88494F-D4E7-AB49-840B-85C05CBDC54E}"/>
          </ac:cxnSpMkLst>
        </pc:cxnChg>
        <pc:cxnChg chg="add mod">
          <ac:chgData name="Long B Nguyen" userId="f59fb8f3-a021-417a-8bc1-65c8d471c621" providerId="ADAL" clId="{DBF8C059-04A6-1547-9DE4-356B5DFE87B9}" dt="2019-10-24T17:28:55.107" v="4826" actId="14100"/>
          <ac:cxnSpMkLst>
            <pc:docMk/>
            <pc:sldMk cId="3096583072" sldId="323"/>
            <ac:cxnSpMk id="15" creationId="{9CBB605F-FC67-2643-BAAB-52326BF11806}"/>
          </ac:cxnSpMkLst>
        </pc:cxnChg>
        <pc:cxnChg chg="add mod">
          <ac:chgData name="Long B Nguyen" userId="f59fb8f3-a021-417a-8bc1-65c8d471c621" providerId="ADAL" clId="{DBF8C059-04A6-1547-9DE4-356B5DFE87B9}" dt="2019-10-24T17:29:02.324" v="4829" actId="14100"/>
          <ac:cxnSpMkLst>
            <pc:docMk/>
            <pc:sldMk cId="3096583072" sldId="323"/>
            <ac:cxnSpMk id="18" creationId="{F28B016A-60E6-2941-B6A9-C3C4FB6646FA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9.705" v="7943"/>
        <pc:sldMkLst>
          <pc:docMk/>
          <pc:sldMk cId="3753341527" sldId="324"/>
        </pc:sldMkLst>
        <pc:spChg chg="mod">
          <ac:chgData name="Long B Nguyen" userId="f59fb8f3-a021-417a-8bc1-65c8d471c621" providerId="ADAL" clId="{DBF8C059-04A6-1547-9DE4-356B5DFE87B9}" dt="2019-10-25T01:13:18.251" v="6361" actId="20577"/>
          <ac:spMkLst>
            <pc:docMk/>
            <pc:sldMk cId="3753341527" sldId="324"/>
            <ac:spMk id="2" creationId="{AA3A228F-61D0-D949-A5E7-F83756230BF8}"/>
          </ac:spMkLst>
        </pc:spChg>
        <pc:spChg chg="add del">
          <ac:chgData name="Long B Nguyen" userId="f59fb8f3-a021-417a-8bc1-65c8d471c621" providerId="ADAL" clId="{DBF8C059-04A6-1547-9DE4-356B5DFE87B9}" dt="2019-10-25T01:13:10.954" v="6354"/>
          <ac:spMkLst>
            <pc:docMk/>
            <pc:sldMk cId="3753341527" sldId="324"/>
            <ac:spMk id="3" creationId="{C1412674-9C94-724C-93BF-3EDA84CAFBBA}"/>
          </ac:spMkLst>
        </pc:spChg>
        <pc:spChg chg="mod">
          <ac:chgData name="Long B Nguyen" userId="f59fb8f3-a021-417a-8bc1-65c8d471c621" providerId="ADAL" clId="{DBF8C059-04A6-1547-9DE4-356B5DFE87B9}" dt="2019-10-25T01:22:09.182" v="6745" actId="20577"/>
          <ac:spMkLst>
            <pc:docMk/>
            <pc:sldMk cId="3753341527" sldId="32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DBF8C059-04A6-1547-9DE4-356B5DFE87B9}" dt="2019-10-25T01:11:18.207" v="6352" actId="478"/>
        <pc:sldMkLst>
          <pc:docMk/>
          <pc:sldMk cId="3750016062" sldId="325"/>
        </pc:sldMkLst>
        <pc:spChg chg="mod">
          <ac:chgData name="Long B Nguyen" userId="f59fb8f3-a021-417a-8bc1-65c8d471c621" providerId="ADAL" clId="{DBF8C059-04A6-1547-9DE4-356B5DFE87B9}" dt="2019-10-24T18:43:05.960" v="5331" actId="20577"/>
          <ac:spMkLst>
            <pc:docMk/>
            <pc:sldMk cId="3750016062" sldId="32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DBF8C059-04A6-1547-9DE4-356B5DFE87B9}" dt="2019-10-25T01:11:18.207" v="6352" actId="478"/>
          <ac:spMkLst>
            <pc:docMk/>
            <pc:sldMk cId="3750016062" sldId="325"/>
            <ac:spMk id="3" creationId="{95FC1A93-95D1-E24F-823F-35570F88F850}"/>
          </ac:spMkLst>
        </pc:spChg>
        <pc:spChg chg="add mod">
          <ac:chgData name="Long B Nguyen" userId="f59fb8f3-a021-417a-8bc1-65c8d471c621" providerId="ADAL" clId="{DBF8C059-04A6-1547-9DE4-356B5DFE87B9}" dt="2019-10-24T18:48:50.665" v="5616" actId="1076"/>
          <ac:spMkLst>
            <pc:docMk/>
            <pc:sldMk cId="3750016062" sldId="325"/>
            <ac:spMk id="5" creationId="{F21AFD8D-397E-3342-9FCC-026A00C2F153}"/>
          </ac:spMkLst>
        </pc:spChg>
        <pc:spChg chg="mod">
          <ac:chgData name="Long B Nguyen" userId="f59fb8f3-a021-417a-8bc1-65c8d471c621" providerId="ADAL" clId="{DBF8C059-04A6-1547-9DE4-356B5DFE87B9}" dt="2019-10-24T18:48:38.756" v="5612" actId="20577"/>
          <ac:spMkLst>
            <pc:docMk/>
            <pc:sldMk cId="3750016062" sldId="32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1.151" v="7953"/>
        <pc:sldMkLst>
          <pc:docMk/>
          <pc:sldMk cId="3748840513" sldId="326"/>
        </pc:sldMkLst>
        <pc:spChg chg="mod">
          <ac:chgData name="Long B Nguyen" userId="f59fb8f3-a021-417a-8bc1-65c8d471c621" providerId="ADAL" clId="{DBF8C059-04A6-1547-9DE4-356B5DFE87B9}" dt="2019-10-24T18:54:14.402" v="5852" actId="1076"/>
          <ac:spMkLst>
            <pc:docMk/>
            <pc:sldMk cId="3748840513" sldId="326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8:48:57.438" v="5618" actId="478"/>
          <ac:spMkLst>
            <pc:docMk/>
            <pc:sldMk cId="3748840513" sldId="326"/>
            <ac:spMk id="3" creationId="{95FC1A93-95D1-E24F-823F-35570F88F850}"/>
          </ac:spMkLst>
        </pc:spChg>
        <pc:spChg chg="add del mod">
          <ac:chgData name="Long B Nguyen" userId="f59fb8f3-a021-417a-8bc1-65c8d471c621" providerId="ADAL" clId="{DBF8C059-04A6-1547-9DE4-356B5DFE87B9}" dt="2019-10-25T11:29:26.212" v="7066"/>
          <ac:spMkLst>
            <pc:docMk/>
            <pc:sldMk cId="3748840513" sldId="326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4:47.263" v="5865" actId="1076"/>
          <ac:spMkLst>
            <pc:docMk/>
            <pc:sldMk cId="3748840513" sldId="326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4:48.251" v="6342" actId="1076"/>
          <ac:spMkLst>
            <pc:docMk/>
            <pc:sldMk cId="3748840513" sldId="326"/>
            <ac:spMk id="7" creationId="{4B727B46-A324-164A-9C9C-7012797F4961}"/>
          </ac:spMkLst>
        </pc:spChg>
        <pc:spChg chg="mod">
          <ac:chgData name="Long B Nguyen" userId="f59fb8f3-a021-417a-8bc1-65c8d471c621" providerId="ADAL" clId="{DBF8C059-04A6-1547-9DE4-356B5DFE87B9}" dt="2019-10-24T18:54:43.918" v="5864" actId="255"/>
          <ac:spMkLst>
            <pc:docMk/>
            <pc:sldMk cId="3748840513" sldId="326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7.738" v="7954"/>
        <pc:sldMkLst>
          <pc:docMk/>
          <pc:sldMk cId="3014369594" sldId="327"/>
        </pc:sldMkLst>
        <pc:spChg chg="del mod">
          <ac:chgData name="Long B Nguyen" userId="f59fb8f3-a021-417a-8bc1-65c8d471c621" providerId="ADAL" clId="{DBF8C059-04A6-1547-9DE4-356B5DFE87B9}" dt="2019-10-24T19:02:31.876" v="6078" actId="478"/>
          <ac:spMkLst>
            <pc:docMk/>
            <pc:sldMk cId="3014369594" sldId="327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6:44.574" v="5955" actId="1076"/>
          <ac:spMkLst>
            <pc:docMk/>
            <pc:sldMk cId="3014369594" sldId="327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3:13.399" v="6224" actId="20577"/>
          <ac:spMkLst>
            <pc:docMk/>
            <pc:sldMk cId="3014369594" sldId="327"/>
            <ac:spMk id="6" creationId="{5AD463B8-D3D6-764A-A598-6854873FB2F6}"/>
          </ac:spMkLst>
        </pc:spChg>
        <pc:spChg chg="add del">
          <ac:chgData name="Long B Nguyen" userId="f59fb8f3-a021-417a-8bc1-65c8d471c621" providerId="ADAL" clId="{DBF8C059-04A6-1547-9DE4-356B5DFE87B9}" dt="2019-10-25T11:33:04.667" v="7251"/>
          <ac:spMkLst>
            <pc:docMk/>
            <pc:sldMk cId="3014369594" sldId="327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0-24T19:02:09.483" v="6075" actId="20577"/>
          <ac:spMkLst>
            <pc:docMk/>
            <pc:sldMk cId="3014369594" sldId="327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0-24T19:03:01.282" v="6155" actId="20577"/>
          <ac:cxnSpMkLst>
            <pc:docMk/>
            <pc:sldMk cId="3014369594" sldId="327"/>
            <ac:cxnSpMk id="7" creationId="{DF98BA1B-1C09-EF41-98CB-A65F848B77CD}"/>
          </ac:cxnSpMkLst>
        </pc:cxnChg>
      </pc:sldChg>
      <pc:sldChg chg="add modAnim">
        <pc:chgData name="Long B Nguyen" userId="f59fb8f3-a021-417a-8bc1-65c8d471c621" providerId="ADAL" clId="{DBF8C059-04A6-1547-9DE4-356B5DFE87B9}" dt="2019-11-01T13:03:14.092" v="7952"/>
        <pc:sldMkLst>
          <pc:docMk/>
          <pc:sldMk cId="1960883355" sldId="328"/>
        </pc:sldMkLst>
      </pc:sldChg>
      <pc:sldChg chg="modSp add modAnim">
        <pc:chgData name="Long B Nguyen" userId="f59fb8f3-a021-417a-8bc1-65c8d471c621" providerId="ADAL" clId="{DBF8C059-04A6-1547-9DE4-356B5DFE87B9}" dt="2019-11-02T03:36:45.051" v="8082" actId="20577"/>
        <pc:sldMkLst>
          <pc:docMk/>
          <pc:sldMk cId="53368268" sldId="329"/>
        </pc:sldMkLst>
        <pc:spChg chg="mod">
          <ac:chgData name="Long B Nguyen" userId="f59fb8f3-a021-417a-8bc1-65c8d471c621" providerId="ADAL" clId="{DBF8C059-04A6-1547-9DE4-356B5DFE87B9}" dt="2019-11-02T03:36:45.051" v="8082" actId="20577"/>
          <ac:spMkLst>
            <pc:docMk/>
            <pc:sldMk cId="53368268" sldId="329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4:37.592" v="8002" actId="20577"/>
        <pc:sldMkLst>
          <pc:docMk/>
          <pc:sldMk cId="894578124" sldId="330"/>
        </pc:sldMkLst>
        <pc:spChg chg="mod">
          <ac:chgData name="Long B Nguyen" userId="f59fb8f3-a021-417a-8bc1-65c8d471c621" providerId="ADAL" clId="{DBF8C059-04A6-1547-9DE4-356B5DFE87B9}" dt="2019-10-25T11:29:44.856" v="7095" actId="20577"/>
          <ac:spMkLst>
            <pc:docMk/>
            <pc:sldMk cId="894578124" sldId="330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5T11:29:55.439" v="7097" actId="478"/>
          <ac:spMkLst>
            <pc:docMk/>
            <pc:sldMk cId="894578124" sldId="330"/>
            <ac:spMk id="5" creationId="{F21AFD8D-397E-3342-9FCC-026A00C2F153}"/>
          </ac:spMkLst>
        </pc:spChg>
        <pc:spChg chg="del">
          <ac:chgData name="Long B Nguyen" userId="f59fb8f3-a021-417a-8bc1-65c8d471c621" providerId="ADAL" clId="{DBF8C059-04A6-1547-9DE4-356B5DFE87B9}" dt="2019-10-25T11:32:56.282" v="7250" actId="478"/>
          <ac:spMkLst>
            <pc:docMk/>
            <pc:sldMk cId="894578124" sldId="330"/>
            <ac:spMk id="6" creationId="{5AD463B8-D3D6-764A-A598-6854873FB2F6}"/>
          </ac:spMkLst>
        </pc:spChg>
        <pc:spChg chg="del">
          <ac:chgData name="Long B Nguyen" userId="f59fb8f3-a021-417a-8bc1-65c8d471c621" providerId="ADAL" clId="{DBF8C059-04A6-1547-9DE4-356B5DFE87B9}" dt="2019-10-25T11:29:52.831" v="7096" actId="478"/>
          <ac:spMkLst>
            <pc:docMk/>
            <pc:sldMk cId="894578124" sldId="330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1-01T13:04:37.592" v="8002" actId="20577"/>
          <ac:spMkLst>
            <pc:docMk/>
            <pc:sldMk cId="894578124" sldId="330"/>
            <ac:spMk id="9" creationId="{E3B2E017-30B2-884B-A113-B419A2ED51AD}"/>
          </ac:spMkLst>
        </pc:spChg>
        <pc:spChg chg="add mod">
          <ac:chgData name="Long B Nguyen" userId="f59fb8f3-a021-417a-8bc1-65c8d471c621" providerId="ADAL" clId="{DBF8C059-04A6-1547-9DE4-356B5DFE87B9}" dt="2019-10-25T11:33:09.610" v="7253" actId="1076"/>
          <ac:spMkLst>
            <pc:docMk/>
            <pc:sldMk cId="894578124" sldId="330"/>
            <ac:spMk id="10" creationId="{9947108E-12E8-044F-805D-DC505E96834C}"/>
          </ac:spMkLst>
        </pc:spChg>
        <pc:cxnChg chg="del mod">
          <ac:chgData name="Long B Nguyen" userId="f59fb8f3-a021-417a-8bc1-65c8d471c621" providerId="ADAL" clId="{DBF8C059-04A6-1547-9DE4-356B5DFE87B9}" dt="2019-11-01T13:04:20.801" v="7971" actId="478"/>
          <ac:cxnSpMkLst>
            <pc:docMk/>
            <pc:sldMk cId="894578124" sldId="330"/>
            <ac:cxnSpMk id="7" creationId="{DF98BA1B-1C09-EF41-98CB-A65F848B77CD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7:17.311" v="7902"/>
        <pc:sldMkLst>
          <pc:docMk/>
          <pc:sldMk cId="343975969" sldId="331"/>
        </pc:sldMkLst>
        <pc:spChg chg="mod">
          <ac:chgData name="Long B Nguyen" userId="f59fb8f3-a021-417a-8bc1-65c8d471c621" providerId="ADAL" clId="{DBF8C059-04A6-1547-9DE4-356B5DFE87B9}" dt="2019-11-01T12:53:24.461" v="7793" actId="20577"/>
          <ac:spMkLst>
            <pc:docMk/>
            <pc:sldMk cId="343975969" sldId="331"/>
            <ac:spMk id="9" creationId="{E3B2E017-30B2-884B-A113-B419A2ED51AD}"/>
          </ac:spMkLst>
        </pc:spChg>
      </pc:sldChg>
      <pc:sldChg chg="addSp modSp add del modAnim">
        <pc:chgData name="Long B Nguyen" userId="f59fb8f3-a021-417a-8bc1-65c8d471c621" providerId="ADAL" clId="{DBF8C059-04A6-1547-9DE4-356B5DFE87B9}" dt="2019-11-05T17:10:36.059" v="8795" actId="2696"/>
        <pc:sldMkLst>
          <pc:docMk/>
          <pc:sldMk cId="2212369123" sldId="332"/>
        </pc:sldMkLst>
        <pc:spChg chg="mod">
          <ac:chgData name="Long B Nguyen" userId="f59fb8f3-a021-417a-8bc1-65c8d471c621" providerId="ADAL" clId="{DBF8C059-04A6-1547-9DE4-356B5DFE87B9}" dt="2019-11-05T16:37:41.404" v="8271" actId="20577"/>
          <ac:spMkLst>
            <pc:docMk/>
            <pc:sldMk cId="2212369123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1-05T17:01:44.593" v="8634" actId="255"/>
          <ac:spMkLst>
            <pc:docMk/>
            <pc:sldMk cId="2212369123" sldId="332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6:52:47.272" v="8477" actId="20577"/>
          <ac:spMkLst>
            <pc:docMk/>
            <pc:sldMk cId="2212369123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53.038" v="9356" actId="113"/>
        <pc:sldMkLst>
          <pc:docMk/>
          <pc:sldMk cId="3490093738" sldId="332"/>
        </pc:sldMkLst>
        <pc:spChg chg="mod">
          <ac:chgData name="Long B Nguyen" userId="f59fb8f3-a021-417a-8bc1-65c8d471c621" providerId="ADAL" clId="{DBF8C059-04A6-1547-9DE4-356B5DFE87B9}" dt="2019-11-05T17:12:21.775" v="8941" actId="1036"/>
          <ac:spMkLst>
            <pc:docMk/>
            <pc:sldMk cId="3490093738" sldId="332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53.038" v="9356" actId="113"/>
          <ac:spMkLst>
            <pc:docMk/>
            <pc:sldMk cId="3490093738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39.740" v="9352" actId="255"/>
        <pc:sldMkLst>
          <pc:docMk/>
          <pc:sldMk cId="4156079510" sldId="333"/>
        </pc:sldMkLst>
        <pc:spChg chg="mod">
          <ac:chgData name="Long B Nguyen" userId="f59fb8f3-a021-417a-8bc1-65c8d471c621" providerId="ADAL" clId="{DBF8C059-04A6-1547-9DE4-356B5DFE87B9}" dt="2019-11-05T17:09:37.067" v="8759" actId="20577"/>
          <ac:spMkLst>
            <pc:docMk/>
            <pc:sldMk cId="415607951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10:18.308" v="8793" actId="20577"/>
          <ac:spMkLst>
            <pc:docMk/>
            <pc:sldMk cId="4156079510" sldId="333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39.740" v="9352" actId="255"/>
          <ac:spMkLst>
            <pc:docMk/>
            <pc:sldMk cId="4156079510" sldId="33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DBF8C059-04A6-1547-9DE4-356B5DFE87B9}" dt="2019-11-05T17:10:21.596" v="8794" actId="2696"/>
        <pc:sldMkLst>
          <pc:docMk/>
          <pc:sldMk cId="1948982797" sldId="334"/>
        </pc:sldMkLst>
        <pc:spChg chg="mod">
          <ac:chgData name="Long B Nguyen" userId="f59fb8f3-a021-417a-8bc1-65c8d471c621" providerId="ADAL" clId="{DBF8C059-04A6-1547-9DE4-356B5DFE87B9}" dt="2019-11-05T17:03:37.787" v="8753" actId="1076"/>
          <ac:spMkLst>
            <pc:docMk/>
            <pc:sldMk cId="1948982797" sldId="334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03:34.850" v="8752" actId="20577"/>
          <ac:spMkLst>
            <pc:docMk/>
            <pc:sldMk cId="1948982797" sldId="334"/>
            <ac:spMk id="9" creationId="{E3B2E017-30B2-884B-A113-B419A2ED51AD}"/>
          </ac:spMkLst>
        </pc:spChg>
      </pc:sldChg>
      <pc:sldChg chg="addSp delSp modSp add delAnim modAnim">
        <pc:chgData name="Long B Nguyen" userId="f59fb8f3-a021-417a-8bc1-65c8d471c621" providerId="ADAL" clId="{DBF8C059-04A6-1547-9DE4-356B5DFE87B9}" dt="2019-11-05T17:17:35.728" v="9178" actId="20577"/>
        <pc:sldMkLst>
          <pc:docMk/>
          <pc:sldMk cId="4080804918" sldId="334"/>
        </pc:sldMkLst>
        <pc:spChg chg="mod">
          <ac:chgData name="Long B Nguyen" userId="f59fb8f3-a021-417a-8bc1-65c8d471c621" providerId="ADAL" clId="{DBF8C059-04A6-1547-9DE4-356B5DFE87B9}" dt="2019-11-05T17:17:35.728" v="9178" actId="20577"/>
          <ac:spMkLst>
            <pc:docMk/>
            <pc:sldMk cId="4080804918" sldId="33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1-05T17:14:14.746" v="8943" actId="478"/>
          <ac:spMkLst>
            <pc:docMk/>
            <pc:sldMk cId="4080804918" sldId="334"/>
            <ac:spMk id="4" creationId="{3C1D2CCE-B02B-8D4A-B006-6965D4D418F0}"/>
          </ac:spMkLst>
        </pc:spChg>
        <pc:spChg chg="del">
          <ac:chgData name="Long B Nguyen" userId="f59fb8f3-a021-417a-8bc1-65c8d471c621" providerId="ADAL" clId="{DBF8C059-04A6-1547-9DE4-356B5DFE87B9}" dt="2019-11-05T17:14:23.453" v="8947" actId="478"/>
          <ac:spMkLst>
            <pc:docMk/>
            <pc:sldMk cId="4080804918" sldId="334"/>
            <ac:spMk id="5" creationId="{098C8043-8C8C-AF4C-BF1C-D1D52C75A7B9}"/>
          </ac:spMkLst>
        </pc:spChg>
        <pc:spChg chg="add mod">
          <ac:chgData name="Long B Nguyen" userId="f59fb8f3-a021-417a-8bc1-65c8d471c621" providerId="ADAL" clId="{DBF8C059-04A6-1547-9DE4-356B5DFE87B9}" dt="2019-11-05T17:17:10.127" v="9132" actId="1076"/>
          <ac:spMkLst>
            <pc:docMk/>
            <pc:sldMk cId="4080804918" sldId="334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6:01.090" v="8965" actId="20577"/>
          <ac:spMkLst>
            <pc:docMk/>
            <pc:sldMk cId="4080804918" sldId="334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5T17:16:08.244" v="8984" actId="1035"/>
          <ac:cxnSpMkLst>
            <pc:docMk/>
            <pc:sldMk cId="4080804918" sldId="334"/>
            <ac:cxnSpMk id="6" creationId="{E5285AED-414F-CF48-BDA3-F9C105DE78F6}"/>
          </ac:cxnSpMkLst>
        </pc:cxnChg>
        <pc:cxnChg chg="add mod">
          <ac:chgData name="Long B Nguyen" userId="f59fb8f3-a021-417a-8bc1-65c8d471c621" providerId="ADAL" clId="{DBF8C059-04A6-1547-9DE4-356B5DFE87B9}" dt="2019-11-05T17:16:12.196" v="8998" actId="1036"/>
          <ac:cxnSpMkLst>
            <pc:docMk/>
            <pc:sldMk cId="4080804918" sldId="334"/>
            <ac:cxnSpMk id="10" creationId="{D2B72858-9062-1748-A56F-9BF516549403}"/>
          </ac:cxnSpMkLst>
        </pc:cxnChg>
      </pc:sldChg>
      <pc:sldChg chg="delSp modSp add delAnim modAnim">
        <pc:chgData name="Long B Nguyen" userId="f59fb8f3-a021-417a-8bc1-65c8d471c621" providerId="ADAL" clId="{DBF8C059-04A6-1547-9DE4-356B5DFE87B9}" dt="2019-11-05T17:20:08.620" v="9348" actId="1076"/>
        <pc:sldMkLst>
          <pc:docMk/>
          <pc:sldMk cId="2359254305" sldId="335"/>
        </pc:sldMkLst>
        <pc:spChg chg="mod">
          <ac:chgData name="Long B Nguyen" userId="f59fb8f3-a021-417a-8bc1-65c8d471c621" providerId="ADAL" clId="{DBF8C059-04A6-1547-9DE4-356B5DFE87B9}" dt="2019-11-05T17:17:44.817" v="9202" actId="20577"/>
          <ac:spMkLst>
            <pc:docMk/>
            <pc:sldMk cId="2359254305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20:08.620" v="9348" actId="1076"/>
          <ac:spMkLst>
            <pc:docMk/>
            <pc:sldMk cId="2359254305" sldId="335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9:57.342" v="9347" actId="207"/>
          <ac:spMkLst>
            <pc:docMk/>
            <pc:sldMk cId="2359254305" sldId="335"/>
            <ac:spMk id="9" creationId="{E3B2E017-30B2-884B-A113-B419A2ED51AD}"/>
          </ac:spMkLst>
        </pc:spChg>
        <pc:cxnChg chg="del">
          <ac:chgData name="Long B Nguyen" userId="f59fb8f3-a021-417a-8bc1-65c8d471c621" providerId="ADAL" clId="{DBF8C059-04A6-1547-9DE4-356B5DFE87B9}" dt="2019-11-05T17:18:08.832" v="9268" actId="478"/>
          <ac:cxnSpMkLst>
            <pc:docMk/>
            <pc:sldMk cId="2359254305" sldId="335"/>
            <ac:cxnSpMk id="6" creationId="{E5285AED-414F-CF48-BDA3-F9C105DE78F6}"/>
          </ac:cxnSpMkLst>
        </pc:cxnChg>
        <pc:cxnChg chg="mod">
          <ac:chgData name="Long B Nguyen" userId="f59fb8f3-a021-417a-8bc1-65c8d471c621" providerId="ADAL" clId="{DBF8C059-04A6-1547-9DE4-356B5DFE87B9}" dt="2019-11-05T17:18:16.794" v="9271" actId="14100"/>
          <ac:cxnSpMkLst>
            <pc:docMk/>
            <pc:sldMk cId="2359254305" sldId="335"/>
            <ac:cxnSpMk id="10" creationId="{D2B72858-9062-1748-A56F-9BF516549403}"/>
          </ac:cxnSpMkLst>
        </pc:cxnChg>
      </pc:sldChg>
      <pc:sldChg chg="modSp add modAnim">
        <pc:chgData name="Long B Nguyen" userId="f59fb8f3-a021-417a-8bc1-65c8d471c621" providerId="ADAL" clId="{DBF8C059-04A6-1547-9DE4-356B5DFE87B9}" dt="2019-11-06T15:27:05.673" v="10456" actId="20577"/>
        <pc:sldMkLst>
          <pc:docMk/>
          <pc:sldMk cId="2552887808" sldId="336"/>
        </pc:sldMkLst>
        <pc:spChg chg="mod">
          <ac:chgData name="Long B Nguyen" userId="f59fb8f3-a021-417a-8bc1-65c8d471c621" providerId="ADAL" clId="{DBF8C059-04A6-1547-9DE4-356B5DFE87B9}" dt="2019-11-05T17:29:04.158" v="9430" actId="20577"/>
          <ac:spMkLst>
            <pc:docMk/>
            <pc:sldMk cId="2552887808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6T15:27:05.673" v="10456" actId="20577"/>
          <ac:spMkLst>
            <pc:docMk/>
            <pc:sldMk cId="2552887808" sldId="336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622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Functions can take optional keyword arguments. These are given default values. Their default values are used if a user does not specify these inputs when calling the function. Default values must come after positional arguments in the function signature.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- b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3DC8A-3C5D-324F-8DB0-21911EC4DFD1}"/>
              </a:ext>
            </a:extLst>
          </p:cNvPr>
          <p:cNvSpPr txBox="1"/>
          <p:nvPr/>
        </p:nvSpPr>
        <p:spPr>
          <a:xfrm>
            <a:off x="4257461" y="3381398"/>
            <a:ext cx="36711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[4]: -3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8B7E0-415D-8B4F-8BA2-6F64FF7243AA}"/>
              </a:ext>
            </a:extLst>
          </p:cNvPr>
          <p:cNvSpPr txBox="1"/>
          <p:nvPr/>
        </p:nvSpPr>
        <p:spPr>
          <a:xfrm>
            <a:off x="4257461" y="4559367"/>
            <a:ext cx="40895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7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100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There are many useful built-in functions. These functions can be called directly without importing any modules.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4027"/>
              </p:ext>
            </p:extLst>
          </p:nvPr>
        </p:nvGraphicFramePr>
        <p:xfrm>
          <a:off x="425450" y="2181589"/>
          <a:ext cx="8293100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2868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300232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abs()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absolute value of a numeric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min(), 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minimum and maximum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, respectively.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sorted(object, reverse=False)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a sorted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 b=By default, sort the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 in ascending order unless reverse=True.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sum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14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abs(-3)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3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-3, 5, 2]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min(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max(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sum(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8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24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["Mike"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"Sarah"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"Andy"]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["Andy", "Mike", "Sarah"]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reverse=True)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00D1C-7CA0-524B-9460-20C7196D0833}"/>
              </a:ext>
            </a:extLst>
          </p:cNvPr>
          <p:cNvSpPr txBox="1"/>
          <p:nvPr/>
        </p:nvSpPr>
        <p:spPr>
          <a:xfrm>
            <a:off x="5827639" y="3688263"/>
            <a:ext cx="2922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One of Python's philosophy is "explicit is better than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implicit"; it's better to use the keyword argument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reverse=True here.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44E205-59FC-A146-86D1-88C72F6C27FB}"/>
              </a:ext>
            </a:extLst>
          </p:cNvPr>
          <p:cNvCxnSpPr>
            <a:cxnSpLocks/>
          </p:cNvCxnSpPr>
          <p:nvPr/>
        </p:nvCxnSpPr>
        <p:spPr>
          <a:xfrm flipH="1">
            <a:off x="4711700" y="4075276"/>
            <a:ext cx="1115939" cy="699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1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Thus far, we have used the </a:t>
            </a:r>
            <a:r>
              <a:rPr lang="en-US" dirty="0" err="1"/>
              <a:t>IPython</a:t>
            </a:r>
            <a:r>
              <a:rPr lang="en-US" dirty="0"/>
              <a:t> console to write one line of code or block of code at a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the complexity of our program increases, we like to decompose our programs into small reusable components(functions, objects) and combine them in a logical way to form a complete program.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, notice that your code lives inside of the "</a:t>
            </a:r>
            <a:r>
              <a:rPr lang="en-US" dirty="0" err="1"/>
              <a:t>main.py</a:t>
            </a:r>
            <a:r>
              <a:rPr lang="en-US" dirty="0"/>
              <a:t>" file. A file that ends in .</a:t>
            </a:r>
            <a:r>
              <a:rPr lang="en-US" dirty="0" err="1"/>
              <a:t>py</a:t>
            </a:r>
            <a:r>
              <a:rPr lang="en-US" dirty="0"/>
              <a:t> is a Python script: a text file that contains Python code.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651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Offline, you can create Python scripts with any simple text editor. For example, on Windows, you can use notepad. On a Mac, </a:t>
            </a:r>
            <a:r>
              <a:rPr lang="en-US" dirty="0" err="1"/>
              <a:t>textEdit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it useful to use a more sophisticated "integrated development environment"(IDE) to have features like autocomplete, ability to access docs strings.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us, we have used </a:t>
            </a:r>
            <a:r>
              <a:rPr lang="en-US" dirty="0" err="1"/>
              <a:t>repl.it</a:t>
            </a:r>
            <a:r>
              <a:rPr lang="en-US" dirty="0"/>
              <a:t> IDE. But there are great offline ones including PyCharm and very popular Visual Studio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Do not use Word to write code. Word will silently change certain characters like " and will cause errors in your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98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A Script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1108074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9" y="3111229"/>
            <a:ext cx="4600900" cy="1085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34" y="3111229"/>
            <a:ext cx="1084995" cy="6442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302829" y="2947822"/>
            <a:ext cx="26973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1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run code locally on computer, you need a Python interpreter.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highly recommended that you download and install the Anaconda distribution which includes the official </a:t>
            </a:r>
            <a:r>
              <a:rPr lang="en-US" dirty="0" err="1"/>
              <a:t>CPython</a:t>
            </a:r>
            <a:r>
              <a:rPr lang="en-US" dirty="0"/>
              <a:t> interpreter, useful packages for scientific computing like NumPy and SciPy, the </a:t>
            </a:r>
            <a:r>
              <a:rPr lang="en-US" dirty="0" err="1"/>
              <a:t>conda</a:t>
            </a:r>
            <a:r>
              <a:rPr lang="en-US" dirty="0"/>
              <a:t> package manager, the </a:t>
            </a:r>
            <a:r>
              <a:rPr lang="en-US" dirty="0" err="1"/>
              <a:t>Jupyter</a:t>
            </a:r>
            <a:r>
              <a:rPr lang="en-US" dirty="0"/>
              <a:t> Notebook as well some other IDEs(</a:t>
            </a:r>
            <a:r>
              <a:rPr lang="en-US" dirty="0" err="1"/>
              <a:t>VSCode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367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Code Locally on Computer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you have the Python interpreter installed, you can run code locally on you computer.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Navigate to the director(folder) where your script(e.g. "</a:t>
            </a:r>
            <a:r>
              <a:rPr lang="en-US" dirty="0" err="1"/>
              <a:t>main.py</a:t>
            </a:r>
            <a:r>
              <a:rPr lang="en-US" dirty="0"/>
              <a:t>") lives.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the terminal(Mac) or command prompt(Win), type: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python </a:t>
            </a:r>
            <a:r>
              <a:rPr lang="en-US" b="1" dirty="0" err="1">
                <a:latin typeface="Inconsolata Medium" panose="020B0609030003000000" pitchFamily="49" charset="77"/>
              </a:rPr>
              <a:t>main.py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output will appear on your terminal. </a:t>
            </a:r>
          </a:p>
        </p:txBody>
      </p:sp>
    </p:spTree>
    <p:extLst>
      <p:ext uri="{BB962C8B-B14F-4D97-AF65-F5344CB8AC3E}">
        <p14:creationId xmlns:p14="http://schemas.microsoft.com/office/powerpoint/2010/main" val="312770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Python script is executed line by line top to bottom.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definitions are packaged into an executable unit to be executed later. The code within a function definition executes only when invoked by a caller.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addition, variables and parameters defined in a function is local to that function and is hidden from code outside of the function definition.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Positional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Keyword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Default Values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Built-in Functions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Installing and Running a Python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Execution of a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main()</a:t>
            </a:r>
          </a:p>
          <a:p>
            <a:pPr marL="342900" indent="-3429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685800" lvl="1" indent="-342900"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4010619" y="1084545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What's the output?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658D0-F51D-4B42-9A99-A8C5CB5CC1B7}"/>
              </a:ext>
            </a:extLst>
          </p:cNvPr>
          <p:cNvSpPr txBox="1"/>
          <p:nvPr/>
        </p:nvSpPr>
        <p:spPr>
          <a:xfrm>
            <a:off x="4010619" y="1867270"/>
            <a:ext cx="12298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3.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5. x = 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2. x = 10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4. x = 20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6. x = 2 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1871530" y="2066419"/>
            <a:ext cx="1794618" cy="1317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DE5314-648F-5C4B-BB48-3769B65DC2C6}"/>
              </a:ext>
            </a:extLst>
          </p:cNvPr>
          <p:cNvCxnSpPr>
            <a:cxnSpLocks/>
          </p:cNvCxnSpPr>
          <p:nvPr/>
        </p:nvCxnSpPr>
        <p:spPr>
          <a:xfrm flipH="1">
            <a:off x="1871530" y="3503776"/>
            <a:ext cx="16350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 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1526036"/>
            <a:ext cx="788374" cy="3072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2E737A-829E-5A45-9E9D-A706B719CBB7}"/>
              </a:ext>
            </a:extLst>
          </p:cNvPr>
          <p:cNvSpPr txBox="1"/>
          <p:nvPr/>
        </p:nvSpPr>
        <p:spPr>
          <a:xfrm>
            <a:off x="3506558" y="4450582"/>
            <a:ext cx="5285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en-US" sz="2000" dirty="0"/>
              <a:t>The x variable defined outside of fun1() and</a:t>
            </a:r>
          </a:p>
          <a:p>
            <a:r>
              <a:rPr lang="en-US" sz="2000" dirty="0"/>
              <a:t>fun2() is not affected by the code inside of those </a:t>
            </a:r>
          </a:p>
          <a:p>
            <a:r>
              <a:rPr lang="en-US" sz="2000" dirty="0"/>
              <a:t>functions. (x = 2)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88494F-D4E7-AB49-840B-85C05CBDC54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30692" y="2806328"/>
            <a:ext cx="775866" cy="2152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BB605F-FC67-2643-BAAB-52326BF11806}"/>
              </a:ext>
            </a:extLst>
          </p:cNvPr>
          <p:cNvCxnSpPr>
            <a:cxnSpLocks/>
          </p:cNvCxnSpPr>
          <p:nvPr/>
        </p:nvCxnSpPr>
        <p:spPr>
          <a:xfrm flipH="1" flipV="1">
            <a:off x="2705676" y="4302242"/>
            <a:ext cx="712642" cy="663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8B016A-60E6-2941-B6A9-C3C4FB6646FA}"/>
              </a:ext>
            </a:extLst>
          </p:cNvPr>
          <p:cNvCxnSpPr>
            <a:cxnSpLocks/>
          </p:cNvCxnSpPr>
          <p:nvPr/>
        </p:nvCxnSpPr>
        <p:spPr>
          <a:xfrm flipH="1">
            <a:off x="2730692" y="5125169"/>
            <a:ext cx="687626" cy="161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scope</a:t>
            </a:r>
            <a:r>
              <a:rPr lang="en-US" dirty="0"/>
              <a:t> of a variable refers to the context in which that variable is visible/accessible to the Python interpreter.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has </a:t>
            </a:r>
            <a:r>
              <a:rPr lang="en-US" b="1" dirty="0"/>
              <a:t>file scope </a:t>
            </a:r>
            <a:r>
              <a:rPr lang="en-US" dirty="0"/>
              <a:t>if it is visible to all parts of the code contained in the same file.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defined inside a function or as input arguments has </a:t>
            </a:r>
            <a:r>
              <a:rPr lang="en-US" b="1" dirty="0"/>
              <a:t>restricted scope</a:t>
            </a:r>
            <a:r>
              <a:rPr lang="en-US" dirty="0"/>
              <a:t> – they can only be accessed within the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more liberal compared to Java and C++ in terms of scoping rules. In most cases, variables have file scope.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1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a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(b):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c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+ 1 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b and c both have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 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4A32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[2 *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for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in range(10)]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has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2 ==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 = 5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j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g = 5 * j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g and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have file scope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Immutable Objects in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2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(a): 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a = </a:t>
            </a: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endParaRPr lang="en-US" sz="22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1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fun(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 </a:t>
            </a:r>
            <a:r>
              <a:rPr lang="en-US" sz="22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35DD-4629-0443-A5D4-C85F7024B280}"/>
              </a:ext>
            </a:extLst>
          </p:cNvPr>
          <p:cNvSpPr txBox="1"/>
          <p:nvPr/>
        </p:nvSpPr>
        <p:spPr>
          <a:xfrm>
            <a:off x="3060834" y="2041892"/>
            <a:ext cx="3975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Initially, a and x reference the same object: 1. However since int objects are immutable, this function creates a new object and a references the new object 0. The reference of x is unchanged.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60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Mutable Objects in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2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fun2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(a): 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a.append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(0) </a:t>
            </a:r>
          </a:p>
          <a:p>
            <a:pPr marL="0" indent="0">
              <a:buNone/>
            </a:pPr>
            <a:endParaRPr lang="en-US" sz="22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2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[1,2,3]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fun2(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 </a:t>
            </a:r>
            <a:r>
              <a:rPr lang="en-US" sz="22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[1,2,3,0]</a:t>
            </a: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35DD-4629-0443-A5D4-C85F7024B280}"/>
              </a:ext>
            </a:extLst>
          </p:cNvPr>
          <p:cNvSpPr txBox="1"/>
          <p:nvPr/>
        </p:nvSpPr>
        <p:spPr>
          <a:xfrm>
            <a:off x="3590224" y="1778250"/>
            <a:ext cx="3782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Both a and x reference the same list object. Since list objects are mutable, modifying a will also modify x since both reference the same list. </a:t>
            </a:r>
          </a:p>
        </p:txBody>
      </p:sp>
    </p:spTree>
    <p:extLst>
      <p:ext uri="{BB962C8B-B14F-4D97-AF65-F5344CB8AC3E}">
        <p14:creationId xmlns:p14="http://schemas.microsoft.com/office/powerpoint/2010/main" val="34900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that accepts two integer inputs and returns their greatest common divisor(</a:t>
            </a:r>
            <a:r>
              <a:rPr lang="en-US" dirty="0" err="1"/>
              <a:t>gcd</a:t>
            </a:r>
            <a:r>
              <a:rPr lang="en-US" dirty="0"/>
              <a:t>). For example </a:t>
            </a:r>
            <a:r>
              <a:rPr lang="en-US" dirty="0" err="1"/>
              <a:t>gcd</a:t>
            </a:r>
            <a:r>
              <a:rPr lang="en-US" dirty="0"/>
              <a:t>(24, 16) = 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8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6949"/>
            <a:ext cx="8051725" cy="4614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full program that asks the user for two integers and print out the </a:t>
            </a:r>
            <a:r>
              <a:rPr lang="en-US" dirty="0" err="1"/>
              <a:t>gcd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num1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 integer: '</a:t>
            </a:r>
            <a:r>
              <a:rPr lang="en-US" sz="1800" b="1" dirty="0">
                <a:latin typeface="Inconsolata Medium" panose="020B0609030003000000" pitchFamily="49" charset="77"/>
              </a:rPr>
              <a:t>))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num2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another integer: '</a:t>
            </a:r>
            <a:r>
              <a:rPr lang="en-US" sz="1800" b="1" dirty="0">
                <a:latin typeface="Inconsolata Medium" panose="020B0609030003000000" pitchFamily="49" charset="77"/>
              </a:rPr>
              <a:t>))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(num1,num2))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608427" y="1700835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0016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It is common for programmers to write a main controlling function that calls other function to accomplish the task of the program.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r>
              <a:rPr lang="en-US" sz="1400" b="1" dirty="0">
                <a:latin typeface="Inconsolata Medium" panose="020B0609030003000000" pitchFamily="49" charset="77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1217066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27B46-A324-164A-9C9C-7012797F4961}"/>
              </a:ext>
            </a:extLst>
          </p:cNvPr>
          <p:cNvSpPr txBox="1"/>
          <p:nvPr/>
        </p:nvSpPr>
        <p:spPr>
          <a:xfrm>
            <a:off x="4010619" y="4385005"/>
            <a:ext cx="4132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 other programming languages like Java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and C++, the main program is REQUIRED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be called main().</a:t>
            </a:r>
          </a:p>
        </p:txBody>
      </p:sp>
    </p:spTree>
    <p:extLst>
      <p:ext uri="{BB962C8B-B14F-4D97-AF65-F5344CB8AC3E}">
        <p14:creationId xmlns:p14="http://schemas.microsoft.com/office/powerpoint/2010/main" val="37488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to organize Python code and to make it more readable and reusable is to factor out useful pieces into reusable </a:t>
            </a:r>
            <a:r>
              <a:rPr lang="en-US" i="1" dirty="0"/>
              <a:t>functions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is a group of code that has a name and can be called using parentheses.  A function is defined using the</a:t>
            </a:r>
            <a:r>
              <a:rPr lang="en-US" i="1" dirty="0"/>
              <a:t> def</a:t>
            </a:r>
            <a:r>
              <a:rPr lang="en-US" dirty="0"/>
              <a:t> statement.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i="1" dirty="0" err="1">
                <a:solidFill>
                  <a:srgbClr val="CC00FF"/>
                </a:solidFill>
                <a:latin typeface="Inconsolata Medium" panose="020B0609030003000000" pitchFamily="49" charset="77"/>
              </a:rPr>
              <a:t>function_name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arguments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block</a:t>
            </a:r>
            <a:r>
              <a:rPr lang="en-US" sz="2400" i="1" dirty="0">
                <a:latin typeface="UbuntuMon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4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400" b="1" dirty="0">
              <a:latin typeface="Inconsolata Medium" panose="020B0609030003000000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649481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463B8-D3D6-764A-A598-6854873FB2F6}"/>
              </a:ext>
            </a:extLst>
          </p:cNvPr>
          <p:cNvSpPr txBox="1"/>
          <p:nvPr/>
        </p:nvSpPr>
        <p:spPr>
          <a:xfrm>
            <a:off x="3655939" y="4598990"/>
            <a:ext cx="464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might also see this version of calling main().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It has to do with importing vs. running a script.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We won't worry too much about this for now.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98BA1B-1C09-EF41-98CB-A65F848B77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632107" y="5060655"/>
            <a:ext cx="1023832" cy="11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main() function calls above functions to accomplish task of application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# OR 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# if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6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6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#	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4057591" y="2211169"/>
            <a:ext cx="347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From now on, when we write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program, we will use this template. </a:t>
            </a:r>
          </a:p>
        </p:txBody>
      </p:sp>
    </p:spTree>
    <p:extLst>
      <p:ext uri="{BB962C8B-B14F-4D97-AF65-F5344CB8AC3E}">
        <p14:creationId xmlns:p14="http://schemas.microsoft.com/office/powerpoint/2010/main" val="8945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3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replit</a:t>
            </a:r>
            <a:r>
              <a:rPr lang="en-US" dirty="0"/>
              <a:t>. Write the following functions:</a:t>
            </a:r>
          </a:p>
          <a:p>
            <a:pPr marL="0" indent="0">
              <a:buNone/>
            </a:pPr>
            <a:r>
              <a:rPr lang="en-US" dirty="0"/>
              <a:t>reverse(str): This function returns str but reversed.  Do TWO versions of this: reverse1 and reverse2. The first uses a for loop. The second uses no loop. </a:t>
            </a:r>
          </a:p>
          <a:p>
            <a:pPr marL="0" indent="0">
              <a:buNone/>
            </a:pPr>
            <a:r>
              <a:rPr lang="en-US" dirty="0" err="1"/>
              <a:t>special_sum</a:t>
            </a:r>
            <a:r>
              <a:rPr lang="en-US" dirty="0"/>
              <a:t>(a, b, c): This </a:t>
            </a:r>
            <a:r>
              <a:rPr lang="en-US"/>
              <a:t>function sums </a:t>
            </a:r>
            <a:r>
              <a:rPr lang="en-US" dirty="0"/>
              <a:t>all integers from a to b inclusive that are multiples of c. Use a default keyword parameter with c=1. </a:t>
            </a:r>
          </a:p>
          <a:p>
            <a:pPr marL="0" indent="0">
              <a:buNone/>
            </a:pPr>
            <a:r>
              <a:rPr lang="en-US" dirty="0" err="1"/>
              <a:t>every_other</a:t>
            </a:r>
            <a:r>
              <a:rPr lang="en-US" dirty="0"/>
              <a:t>(str): This function accepts a string and returns the new string that is every other character of the original string. </a:t>
            </a:r>
          </a:p>
          <a:p>
            <a:pPr marL="0" indent="0">
              <a:buNone/>
            </a:pPr>
            <a:r>
              <a:rPr lang="en-US" dirty="0" err="1"/>
              <a:t>zero_list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, num): This function accepts a list and a number and return a new list where every occurrence of num to set to 0. DO NOT modify the original list but rather return a new list. </a:t>
            </a:r>
          </a:p>
          <a:p>
            <a:pPr marL="0" indent="0">
              <a:buNone/>
            </a:pPr>
            <a:r>
              <a:rPr lang="en-US" dirty="0"/>
              <a:t>average(dt): This function accepts a dictionary and returns the average of its values. </a:t>
            </a:r>
          </a:p>
        </p:txBody>
      </p:sp>
    </p:spTree>
    <p:extLst>
      <p:ext uri="{BB962C8B-B14F-4D97-AF65-F5344CB8AC3E}">
        <p14:creationId xmlns:p14="http://schemas.microsoft.com/office/powerpoint/2010/main" val="255288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Richard, Fundamentals of </a:t>
            </a:r>
            <a:r>
              <a:rPr lang="en-US"/>
              <a:t>Python Programming.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arguments of a function are the inputs of the function. By default, arguments are positional. A function can "return" an answer, which is the output of the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few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2, 4, 6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many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D2CCE-B02B-8D4A-B006-6965D4D418F0}"/>
              </a:ext>
            </a:extLst>
          </p:cNvPr>
          <p:cNvSpPr txBox="1"/>
          <p:nvPr/>
        </p:nvSpPr>
        <p:spPr>
          <a:xfrm>
            <a:off x="3873833" y="2302496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definition.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C8043-8C8C-AF4C-BF1C-D1D52C75A7B9}"/>
              </a:ext>
            </a:extLst>
          </p:cNvPr>
          <p:cNvSpPr txBox="1"/>
          <p:nvPr/>
        </p:nvSpPr>
        <p:spPr>
          <a:xfrm>
            <a:off x="4010619" y="3479072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calling.</a:t>
            </a:r>
          </a:p>
        </p:txBody>
      </p:sp>
    </p:spTree>
    <p:extLst>
      <p:ext uri="{BB962C8B-B14F-4D97-AF65-F5344CB8AC3E}">
        <p14:creationId xmlns:p14="http://schemas.microsoft.com/office/powerpoint/2010/main" val="3984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 Parameters (input)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285AED-414F-CF48-BDA3-F9C105DE78F6}"/>
              </a:ext>
            </a:extLst>
          </p:cNvPr>
          <p:cNvCxnSpPr>
            <a:cxnSpLocks/>
          </p:cNvCxnSpPr>
          <p:nvPr/>
        </p:nvCxnSpPr>
        <p:spPr>
          <a:xfrm flipV="1">
            <a:off x="2338939" y="285870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 flipV="1">
            <a:off x="2741595" y="284907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3921425" y="2849078"/>
            <a:ext cx="4614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function calling, the actual parameters </a:t>
            </a:r>
          </a:p>
          <a:p>
            <a:r>
              <a:rPr lang="en-US" sz="2000" dirty="0"/>
              <a:t>2 and 4 are sent to the formal parameters </a:t>
            </a:r>
          </a:p>
          <a:p>
            <a:r>
              <a:rPr lang="en-US" sz="2000" dirty="0"/>
              <a:t>a and b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08080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Return (output)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add(a, b):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>
                <a:latin typeface="Inconsolata Medium" panose="020B0609030003000000" pitchFamily="49" charset="77"/>
              </a:rPr>
              <a:t>return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 + b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add(2, 4)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 flipH="1">
            <a:off x="2618072" y="3356909"/>
            <a:ext cx="308008" cy="6449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4010619" y="2388169"/>
            <a:ext cx="5036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a function returns a value, the returned </a:t>
            </a:r>
          </a:p>
          <a:p>
            <a:r>
              <a:rPr lang="en-US" sz="2000" dirty="0"/>
              <a:t>value is the value of the entire function </a:t>
            </a:r>
          </a:p>
          <a:p>
            <a:r>
              <a:rPr lang="en-US" sz="2000" dirty="0"/>
              <a:t>call add(2,4).</a:t>
            </a:r>
          </a:p>
        </p:txBody>
      </p:sp>
    </p:spTree>
    <p:extLst>
      <p:ext uri="{BB962C8B-B14F-4D97-AF65-F5344CB8AC3E}">
        <p14:creationId xmlns:p14="http://schemas.microsoft.com/office/powerpoint/2010/main" val="23592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simple function </a:t>
            </a:r>
            <a:r>
              <a:rPr lang="en-US" dirty="0" err="1"/>
              <a:t>is_prime</a:t>
            </a:r>
            <a:r>
              <a:rPr lang="en-US" dirty="0"/>
              <a:t> which returns whether a number is prime and see how putting code into a function is very useful.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count 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for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x </a:t>
            </a:r>
            <a:r>
              <a:rPr lang="en-US" sz="21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n+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	if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n % x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		count +=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return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count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(17321)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(15879)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D06E6-138F-0A4D-8D8C-AA611F7423AE}"/>
              </a:ext>
            </a:extLst>
          </p:cNvPr>
          <p:cNvSpPr txBox="1"/>
          <p:nvPr/>
        </p:nvSpPr>
        <p:spPr>
          <a:xfrm>
            <a:off x="4862766" y="4426927"/>
            <a:ext cx="3797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write the function definition once.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But you can call it many times!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is code reuse.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86E3B6-098C-0A4C-8AF6-E5F63087A3C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38934" y="4888592"/>
            <a:ext cx="1023832" cy="1146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131CC6-04E1-5E4B-90A5-998EEB790F43}"/>
              </a:ext>
            </a:extLst>
          </p:cNvPr>
          <p:cNvCxnSpPr>
            <a:cxnSpLocks/>
          </p:cNvCxnSpPr>
          <p:nvPr/>
        </p:nvCxnSpPr>
        <p:spPr>
          <a:xfrm flipH="1" flipV="1">
            <a:off x="3734512" y="4358355"/>
            <a:ext cx="1128254" cy="2545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arguments can be specified by name (keyword arguments). In this case, the order does not matter. Using keyword arguments is encouraged since it makes code clear and flexible.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2A6EF-01FB-C94C-8CF8-E8F1A32E5C78}"/>
              </a:ext>
            </a:extLst>
          </p:cNvPr>
          <p:cNvSpPr txBox="1"/>
          <p:nvPr/>
        </p:nvSpPr>
        <p:spPr>
          <a:xfrm>
            <a:off x="5342565" y="4021886"/>
            <a:ext cx="2825393" cy="95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000" b="1" dirty="0">
                <a:latin typeface="Inconsolata Medium" panose="020B0609030003000000" pitchFamily="49" charset="77"/>
              </a:rPr>
              <a:t>Out [5]: 15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85409-1D8D-F749-86FB-8BF9670B22EF}"/>
              </a:ext>
            </a:extLst>
          </p:cNvPr>
          <p:cNvSpPr txBox="1"/>
          <p:nvPr/>
        </p:nvSpPr>
        <p:spPr>
          <a:xfrm>
            <a:off x="5342565" y="4813838"/>
            <a:ext cx="3810659" cy="954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[1,2]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[5,6]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[1,2,5,6]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keyword arguments and positional arguments are used together, keyword arguments must follow positional arguments.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b, c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 + c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3, 5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gives an error: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29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2609</TotalTime>
  <Words>3037</Words>
  <Application>Microsoft Macintosh PowerPoint</Application>
  <PresentationFormat>On-screen Show (16:10)</PresentationFormat>
  <Paragraphs>406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UbuntuMono</vt:lpstr>
      <vt:lpstr>Arial</vt:lpstr>
      <vt:lpstr>Gill Sans MT</vt:lpstr>
      <vt:lpstr>Inconsolata Medium</vt:lpstr>
      <vt:lpstr>Menlo</vt:lpstr>
      <vt:lpstr>Office Theme</vt:lpstr>
      <vt:lpstr>Introduction to Python</vt:lpstr>
      <vt:lpstr>Topics</vt:lpstr>
      <vt:lpstr>Functions</vt:lpstr>
      <vt:lpstr>Functions</vt:lpstr>
      <vt:lpstr>Functions Parameters (input)</vt:lpstr>
      <vt:lpstr>Function Return (output) </vt:lpstr>
      <vt:lpstr>Functions</vt:lpstr>
      <vt:lpstr>Functions</vt:lpstr>
      <vt:lpstr>Functions</vt:lpstr>
      <vt:lpstr>Functions</vt:lpstr>
      <vt:lpstr>Built-in Functions</vt:lpstr>
      <vt:lpstr>Built-in Functions</vt:lpstr>
      <vt:lpstr>Built-in Functions</vt:lpstr>
      <vt:lpstr>Writing A Complete Program</vt:lpstr>
      <vt:lpstr>Writing A Complete Program</vt:lpstr>
      <vt:lpstr>Running A Script on repl.it</vt:lpstr>
      <vt:lpstr>Installing Python</vt:lpstr>
      <vt:lpstr>Running Code Locally on Computer</vt:lpstr>
      <vt:lpstr>Python Script</vt:lpstr>
      <vt:lpstr>main.py</vt:lpstr>
      <vt:lpstr>main.py</vt:lpstr>
      <vt:lpstr>main.py</vt:lpstr>
      <vt:lpstr>Scope </vt:lpstr>
      <vt:lpstr>Scope </vt:lpstr>
      <vt:lpstr>Immutable Objects in Parameters</vt:lpstr>
      <vt:lpstr>Mutable Objects in Parameters</vt:lpstr>
      <vt:lpstr>Function Example</vt:lpstr>
      <vt:lpstr>Writing a Simple GCD Program</vt:lpstr>
      <vt:lpstr>Writing a Simple GCD Program</vt:lpstr>
      <vt:lpstr>Writing a Simple GCD Program</vt:lpstr>
      <vt:lpstr>Python Program Template</vt:lpstr>
      <vt:lpstr>Lab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2019-11-06T15:27:17Z</dcterms:modified>
</cp:coreProperties>
</file>