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1"/>
  </p:notesMasterIdLst>
  <p:sldIdLst>
    <p:sldId id="256" r:id="rId2"/>
    <p:sldId id="594" r:id="rId3"/>
    <p:sldId id="615" r:id="rId4"/>
    <p:sldId id="617" r:id="rId5"/>
    <p:sldId id="618" r:id="rId6"/>
    <p:sldId id="619" r:id="rId7"/>
    <p:sldId id="620" r:id="rId8"/>
    <p:sldId id="622" r:id="rId9"/>
    <p:sldId id="621" r:id="rId10"/>
    <p:sldId id="623" r:id="rId11"/>
    <p:sldId id="599" r:id="rId12"/>
    <p:sldId id="624" r:id="rId13"/>
    <p:sldId id="600" r:id="rId14"/>
    <p:sldId id="601" r:id="rId15"/>
    <p:sldId id="625" r:id="rId16"/>
    <p:sldId id="626" r:id="rId17"/>
    <p:sldId id="542" r:id="rId18"/>
    <p:sldId id="529" r:id="rId19"/>
    <p:sldId id="560" r:id="rId20"/>
    <p:sldId id="564" r:id="rId21"/>
    <p:sldId id="532" r:id="rId22"/>
    <p:sldId id="533" r:id="rId23"/>
    <p:sldId id="534" r:id="rId24"/>
    <p:sldId id="535" r:id="rId25"/>
    <p:sldId id="536" r:id="rId26"/>
    <p:sldId id="537" r:id="rId27"/>
    <p:sldId id="541" r:id="rId28"/>
    <p:sldId id="556" r:id="rId29"/>
    <p:sldId id="612" r:id="rId3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9E5F5A-7190-2943-95D4-1A1ED8423A79}" v="161" dt="2022-03-24T11:57:50.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5680"/>
  </p:normalViewPr>
  <p:slideViewPr>
    <p:cSldViewPr snapToGrid="0" snapToObjects="1">
      <p:cViewPr varScale="1">
        <p:scale>
          <a:sx n="124" d="100"/>
          <a:sy n="124" d="100"/>
        </p:scale>
        <p:origin x="1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AA1E8DF-C35C-6A46-BAE7-931DFAE42A5E}"/>
    <pc:docChg chg="undo custSel addSld delSld modSld">
      <pc:chgData name="Long B Nguyen" userId="f59fb8f3-a021-417a-8bc1-65c8d471c621" providerId="ADAL" clId="{EAA1E8DF-C35C-6A46-BAE7-931DFAE42A5E}" dt="2021-04-06T12:29:43.353" v="3259" actId="20577"/>
      <pc:docMkLst>
        <pc:docMk/>
      </pc:docMkLst>
      <pc:sldChg chg="modSp mod">
        <pc:chgData name="Long B Nguyen" userId="f59fb8f3-a021-417a-8bc1-65c8d471c621" providerId="ADAL" clId="{EAA1E8DF-C35C-6A46-BAE7-931DFAE42A5E}" dt="2021-03-26T15:53:01.557" v="435" actId="20577"/>
        <pc:sldMkLst>
          <pc:docMk/>
          <pc:sldMk cId="4247104139" sldId="256"/>
        </pc:sldMkLst>
        <pc:spChg chg="mod">
          <ac:chgData name="Long B Nguyen" userId="f59fb8f3-a021-417a-8bc1-65c8d471c621" providerId="ADAL" clId="{EAA1E8DF-C35C-6A46-BAE7-931DFAE42A5E}" dt="2021-03-26T15:53:01.557" v="435" actId="20577"/>
          <ac:spMkLst>
            <pc:docMk/>
            <pc:sldMk cId="4247104139" sldId="256"/>
            <ac:spMk id="2" creationId="{6117A749-B1BA-E24B-8FB0-0604EF651FB3}"/>
          </ac:spMkLst>
        </pc:spChg>
      </pc:sldChg>
      <pc:sldChg chg="del">
        <pc:chgData name="Long B Nguyen" userId="f59fb8f3-a021-417a-8bc1-65c8d471c621" providerId="ADAL" clId="{EAA1E8DF-C35C-6A46-BAE7-931DFAE42A5E}" dt="2021-04-05T12:47:20.397" v="2760" actId="2696"/>
        <pc:sldMkLst>
          <pc:docMk/>
          <pc:sldMk cId="2902676313" sldId="485"/>
        </pc:sldMkLst>
      </pc:sldChg>
      <pc:sldChg chg="modSp add">
        <pc:chgData name="Long B Nguyen" userId="f59fb8f3-a021-417a-8bc1-65c8d471c621" providerId="ADAL" clId="{EAA1E8DF-C35C-6A46-BAE7-931DFAE42A5E}" dt="2021-04-05T12:36:37.968" v="2617" actId="20577"/>
        <pc:sldMkLst>
          <pc:docMk/>
          <pc:sldMk cId="2588250059" sldId="527"/>
        </pc:sldMkLst>
        <pc:spChg chg="mod">
          <ac:chgData name="Long B Nguyen" userId="f59fb8f3-a021-417a-8bc1-65c8d471c621" providerId="ADAL" clId="{EAA1E8DF-C35C-6A46-BAE7-931DFAE42A5E}" dt="2021-04-05T12:36:37.968" v="2617" actId="20577"/>
          <ac:spMkLst>
            <pc:docMk/>
            <pc:sldMk cId="2588250059" sldId="527"/>
            <ac:spMk id="16386" creationId="{60062ACF-10D9-6E42-9C85-ED9949A40D46}"/>
          </ac:spMkLst>
        </pc:spChg>
      </pc:sldChg>
      <pc:sldChg chg="add del">
        <pc:chgData name="Long B Nguyen" userId="f59fb8f3-a021-417a-8bc1-65c8d471c621" providerId="ADAL" clId="{EAA1E8DF-C35C-6A46-BAE7-931DFAE42A5E}" dt="2021-03-31T02:44:19.867" v="2354" actId="2696"/>
        <pc:sldMkLst>
          <pc:docMk/>
          <pc:sldMk cId="2307872610" sldId="528"/>
        </pc:sldMkLst>
      </pc:sldChg>
      <pc:sldChg chg="modSp add mod modAnim">
        <pc:chgData name="Long B Nguyen" userId="f59fb8f3-a021-417a-8bc1-65c8d471c621" providerId="ADAL" clId="{EAA1E8DF-C35C-6A46-BAE7-931DFAE42A5E}" dt="2021-04-05T12:56:00.499" v="2931" actId="20577"/>
        <pc:sldMkLst>
          <pc:docMk/>
          <pc:sldMk cId="351843145" sldId="529"/>
        </pc:sldMkLst>
        <pc:spChg chg="mod">
          <ac:chgData name="Long B Nguyen" userId="f59fb8f3-a021-417a-8bc1-65c8d471c621" providerId="ADAL" clId="{EAA1E8DF-C35C-6A46-BAE7-931DFAE42A5E}" dt="2021-04-05T12:56:00.499" v="2931" actId="20577"/>
          <ac:spMkLst>
            <pc:docMk/>
            <pc:sldMk cId="351843145" sldId="529"/>
            <ac:spMk id="16386" creationId="{842B05C2-DFA8-F84D-AEF8-C43D6277D764}"/>
          </ac:spMkLst>
        </pc:spChg>
        <pc:spChg chg="mod">
          <ac:chgData name="Long B Nguyen" userId="f59fb8f3-a021-417a-8bc1-65c8d471c621" providerId="ADAL" clId="{EAA1E8DF-C35C-6A46-BAE7-931DFAE42A5E}" dt="2021-04-05T12:54:00.435" v="2799" actId="20577"/>
          <ac:spMkLst>
            <pc:docMk/>
            <pc:sldMk cId="351843145" sldId="529"/>
            <ac:spMk id="20481" creationId="{092A6AB6-AD55-584E-9437-58A5F134C771}"/>
          </ac:spMkLst>
        </pc:spChg>
      </pc:sldChg>
      <pc:sldChg chg="modSp add mod modAnim">
        <pc:chgData name="Long B Nguyen" userId="f59fb8f3-a021-417a-8bc1-65c8d471c621" providerId="ADAL" clId="{EAA1E8DF-C35C-6A46-BAE7-931DFAE42A5E}" dt="2021-03-31T02:55:23.763" v="2387" actId="14100"/>
        <pc:sldMkLst>
          <pc:docMk/>
          <pc:sldMk cId="1670205627" sldId="532"/>
        </pc:sldMkLst>
        <pc:spChg chg="mod">
          <ac:chgData name="Long B Nguyen" userId="f59fb8f3-a021-417a-8bc1-65c8d471c621" providerId="ADAL" clId="{EAA1E8DF-C35C-6A46-BAE7-931DFAE42A5E}" dt="2021-03-31T02:55:23.763" v="2387" actId="14100"/>
          <ac:spMkLst>
            <pc:docMk/>
            <pc:sldMk cId="1670205627" sldId="532"/>
            <ac:spMk id="24578" creationId="{7FE88632-6B99-894F-84CB-A05376DE67C2}"/>
          </ac:spMkLst>
        </pc:spChg>
        <pc:spChg chg="mod">
          <ac:chgData name="Long B Nguyen" userId="f59fb8f3-a021-417a-8bc1-65c8d471c621" providerId="ADAL" clId="{EAA1E8DF-C35C-6A46-BAE7-931DFAE42A5E}" dt="2021-03-31T02:55:19.657" v="2386" actId="1076"/>
          <ac:spMkLst>
            <pc:docMk/>
            <pc:sldMk cId="1670205627" sldId="532"/>
            <ac:spMk id="26625" creationId="{E77A49A2-7BAC-B340-88A5-3CB13A30B8E2}"/>
          </ac:spMkLst>
        </pc:spChg>
      </pc:sldChg>
      <pc:sldChg chg="modSp add mod">
        <pc:chgData name="Long B Nguyen" userId="f59fb8f3-a021-417a-8bc1-65c8d471c621" providerId="ADAL" clId="{EAA1E8DF-C35C-6A46-BAE7-931DFAE42A5E}" dt="2021-03-31T02:48:38.497" v="2380" actId="20577"/>
        <pc:sldMkLst>
          <pc:docMk/>
          <pc:sldMk cId="3446925122" sldId="533"/>
        </pc:sldMkLst>
        <pc:spChg chg="mod">
          <ac:chgData name="Long B Nguyen" userId="f59fb8f3-a021-417a-8bc1-65c8d471c621" providerId="ADAL" clId="{EAA1E8DF-C35C-6A46-BAE7-931DFAE42A5E}" dt="2021-03-31T02:48:38.497" v="2380" actId="20577"/>
          <ac:spMkLst>
            <pc:docMk/>
            <pc:sldMk cId="3446925122" sldId="533"/>
            <ac:spMk id="16386" creationId="{E6DB08E6-2B6C-614E-98C5-6D5039F16767}"/>
          </ac:spMkLst>
        </pc:spChg>
        <pc:spChg chg="mod">
          <ac:chgData name="Long B Nguyen" userId="f59fb8f3-a021-417a-8bc1-65c8d471c621" providerId="ADAL" clId="{EAA1E8DF-C35C-6A46-BAE7-931DFAE42A5E}" dt="2021-03-31T02:47:58.992" v="2372" actId="1076"/>
          <ac:spMkLst>
            <pc:docMk/>
            <pc:sldMk cId="3446925122" sldId="533"/>
            <ac:spMk id="28673" creationId="{DAC429E0-CE8D-044C-8A99-B90568C28427}"/>
          </ac:spMkLst>
        </pc:spChg>
      </pc:sldChg>
      <pc:sldChg chg="modSp add modAnim">
        <pc:chgData name="Long B Nguyen" userId="f59fb8f3-a021-417a-8bc1-65c8d471c621" providerId="ADAL" clId="{EAA1E8DF-C35C-6A46-BAE7-931DFAE42A5E}" dt="2021-04-05T12:21:00.829" v="2476" actId="20577"/>
        <pc:sldMkLst>
          <pc:docMk/>
          <pc:sldMk cId="3875593504" sldId="534"/>
        </pc:sldMkLst>
        <pc:spChg chg="mod">
          <ac:chgData name="Long B Nguyen" userId="f59fb8f3-a021-417a-8bc1-65c8d471c621" providerId="ADAL" clId="{EAA1E8DF-C35C-6A46-BAE7-931DFAE42A5E}" dt="2021-04-05T12:21:00.829" v="2476" actId="20577"/>
          <ac:spMkLst>
            <pc:docMk/>
            <pc:sldMk cId="3875593504" sldId="534"/>
            <ac:spMk id="16386" creationId="{91DE3741-D2BB-1448-AD1A-57B4E92EA22E}"/>
          </ac:spMkLst>
        </pc:spChg>
      </pc:sldChg>
      <pc:sldChg chg="add">
        <pc:chgData name="Long B Nguyen" userId="f59fb8f3-a021-417a-8bc1-65c8d471c621" providerId="ADAL" clId="{EAA1E8DF-C35C-6A46-BAE7-931DFAE42A5E}" dt="2021-03-31T02:44:06.151" v="2353"/>
        <pc:sldMkLst>
          <pc:docMk/>
          <pc:sldMk cId="2948095790" sldId="535"/>
        </pc:sldMkLst>
      </pc:sldChg>
      <pc:sldChg chg="add">
        <pc:chgData name="Long B Nguyen" userId="f59fb8f3-a021-417a-8bc1-65c8d471c621" providerId="ADAL" clId="{EAA1E8DF-C35C-6A46-BAE7-931DFAE42A5E}" dt="2021-03-31T02:44:06.151" v="2353"/>
        <pc:sldMkLst>
          <pc:docMk/>
          <pc:sldMk cId="4036192861" sldId="536"/>
        </pc:sldMkLst>
      </pc:sldChg>
      <pc:sldChg chg="add">
        <pc:chgData name="Long B Nguyen" userId="f59fb8f3-a021-417a-8bc1-65c8d471c621" providerId="ADAL" clId="{EAA1E8DF-C35C-6A46-BAE7-931DFAE42A5E}" dt="2021-03-31T02:44:06.151" v="2353"/>
        <pc:sldMkLst>
          <pc:docMk/>
          <pc:sldMk cId="3142622071" sldId="537"/>
        </pc:sldMkLst>
      </pc:sldChg>
      <pc:sldChg chg="add del">
        <pc:chgData name="Long B Nguyen" userId="f59fb8f3-a021-417a-8bc1-65c8d471c621" providerId="ADAL" clId="{EAA1E8DF-C35C-6A46-BAE7-931DFAE42A5E}" dt="2021-03-31T02:44:57.489" v="2356" actId="2696"/>
        <pc:sldMkLst>
          <pc:docMk/>
          <pc:sldMk cId="3619996000" sldId="538"/>
        </pc:sldMkLst>
      </pc:sldChg>
      <pc:sldChg chg="add del">
        <pc:chgData name="Long B Nguyen" userId="f59fb8f3-a021-417a-8bc1-65c8d471c621" providerId="ADAL" clId="{EAA1E8DF-C35C-6A46-BAE7-931DFAE42A5E}" dt="2021-03-31T02:44:59.200" v="2357" actId="2696"/>
        <pc:sldMkLst>
          <pc:docMk/>
          <pc:sldMk cId="3857431137" sldId="539"/>
        </pc:sldMkLst>
      </pc:sldChg>
      <pc:sldChg chg="add del">
        <pc:chgData name="Long B Nguyen" userId="f59fb8f3-a021-417a-8bc1-65c8d471c621" providerId="ADAL" clId="{EAA1E8DF-C35C-6A46-BAE7-931DFAE42A5E}" dt="2021-03-31T02:45:08.886" v="2358" actId="2696"/>
        <pc:sldMkLst>
          <pc:docMk/>
          <pc:sldMk cId="3789707816" sldId="540"/>
        </pc:sldMkLst>
      </pc:sldChg>
      <pc:sldChg chg="add">
        <pc:chgData name="Long B Nguyen" userId="f59fb8f3-a021-417a-8bc1-65c8d471c621" providerId="ADAL" clId="{EAA1E8DF-C35C-6A46-BAE7-931DFAE42A5E}" dt="2021-03-31T02:44:06.151" v="2353"/>
        <pc:sldMkLst>
          <pc:docMk/>
          <pc:sldMk cId="17648697" sldId="541"/>
        </pc:sldMkLst>
      </pc:sldChg>
      <pc:sldChg chg="modSp add mod modAnim">
        <pc:chgData name="Long B Nguyen" userId="f59fb8f3-a021-417a-8bc1-65c8d471c621" providerId="ADAL" clId="{EAA1E8DF-C35C-6A46-BAE7-931DFAE42A5E}" dt="2021-04-05T12:54:55.563" v="2811" actId="20577"/>
        <pc:sldMkLst>
          <pc:docMk/>
          <pc:sldMk cId="3478205103" sldId="542"/>
        </pc:sldMkLst>
        <pc:spChg chg="mod">
          <ac:chgData name="Long B Nguyen" userId="f59fb8f3-a021-417a-8bc1-65c8d471c621" providerId="ADAL" clId="{EAA1E8DF-C35C-6A46-BAE7-931DFAE42A5E}" dt="2021-04-05T12:54:55.563" v="2811" actId="20577"/>
          <ac:spMkLst>
            <pc:docMk/>
            <pc:sldMk cId="3478205103" sldId="542"/>
            <ac:spMk id="16386" creationId="{9A30423C-6B4C-234F-9526-1365818F2724}"/>
          </ac:spMkLst>
        </pc:spChg>
        <pc:spChg chg="mod">
          <ac:chgData name="Long B Nguyen" userId="f59fb8f3-a021-417a-8bc1-65c8d471c621" providerId="ADAL" clId="{EAA1E8DF-C35C-6A46-BAE7-931DFAE42A5E}" dt="2021-04-05T12:53:48.481" v="2782" actId="1076"/>
          <ac:spMkLst>
            <pc:docMk/>
            <pc:sldMk cId="3478205103" sldId="542"/>
            <ac:spMk id="49153" creationId="{E509825C-AE08-2A49-9ED7-6F6BA260A8C1}"/>
          </ac:spMkLst>
        </pc:spChg>
      </pc:sldChg>
      <pc:sldChg chg="modSp add del mod modAnim">
        <pc:chgData name="Long B Nguyen" userId="f59fb8f3-a021-417a-8bc1-65c8d471c621" providerId="ADAL" clId="{EAA1E8DF-C35C-6A46-BAE7-931DFAE42A5E}" dt="2021-04-01T12:13:18.014" v="2427" actId="2696"/>
        <pc:sldMkLst>
          <pc:docMk/>
          <pc:sldMk cId="3821874163" sldId="542"/>
        </pc:sldMkLst>
        <pc:spChg chg="mod">
          <ac:chgData name="Long B Nguyen" userId="f59fb8f3-a021-417a-8bc1-65c8d471c621" providerId="ADAL" clId="{EAA1E8DF-C35C-6A46-BAE7-931DFAE42A5E}" dt="2021-03-31T02:56:50.121" v="2391" actId="21"/>
          <ac:spMkLst>
            <pc:docMk/>
            <pc:sldMk cId="3821874163" sldId="542"/>
            <ac:spMk id="16386" creationId="{9A30423C-6B4C-234F-9526-1365818F2724}"/>
          </ac:spMkLst>
        </pc:spChg>
      </pc:sldChg>
      <pc:sldChg chg="add del">
        <pc:chgData name="Long B Nguyen" userId="f59fb8f3-a021-417a-8bc1-65c8d471c621" providerId="ADAL" clId="{EAA1E8DF-C35C-6A46-BAE7-931DFAE42A5E}" dt="2021-03-31T02:44:30.355" v="2355" actId="2696"/>
        <pc:sldMkLst>
          <pc:docMk/>
          <pc:sldMk cId="463024783" sldId="546"/>
        </pc:sldMkLst>
      </pc:sldChg>
      <pc:sldChg chg="modSp add del mod modAnim">
        <pc:chgData name="Long B Nguyen" userId="f59fb8f3-a021-417a-8bc1-65c8d471c621" providerId="ADAL" clId="{EAA1E8DF-C35C-6A46-BAE7-931DFAE42A5E}" dt="2021-03-31T02:55:48.083" v="2388" actId="2696"/>
        <pc:sldMkLst>
          <pc:docMk/>
          <pc:sldMk cId="4167644653" sldId="548"/>
        </pc:sldMkLst>
        <pc:spChg chg="mod">
          <ac:chgData name="Long B Nguyen" userId="f59fb8f3-a021-417a-8bc1-65c8d471c621" providerId="ADAL" clId="{EAA1E8DF-C35C-6A46-BAE7-931DFAE42A5E}" dt="2021-03-30T16:47:11.913" v="2223"/>
          <ac:spMkLst>
            <pc:docMk/>
            <pc:sldMk cId="4167644653" sldId="548"/>
            <ac:spMk id="55298" creationId="{020E9827-16F0-CA46-ACAA-8AC63681536C}"/>
          </ac:spMkLst>
        </pc:spChg>
        <pc:spChg chg="mod">
          <ac:chgData name="Long B Nguyen" userId="f59fb8f3-a021-417a-8bc1-65c8d471c621" providerId="ADAL" clId="{EAA1E8DF-C35C-6A46-BAE7-931DFAE42A5E}" dt="2021-03-30T16:46:50.220" v="2213" actId="1076"/>
          <ac:spMkLst>
            <pc:docMk/>
            <pc:sldMk cId="4167644653" sldId="548"/>
            <ac:spMk id="63489" creationId="{3BDE358D-E53A-9545-A59D-9E78D4EA9347}"/>
          </ac:spMkLst>
        </pc:spChg>
      </pc:sldChg>
      <pc:sldChg chg="modSp add">
        <pc:chgData name="Long B Nguyen" userId="f59fb8f3-a021-417a-8bc1-65c8d471c621" providerId="ADAL" clId="{EAA1E8DF-C35C-6A46-BAE7-931DFAE42A5E}" dt="2021-04-05T12:23:15.073" v="2477" actId="113"/>
        <pc:sldMkLst>
          <pc:docMk/>
          <pc:sldMk cId="154962666" sldId="556"/>
        </pc:sldMkLst>
        <pc:spChg chg="mod">
          <ac:chgData name="Long B Nguyen" userId="f59fb8f3-a021-417a-8bc1-65c8d471c621" providerId="ADAL" clId="{EAA1E8DF-C35C-6A46-BAE7-931DFAE42A5E}" dt="2021-04-05T12:23:15.073" v="2477" actId="113"/>
          <ac:spMkLst>
            <pc:docMk/>
            <pc:sldMk cId="154962666" sldId="556"/>
            <ac:spMk id="47106" creationId="{64F0002E-82C3-5B47-91CB-42BC1288860E}"/>
          </ac:spMkLst>
        </pc:spChg>
      </pc:sldChg>
      <pc:sldChg chg="add">
        <pc:chgData name="Long B Nguyen" userId="f59fb8f3-a021-417a-8bc1-65c8d471c621" providerId="ADAL" clId="{EAA1E8DF-C35C-6A46-BAE7-931DFAE42A5E}" dt="2021-03-31T02:44:06.151" v="2353"/>
        <pc:sldMkLst>
          <pc:docMk/>
          <pc:sldMk cId="517847088" sldId="560"/>
        </pc:sldMkLst>
      </pc:sldChg>
      <pc:sldChg chg="add">
        <pc:chgData name="Long B Nguyen" userId="f59fb8f3-a021-417a-8bc1-65c8d471c621" providerId="ADAL" clId="{EAA1E8DF-C35C-6A46-BAE7-931DFAE42A5E}" dt="2021-03-31T02:44:06.151" v="2353"/>
        <pc:sldMkLst>
          <pc:docMk/>
          <pc:sldMk cId="14307870" sldId="561"/>
        </pc:sldMkLst>
      </pc:sldChg>
      <pc:sldChg chg="modSp add mod">
        <pc:chgData name="Long B Nguyen" userId="f59fb8f3-a021-417a-8bc1-65c8d471c621" providerId="ADAL" clId="{EAA1E8DF-C35C-6A46-BAE7-931DFAE42A5E}" dt="2021-03-31T02:55:04.555" v="2384" actId="1076"/>
        <pc:sldMkLst>
          <pc:docMk/>
          <pc:sldMk cId="1419761718" sldId="564"/>
        </pc:sldMkLst>
        <pc:spChg chg="mod">
          <ac:chgData name="Long B Nguyen" userId="f59fb8f3-a021-417a-8bc1-65c8d471c621" providerId="ADAL" clId="{EAA1E8DF-C35C-6A46-BAE7-931DFAE42A5E}" dt="2021-03-31T02:55:01.295" v="2383" actId="14100"/>
          <ac:spMkLst>
            <pc:docMk/>
            <pc:sldMk cId="1419761718" sldId="564"/>
            <ac:spMk id="16386" creationId="{03A0D23C-A18F-DF4A-B9B7-3996FF7B9734}"/>
          </ac:spMkLst>
        </pc:spChg>
        <pc:spChg chg="mod">
          <ac:chgData name="Long B Nguyen" userId="f59fb8f3-a021-417a-8bc1-65c8d471c621" providerId="ADAL" clId="{EAA1E8DF-C35C-6A46-BAE7-931DFAE42A5E}" dt="2021-03-31T02:54:57.894" v="2382" actId="1076"/>
          <ac:spMkLst>
            <pc:docMk/>
            <pc:sldMk cId="1419761718" sldId="564"/>
            <ac:spMk id="22529" creationId="{AB5898CD-F946-4C42-9C46-A05451CBE2CF}"/>
          </ac:spMkLst>
        </pc:spChg>
        <pc:picChg chg="mod">
          <ac:chgData name="Long B Nguyen" userId="f59fb8f3-a021-417a-8bc1-65c8d471c621" providerId="ADAL" clId="{EAA1E8DF-C35C-6A46-BAE7-931DFAE42A5E}" dt="2021-03-31T02:55:04.555" v="2384" actId="1076"/>
          <ac:picMkLst>
            <pc:docMk/>
            <pc:sldMk cId="1419761718" sldId="564"/>
            <ac:picMk id="22531" creationId="{763BAB40-9BBA-4845-AA34-A54BA83C1A75}"/>
          </ac:picMkLst>
        </pc:picChg>
      </pc:sldChg>
      <pc:sldChg chg="modSp mod modAnim">
        <pc:chgData name="Long B Nguyen" userId="f59fb8f3-a021-417a-8bc1-65c8d471c621" providerId="ADAL" clId="{EAA1E8DF-C35C-6A46-BAE7-931DFAE42A5E}" dt="2021-04-06T12:29:43.353" v="3259" actId="20577"/>
        <pc:sldMkLst>
          <pc:docMk/>
          <pc:sldMk cId="4205479306" sldId="594"/>
        </pc:sldMkLst>
        <pc:spChg chg="mod">
          <ac:chgData name="Long B Nguyen" userId="f59fb8f3-a021-417a-8bc1-65c8d471c621" providerId="ADAL" clId="{EAA1E8DF-C35C-6A46-BAE7-931DFAE42A5E}" dt="2021-03-26T15:38:43.900" v="46" actId="20577"/>
          <ac:spMkLst>
            <pc:docMk/>
            <pc:sldMk cId="4205479306" sldId="594"/>
            <ac:spMk id="16385" creationId="{8FAE8CA6-5EB1-544B-9637-4627ADA36986}"/>
          </ac:spMkLst>
        </pc:spChg>
        <pc:spChg chg="mod">
          <ac:chgData name="Long B Nguyen" userId="f59fb8f3-a021-417a-8bc1-65c8d471c621" providerId="ADAL" clId="{EAA1E8DF-C35C-6A46-BAE7-931DFAE42A5E}" dt="2021-04-06T12:29:43.353" v="3259" actId="20577"/>
          <ac:spMkLst>
            <pc:docMk/>
            <pc:sldMk cId="4205479306" sldId="594"/>
            <ac:spMk id="16386" creationId="{AC84324A-3724-874B-82A1-71A36E0BBD8D}"/>
          </ac:spMkLst>
        </pc:spChg>
      </pc:sldChg>
      <pc:sldChg chg="del">
        <pc:chgData name="Long B Nguyen" userId="f59fb8f3-a021-417a-8bc1-65c8d471c621" providerId="ADAL" clId="{EAA1E8DF-C35C-6A46-BAE7-931DFAE42A5E}" dt="2021-03-30T16:24:41.181" v="1929" actId="2696"/>
        <pc:sldMkLst>
          <pc:docMk/>
          <pc:sldMk cId="1994033935" sldId="595"/>
        </pc:sldMkLst>
      </pc:sldChg>
      <pc:sldChg chg="modSp del mod">
        <pc:chgData name="Long B Nguyen" userId="f59fb8f3-a021-417a-8bc1-65c8d471c621" providerId="ADAL" clId="{EAA1E8DF-C35C-6A46-BAE7-931DFAE42A5E}" dt="2021-03-30T16:24:43.280" v="1930" actId="2696"/>
        <pc:sldMkLst>
          <pc:docMk/>
          <pc:sldMk cId="3986464372" sldId="596"/>
        </pc:sldMkLst>
        <pc:spChg chg="mod">
          <ac:chgData name="Long B Nguyen" userId="f59fb8f3-a021-417a-8bc1-65c8d471c621" providerId="ADAL" clId="{EAA1E8DF-C35C-6A46-BAE7-931DFAE42A5E}" dt="2021-03-30T16:24:09.240" v="1921" actId="21"/>
          <ac:spMkLst>
            <pc:docMk/>
            <pc:sldMk cId="3986464372" sldId="596"/>
            <ac:spMk id="16386" creationId="{FD72951F-2D30-6F40-A9B8-7104B7D451EB}"/>
          </ac:spMkLst>
        </pc:spChg>
      </pc:sldChg>
      <pc:sldChg chg="del">
        <pc:chgData name="Long B Nguyen" userId="f59fb8f3-a021-417a-8bc1-65c8d471c621" providerId="ADAL" clId="{EAA1E8DF-C35C-6A46-BAE7-931DFAE42A5E}" dt="2021-03-29T13:25:22.500" v="1522" actId="2696"/>
        <pc:sldMkLst>
          <pc:docMk/>
          <pc:sldMk cId="2566405133" sldId="597"/>
        </pc:sldMkLst>
      </pc:sldChg>
      <pc:sldChg chg="del">
        <pc:chgData name="Long B Nguyen" userId="f59fb8f3-a021-417a-8bc1-65c8d471c621" providerId="ADAL" clId="{EAA1E8DF-C35C-6A46-BAE7-931DFAE42A5E}" dt="2021-03-29T13:25:24.700" v="1523" actId="2696"/>
        <pc:sldMkLst>
          <pc:docMk/>
          <pc:sldMk cId="1098067599" sldId="598"/>
        </pc:sldMkLst>
      </pc:sldChg>
      <pc:sldChg chg="delSp modSp mod modAnim">
        <pc:chgData name="Long B Nguyen" userId="f59fb8f3-a021-417a-8bc1-65c8d471c621" providerId="ADAL" clId="{EAA1E8DF-C35C-6A46-BAE7-931DFAE42A5E}" dt="2021-03-30T16:28:04.028" v="1996" actId="21"/>
        <pc:sldMkLst>
          <pc:docMk/>
          <pc:sldMk cId="2135983872" sldId="599"/>
        </pc:sldMkLst>
        <pc:spChg chg="mod">
          <ac:chgData name="Long B Nguyen" userId="f59fb8f3-a021-417a-8bc1-65c8d471c621" providerId="ADAL" clId="{EAA1E8DF-C35C-6A46-BAE7-931DFAE42A5E}" dt="2021-03-30T16:28:04.028" v="1996" actId="21"/>
          <ac:spMkLst>
            <pc:docMk/>
            <pc:sldMk cId="2135983872" sldId="599"/>
            <ac:spMk id="16386" creationId="{2CA53A1D-0CFC-9346-9F25-D3084700DDD8}"/>
          </ac:spMkLst>
        </pc:spChg>
        <pc:spChg chg="mod">
          <ac:chgData name="Long B Nguyen" userId="f59fb8f3-a021-417a-8bc1-65c8d471c621" providerId="ADAL" clId="{EAA1E8DF-C35C-6A46-BAE7-931DFAE42A5E}" dt="2021-03-30T16:26:21.011" v="1960" actId="1076"/>
          <ac:spMkLst>
            <pc:docMk/>
            <pc:sldMk cId="2135983872" sldId="599"/>
            <ac:spMk id="26625" creationId="{D38D7ADF-E686-184F-A04A-069F9601FE24}"/>
          </ac:spMkLst>
        </pc:spChg>
        <pc:spChg chg="del mod">
          <ac:chgData name="Long B Nguyen" userId="f59fb8f3-a021-417a-8bc1-65c8d471c621" providerId="ADAL" clId="{EAA1E8DF-C35C-6A46-BAE7-931DFAE42A5E}" dt="2021-03-30T16:27:56.725" v="1994" actId="478"/>
          <ac:spMkLst>
            <pc:docMk/>
            <pc:sldMk cId="2135983872" sldId="599"/>
            <ac:spMk id="26630" creationId="{672F2BC1-5427-3747-BA9D-8CE15AA370E3}"/>
          </ac:spMkLst>
        </pc:spChg>
        <pc:spChg chg="del">
          <ac:chgData name="Long B Nguyen" userId="f59fb8f3-a021-417a-8bc1-65c8d471c621" providerId="ADAL" clId="{EAA1E8DF-C35C-6A46-BAE7-931DFAE42A5E}" dt="2021-03-30T16:27:52.853" v="1992" actId="478"/>
          <ac:spMkLst>
            <pc:docMk/>
            <pc:sldMk cId="2135983872" sldId="599"/>
            <ac:spMk id="26631" creationId="{DD7FEF02-BF15-B943-8B30-0CAF8C1C95CA}"/>
          </ac:spMkLst>
        </pc:spChg>
        <pc:picChg chg="del">
          <ac:chgData name="Long B Nguyen" userId="f59fb8f3-a021-417a-8bc1-65c8d471c621" providerId="ADAL" clId="{EAA1E8DF-C35C-6A46-BAE7-931DFAE42A5E}" dt="2021-03-30T16:27:49.739" v="1990" actId="478"/>
          <ac:picMkLst>
            <pc:docMk/>
            <pc:sldMk cId="2135983872" sldId="599"/>
            <ac:picMk id="26627" creationId="{8E500075-EA97-AA49-B495-75D97CC93715}"/>
          </ac:picMkLst>
        </pc:picChg>
        <pc:picChg chg="del">
          <ac:chgData name="Long B Nguyen" userId="f59fb8f3-a021-417a-8bc1-65c8d471c621" providerId="ADAL" clId="{EAA1E8DF-C35C-6A46-BAE7-931DFAE42A5E}" dt="2021-03-30T16:27:48.603" v="1989" actId="478"/>
          <ac:picMkLst>
            <pc:docMk/>
            <pc:sldMk cId="2135983872" sldId="599"/>
            <ac:picMk id="26628" creationId="{B1446CB5-AD27-4C43-9004-B6922BC9B7A5}"/>
          </ac:picMkLst>
        </pc:picChg>
        <pc:picChg chg="del">
          <ac:chgData name="Long B Nguyen" userId="f59fb8f3-a021-417a-8bc1-65c8d471c621" providerId="ADAL" clId="{EAA1E8DF-C35C-6A46-BAE7-931DFAE42A5E}" dt="2021-03-30T16:27:50.731" v="1991" actId="478"/>
          <ac:picMkLst>
            <pc:docMk/>
            <pc:sldMk cId="2135983872" sldId="599"/>
            <ac:picMk id="26629" creationId="{9B31DD18-EA56-DD47-95FC-383AD8B4C321}"/>
          </ac:picMkLst>
        </pc:picChg>
      </pc:sldChg>
      <pc:sldChg chg="modSp mod modAnim">
        <pc:chgData name="Long B Nguyen" userId="f59fb8f3-a021-417a-8bc1-65c8d471c621" providerId="ADAL" clId="{EAA1E8DF-C35C-6A46-BAE7-931DFAE42A5E}" dt="2021-03-30T16:37:00.677" v="2156" actId="255"/>
        <pc:sldMkLst>
          <pc:docMk/>
          <pc:sldMk cId="3082545194" sldId="600"/>
        </pc:sldMkLst>
        <pc:spChg chg="mod">
          <ac:chgData name="Long B Nguyen" userId="f59fb8f3-a021-417a-8bc1-65c8d471c621" providerId="ADAL" clId="{EAA1E8DF-C35C-6A46-BAE7-931DFAE42A5E}" dt="2021-03-30T16:37:00.677" v="2156" actId="255"/>
          <ac:spMkLst>
            <pc:docMk/>
            <pc:sldMk cId="3082545194" sldId="600"/>
            <ac:spMk id="16386" creationId="{1068C3F6-2B68-0147-A043-67BE3D946ECF}"/>
          </ac:spMkLst>
        </pc:spChg>
        <pc:spChg chg="mod">
          <ac:chgData name="Long B Nguyen" userId="f59fb8f3-a021-417a-8bc1-65c8d471c621" providerId="ADAL" clId="{EAA1E8DF-C35C-6A46-BAE7-931DFAE42A5E}" dt="2021-03-30T16:35:11.106" v="2148" actId="1076"/>
          <ac:spMkLst>
            <pc:docMk/>
            <pc:sldMk cId="3082545194" sldId="600"/>
            <ac:spMk id="28673" creationId="{907EFF68-9C71-F04B-B369-88AED7B7A835}"/>
          </ac:spMkLst>
        </pc:spChg>
      </pc:sldChg>
      <pc:sldChg chg="modSp modAnim">
        <pc:chgData name="Long B Nguyen" userId="f59fb8f3-a021-417a-8bc1-65c8d471c621" providerId="ADAL" clId="{EAA1E8DF-C35C-6A46-BAE7-931DFAE42A5E}" dt="2021-03-31T02:32:31.492" v="2342" actId="113"/>
        <pc:sldMkLst>
          <pc:docMk/>
          <pc:sldMk cId="3805116294" sldId="601"/>
        </pc:sldMkLst>
        <pc:spChg chg="mod">
          <ac:chgData name="Long B Nguyen" userId="f59fb8f3-a021-417a-8bc1-65c8d471c621" providerId="ADAL" clId="{EAA1E8DF-C35C-6A46-BAE7-931DFAE42A5E}" dt="2021-03-31T02:32:31.492" v="2342" actId="113"/>
          <ac:spMkLst>
            <pc:docMk/>
            <pc:sldMk cId="3805116294" sldId="601"/>
            <ac:spMk id="16386" creationId="{37FDCEEA-1952-6C42-8C6C-2F8F8FE3796F}"/>
          </ac:spMkLst>
        </pc:spChg>
      </pc:sldChg>
      <pc:sldChg chg="del">
        <pc:chgData name="Long B Nguyen" userId="f59fb8f3-a021-417a-8bc1-65c8d471c621" providerId="ADAL" clId="{EAA1E8DF-C35C-6A46-BAE7-931DFAE42A5E}" dt="2021-03-30T16:40:48.457" v="2157" actId="2696"/>
        <pc:sldMkLst>
          <pc:docMk/>
          <pc:sldMk cId="2482297390" sldId="602"/>
        </pc:sldMkLst>
      </pc:sldChg>
      <pc:sldChg chg="modSp del mod">
        <pc:chgData name="Long B Nguyen" userId="f59fb8f3-a021-417a-8bc1-65c8d471c621" providerId="ADAL" clId="{EAA1E8DF-C35C-6A46-BAE7-931DFAE42A5E}" dt="2021-04-05T12:16:39.560" v="2471" actId="2696"/>
        <pc:sldMkLst>
          <pc:docMk/>
          <pc:sldMk cId="3316801220" sldId="603"/>
        </pc:sldMkLst>
        <pc:spChg chg="mod">
          <ac:chgData name="Long B Nguyen" userId="f59fb8f3-a021-417a-8bc1-65c8d471c621" providerId="ADAL" clId="{EAA1E8DF-C35C-6A46-BAE7-931DFAE42A5E}" dt="2021-03-30T16:44:03.511" v="2166" actId="1076"/>
          <ac:spMkLst>
            <pc:docMk/>
            <pc:sldMk cId="3316801220" sldId="603"/>
            <ac:spMk id="16386" creationId="{62F9A7B8-3A42-B54D-9D39-DC0EC3FB546A}"/>
          </ac:spMkLst>
        </pc:spChg>
        <pc:spChg chg="mod">
          <ac:chgData name="Long B Nguyen" userId="f59fb8f3-a021-417a-8bc1-65c8d471c621" providerId="ADAL" clId="{EAA1E8DF-C35C-6A46-BAE7-931DFAE42A5E}" dt="2021-03-30T16:44:01.112" v="2165" actId="1076"/>
          <ac:spMkLst>
            <pc:docMk/>
            <pc:sldMk cId="3316801220" sldId="603"/>
            <ac:spMk id="34817" creationId="{0DBE2AEE-399E-404E-BC68-4C2DA6AAC63B}"/>
          </ac:spMkLst>
        </pc:spChg>
      </pc:sldChg>
      <pc:sldChg chg="del">
        <pc:chgData name="Long B Nguyen" userId="f59fb8f3-a021-417a-8bc1-65c8d471c621" providerId="ADAL" clId="{EAA1E8DF-C35C-6A46-BAE7-931DFAE42A5E}" dt="2021-03-30T16:41:32.473" v="2158" actId="2696"/>
        <pc:sldMkLst>
          <pc:docMk/>
          <pc:sldMk cId="1665439849" sldId="605"/>
        </pc:sldMkLst>
      </pc:sldChg>
      <pc:sldChg chg="del">
        <pc:chgData name="Long B Nguyen" userId="f59fb8f3-a021-417a-8bc1-65c8d471c621" providerId="ADAL" clId="{EAA1E8DF-C35C-6A46-BAE7-931DFAE42A5E}" dt="2021-03-30T16:41:37.650" v="2159" actId="2696"/>
        <pc:sldMkLst>
          <pc:docMk/>
          <pc:sldMk cId="1196991583" sldId="606"/>
        </pc:sldMkLst>
      </pc:sldChg>
      <pc:sldChg chg="modSp del mod">
        <pc:chgData name="Long B Nguyen" userId="f59fb8f3-a021-417a-8bc1-65c8d471c621" providerId="ADAL" clId="{EAA1E8DF-C35C-6A46-BAE7-931DFAE42A5E}" dt="2021-03-30T16:43:13.878" v="2162" actId="2696"/>
        <pc:sldMkLst>
          <pc:docMk/>
          <pc:sldMk cId="2747083858" sldId="607"/>
        </pc:sldMkLst>
        <pc:spChg chg="mod">
          <ac:chgData name="Long B Nguyen" userId="f59fb8f3-a021-417a-8bc1-65c8d471c621" providerId="ADAL" clId="{EAA1E8DF-C35C-6A46-BAE7-931DFAE42A5E}" dt="2021-03-30T16:34:54.836" v="2146" actId="14100"/>
          <ac:spMkLst>
            <pc:docMk/>
            <pc:sldMk cId="2747083858" sldId="607"/>
            <ac:spMk id="16386" creationId="{482D60F1-187C-864B-B43D-577485A40C08}"/>
          </ac:spMkLst>
        </pc:spChg>
        <pc:spChg chg="mod">
          <ac:chgData name="Long B Nguyen" userId="f59fb8f3-a021-417a-8bc1-65c8d471c621" providerId="ADAL" clId="{EAA1E8DF-C35C-6A46-BAE7-931DFAE42A5E}" dt="2021-03-30T16:34:52.586" v="2145" actId="1076"/>
          <ac:spMkLst>
            <pc:docMk/>
            <pc:sldMk cId="2747083858" sldId="607"/>
            <ac:spMk id="40961" creationId="{8FBF48B6-53FB-2C49-A153-963914EAEB88}"/>
          </ac:spMkLst>
        </pc:spChg>
      </pc:sldChg>
      <pc:sldChg chg="modSp del mod">
        <pc:chgData name="Long B Nguyen" userId="f59fb8f3-a021-417a-8bc1-65c8d471c621" providerId="ADAL" clId="{EAA1E8DF-C35C-6A46-BAE7-931DFAE42A5E}" dt="2021-03-30T16:42:56.998" v="2160" actId="2696"/>
        <pc:sldMkLst>
          <pc:docMk/>
          <pc:sldMk cId="2430561500" sldId="609"/>
        </pc:sldMkLst>
        <pc:spChg chg="mod">
          <ac:chgData name="Long B Nguyen" userId="f59fb8f3-a021-417a-8bc1-65c8d471c621" providerId="ADAL" clId="{EAA1E8DF-C35C-6A46-BAE7-931DFAE42A5E}" dt="2021-03-30T16:34:39.861" v="2141" actId="14100"/>
          <ac:spMkLst>
            <pc:docMk/>
            <pc:sldMk cId="2430561500" sldId="609"/>
            <ac:spMk id="16386" creationId="{976F1699-B5AC-2F45-8AD2-94EE6D9AAFEA}"/>
          </ac:spMkLst>
        </pc:spChg>
        <pc:spChg chg="mod">
          <ac:chgData name="Long B Nguyen" userId="f59fb8f3-a021-417a-8bc1-65c8d471c621" providerId="ADAL" clId="{EAA1E8DF-C35C-6A46-BAE7-931DFAE42A5E}" dt="2021-03-30T16:34:44.033" v="2143" actId="1076"/>
          <ac:spMkLst>
            <pc:docMk/>
            <pc:sldMk cId="2430561500" sldId="609"/>
            <ac:spMk id="43009" creationId="{5AF8924E-8D8B-8140-81EA-8C0E4EE57514}"/>
          </ac:spMkLst>
        </pc:spChg>
      </pc:sldChg>
      <pc:sldChg chg="del">
        <pc:chgData name="Long B Nguyen" userId="f59fb8f3-a021-417a-8bc1-65c8d471c621" providerId="ADAL" clId="{EAA1E8DF-C35C-6A46-BAE7-931DFAE42A5E}" dt="2021-03-30T16:42:57.782" v="2161" actId="2696"/>
        <pc:sldMkLst>
          <pc:docMk/>
          <pc:sldMk cId="1660288031" sldId="610"/>
        </pc:sldMkLst>
      </pc:sldChg>
      <pc:sldChg chg="del">
        <pc:chgData name="Long B Nguyen" userId="f59fb8f3-a021-417a-8bc1-65c8d471c621" providerId="ADAL" clId="{EAA1E8DF-C35C-6A46-BAE7-931DFAE42A5E}" dt="2021-03-30T16:34:13.037" v="2140" actId="2696"/>
        <pc:sldMkLst>
          <pc:docMk/>
          <pc:sldMk cId="1203333742" sldId="611"/>
        </pc:sldMkLst>
      </pc:sldChg>
      <pc:sldChg chg="modSp mod">
        <pc:chgData name="Long B Nguyen" userId="f59fb8f3-a021-417a-8bc1-65c8d471c621" providerId="ADAL" clId="{EAA1E8DF-C35C-6A46-BAE7-931DFAE42A5E}" dt="2021-04-05T12:47:23.052" v="2764" actId="20577"/>
        <pc:sldMkLst>
          <pc:docMk/>
          <pc:sldMk cId="186989517" sldId="612"/>
        </pc:sldMkLst>
        <pc:spChg chg="mod">
          <ac:chgData name="Long B Nguyen" userId="f59fb8f3-a021-417a-8bc1-65c8d471c621" providerId="ADAL" clId="{EAA1E8DF-C35C-6A46-BAE7-931DFAE42A5E}" dt="2021-04-05T12:47:23.052" v="2764" actId="20577"/>
          <ac:spMkLst>
            <pc:docMk/>
            <pc:sldMk cId="186989517" sldId="612"/>
            <ac:spMk id="50178" creationId="{327CB0B4-2578-5740-B0E0-F346965CCB10}"/>
          </ac:spMkLst>
        </pc:spChg>
      </pc:sldChg>
      <pc:sldChg chg="modSp add modAnim">
        <pc:chgData name="Long B Nguyen" userId="f59fb8f3-a021-417a-8bc1-65c8d471c621" providerId="ADAL" clId="{EAA1E8DF-C35C-6A46-BAE7-931DFAE42A5E}" dt="2021-03-30T16:24:37.113" v="1928"/>
        <pc:sldMkLst>
          <pc:docMk/>
          <pc:sldMk cId="3787391085" sldId="613"/>
        </pc:sldMkLst>
        <pc:spChg chg="mod">
          <ac:chgData name="Long B Nguyen" userId="f59fb8f3-a021-417a-8bc1-65c8d471c621" providerId="ADAL" clId="{EAA1E8DF-C35C-6A46-BAE7-931DFAE42A5E}" dt="2021-03-30T16:24:37.113" v="1928"/>
          <ac:spMkLst>
            <pc:docMk/>
            <pc:sldMk cId="3787391085" sldId="613"/>
            <ac:spMk id="16386" creationId="{AC84324A-3724-874B-82A1-71A36E0BBD8D}"/>
          </ac:spMkLst>
        </pc:spChg>
      </pc:sldChg>
      <pc:sldChg chg="modSp new del mod">
        <pc:chgData name="Long B Nguyen" userId="f59fb8f3-a021-417a-8bc1-65c8d471c621" providerId="ADAL" clId="{EAA1E8DF-C35C-6A46-BAE7-931DFAE42A5E}" dt="2021-03-26T15:45:20.841" v="188" actId="2696"/>
        <pc:sldMkLst>
          <pc:docMk/>
          <pc:sldMk cId="1554224443" sldId="614"/>
        </pc:sldMkLst>
        <pc:spChg chg="mod">
          <ac:chgData name="Long B Nguyen" userId="f59fb8f3-a021-417a-8bc1-65c8d471c621" providerId="ADAL" clId="{EAA1E8DF-C35C-6A46-BAE7-931DFAE42A5E}" dt="2021-03-26T15:45:19.635" v="187" actId="21"/>
          <ac:spMkLst>
            <pc:docMk/>
            <pc:sldMk cId="1554224443" sldId="614"/>
            <ac:spMk id="3" creationId="{5BF177CD-6869-2E44-BBC0-C9746DB11D0D}"/>
          </ac:spMkLst>
        </pc:spChg>
      </pc:sldChg>
      <pc:sldChg chg="modSp add mod modAnim">
        <pc:chgData name="Long B Nguyen" userId="f59fb8f3-a021-417a-8bc1-65c8d471c621" providerId="ADAL" clId="{EAA1E8DF-C35C-6A46-BAE7-931DFAE42A5E}" dt="2021-04-05T12:11:43.238" v="2453"/>
        <pc:sldMkLst>
          <pc:docMk/>
          <pc:sldMk cId="3965959204" sldId="615"/>
        </pc:sldMkLst>
        <pc:spChg chg="mod">
          <ac:chgData name="Long B Nguyen" userId="f59fb8f3-a021-417a-8bc1-65c8d471c621" providerId="ADAL" clId="{EAA1E8DF-C35C-6A46-BAE7-931DFAE42A5E}" dt="2021-03-26T16:04:07.020" v="471" actId="20577"/>
          <ac:spMkLst>
            <pc:docMk/>
            <pc:sldMk cId="3965959204" sldId="615"/>
            <ac:spMk id="16385" creationId="{8FAE8CA6-5EB1-544B-9637-4627ADA36986}"/>
          </ac:spMkLst>
        </pc:spChg>
        <pc:spChg chg="mod">
          <ac:chgData name="Long B Nguyen" userId="f59fb8f3-a021-417a-8bc1-65c8d471c621" providerId="ADAL" clId="{EAA1E8DF-C35C-6A46-BAE7-931DFAE42A5E}" dt="2021-04-05T12:09:19.473" v="2436" actId="20577"/>
          <ac:spMkLst>
            <pc:docMk/>
            <pc:sldMk cId="3965959204" sldId="615"/>
            <ac:spMk id="16386" creationId="{AC84324A-3724-874B-82A1-71A36E0BBD8D}"/>
          </ac:spMkLst>
        </pc:spChg>
      </pc:sldChg>
      <pc:sldChg chg="modSp add del mod">
        <pc:chgData name="Long B Nguyen" userId="f59fb8f3-a021-417a-8bc1-65c8d471c621" providerId="ADAL" clId="{EAA1E8DF-C35C-6A46-BAE7-931DFAE42A5E}" dt="2021-03-26T16:48:57.633" v="1183" actId="2696"/>
        <pc:sldMkLst>
          <pc:docMk/>
          <pc:sldMk cId="2946099104" sldId="616"/>
        </pc:sldMkLst>
        <pc:spChg chg="mod">
          <ac:chgData name="Long B Nguyen" userId="f59fb8f3-a021-417a-8bc1-65c8d471c621" providerId="ADAL" clId="{EAA1E8DF-C35C-6A46-BAE7-931DFAE42A5E}" dt="2021-03-26T16:03:46.821" v="437" actId="20577"/>
          <ac:spMkLst>
            <pc:docMk/>
            <pc:sldMk cId="2946099104" sldId="616"/>
            <ac:spMk id="16386" creationId="{AC84324A-3724-874B-82A1-71A36E0BBD8D}"/>
          </ac:spMkLst>
        </pc:spChg>
      </pc:sldChg>
      <pc:sldChg chg="addSp delSp modSp add mod modAnim">
        <pc:chgData name="Long B Nguyen" userId="f59fb8f3-a021-417a-8bc1-65c8d471c621" providerId="ADAL" clId="{EAA1E8DF-C35C-6A46-BAE7-931DFAE42A5E}" dt="2021-04-05T12:09:45.217" v="2440"/>
        <pc:sldMkLst>
          <pc:docMk/>
          <pc:sldMk cId="75961963" sldId="617"/>
        </pc:sldMkLst>
        <pc:spChg chg="add del mod">
          <ac:chgData name="Long B Nguyen" userId="f59fb8f3-a021-417a-8bc1-65c8d471c621" providerId="ADAL" clId="{EAA1E8DF-C35C-6A46-BAE7-931DFAE42A5E}" dt="2021-03-26T16:09:11.898" v="833" actId="478"/>
          <ac:spMkLst>
            <pc:docMk/>
            <pc:sldMk cId="75961963" sldId="617"/>
            <ac:spMk id="2" creationId="{301671D4-216D-DB4B-8BEE-773223B07D9F}"/>
          </ac:spMkLst>
        </pc:spChg>
        <pc:spChg chg="add mod">
          <ac:chgData name="Long B Nguyen" userId="f59fb8f3-a021-417a-8bc1-65c8d471c621" providerId="ADAL" clId="{EAA1E8DF-C35C-6A46-BAE7-931DFAE42A5E}" dt="2021-03-29T12:58:44.272" v="1185" actId="1076"/>
          <ac:spMkLst>
            <pc:docMk/>
            <pc:sldMk cId="75961963" sldId="617"/>
            <ac:spMk id="5" creationId="{CB3C2E60-75CB-B041-B771-A1F63CE8B021}"/>
          </ac:spMkLst>
        </pc:spChg>
        <pc:spChg chg="mod">
          <ac:chgData name="Long B Nguyen" userId="f59fb8f3-a021-417a-8bc1-65c8d471c621" providerId="ADAL" clId="{EAA1E8DF-C35C-6A46-BAE7-931DFAE42A5E}" dt="2021-03-26T16:08:44.699" v="800" actId="20577"/>
          <ac:spMkLst>
            <pc:docMk/>
            <pc:sldMk cId="75961963" sldId="617"/>
            <ac:spMk id="16386" creationId="{AC84324A-3724-874B-82A1-71A36E0BBD8D}"/>
          </ac:spMkLst>
        </pc:spChg>
      </pc:sldChg>
      <pc:sldChg chg="modSp add mod modAnim">
        <pc:chgData name="Long B Nguyen" userId="f59fb8f3-a021-417a-8bc1-65c8d471c621" providerId="ADAL" clId="{EAA1E8DF-C35C-6A46-BAE7-931DFAE42A5E}" dt="2021-04-05T12:45:13.739" v="2618" actId="113"/>
        <pc:sldMkLst>
          <pc:docMk/>
          <pc:sldMk cId="876878470" sldId="618"/>
        </pc:sldMkLst>
        <pc:spChg chg="mod">
          <ac:chgData name="Long B Nguyen" userId="f59fb8f3-a021-417a-8bc1-65c8d471c621" providerId="ADAL" clId="{EAA1E8DF-C35C-6A46-BAE7-931DFAE42A5E}" dt="2021-04-05T12:45:13.739" v="2618" actId="113"/>
          <ac:spMkLst>
            <pc:docMk/>
            <pc:sldMk cId="876878470" sldId="618"/>
            <ac:spMk id="5" creationId="{CB3C2E60-75CB-B041-B771-A1F63CE8B021}"/>
          </ac:spMkLst>
        </pc:spChg>
        <pc:spChg chg="mod">
          <ac:chgData name="Long B Nguyen" userId="f59fb8f3-a021-417a-8bc1-65c8d471c621" providerId="ADAL" clId="{EAA1E8DF-C35C-6A46-BAE7-931DFAE42A5E}" dt="2021-03-26T16:47:11.354" v="1160" actId="12"/>
          <ac:spMkLst>
            <pc:docMk/>
            <pc:sldMk cId="876878470" sldId="618"/>
            <ac:spMk id="16386" creationId="{AC84324A-3724-874B-82A1-71A36E0BBD8D}"/>
          </ac:spMkLst>
        </pc:spChg>
      </pc:sldChg>
      <pc:sldChg chg="modSp add mod modAnim">
        <pc:chgData name="Long B Nguyen" userId="f59fb8f3-a021-417a-8bc1-65c8d471c621" providerId="ADAL" clId="{EAA1E8DF-C35C-6A46-BAE7-931DFAE42A5E}" dt="2021-03-31T02:26:24.762" v="2320" actId="14100"/>
        <pc:sldMkLst>
          <pc:docMk/>
          <pc:sldMk cId="316487430" sldId="619"/>
        </pc:sldMkLst>
        <pc:spChg chg="mod">
          <ac:chgData name="Long B Nguyen" userId="f59fb8f3-a021-417a-8bc1-65c8d471c621" providerId="ADAL" clId="{EAA1E8DF-C35C-6A46-BAE7-931DFAE42A5E}" dt="2021-03-31T02:26:24.762" v="2320" actId="14100"/>
          <ac:spMkLst>
            <pc:docMk/>
            <pc:sldMk cId="316487430" sldId="619"/>
            <ac:spMk id="16386" creationId="{8A97D40A-E6BF-E14C-B07D-5BAE101CB071}"/>
          </ac:spMkLst>
        </pc:spChg>
        <pc:spChg chg="mod">
          <ac:chgData name="Long B Nguyen" userId="f59fb8f3-a021-417a-8bc1-65c8d471c621" providerId="ADAL" clId="{EAA1E8DF-C35C-6A46-BAE7-931DFAE42A5E}" dt="2021-03-31T02:26:22.347" v="2319" actId="14100"/>
          <ac:spMkLst>
            <pc:docMk/>
            <pc:sldMk cId="316487430" sldId="619"/>
            <ac:spMk id="47105" creationId="{0ACC1611-F859-5B48-9867-1C1AB1970564}"/>
          </ac:spMkLst>
        </pc:spChg>
      </pc:sldChg>
      <pc:sldChg chg="addSp modSp add mod modAnim">
        <pc:chgData name="Long B Nguyen" userId="f59fb8f3-a021-417a-8bc1-65c8d471c621" providerId="ADAL" clId="{EAA1E8DF-C35C-6A46-BAE7-931DFAE42A5E}" dt="2021-04-06T12:22:55.418" v="3254"/>
        <pc:sldMkLst>
          <pc:docMk/>
          <pc:sldMk cId="655231489" sldId="620"/>
        </pc:sldMkLst>
        <pc:spChg chg="mod">
          <ac:chgData name="Long B Nguyen" userId="f59fb8f3-a021-417a-8bc1-65c8d471c621" providerId="ADAL" clId="{EAA1E8DF-C35C-6A46-BAE7-931DFAE42A5E}" dt="2021-04-06T12:22:16.259" v="3247" actId="20577"/>
          <ac:spMkLst>
            <pc:docMk/>
            <pc:sldMk cId="655231489" sldId="620"/>
            <ac:spMk id="16386" creationId="{8A97D40A-E6BF-E14C-B07D-5BAE101CB071}"/>
          </ac:spMkLst>
        </pc:spChg>
        <pc:spChg chg="mod">
          <ac:chgData name="Long B Nguyen" userId="f59fb8f3-a021-417a-8bc1-65c8d471c621" providerId="ADAL" clId="{EAA1E8DF-C35C-6A46-BAE7-931DFAE42A5E}" dt="2021-04-06T12:20:41.053" v="3139" actId="1076"/>
          <ac:spMkLst>
            <pc:docMk/>
            <pc:sldMk cId="655231489" sldId="620"/>
            <ac:spMk id="47105" creationId="{0ACC1611-F859-5B48-9867-1C1AB1970564}"/>
          </ac:spMkLst>
        </pc:spChg>
        <pc:picChg chg="add mod">
          <ac:chgData name="Long B Nguyen" userId="f59fb8f3-a021-417a-8bc1-65c8d471c621" providerId="ADAL" clId="{EAA1E8DF-C35C-6A46-BAE7-931DFAE42A5E}" dt="2021-04-06T12:21:57.915" v="3220" actId="1076"/>
          <ac:picMkLst>
            <pc:docMk/>
            <pc:sldMk cId="655231489" sldId="620"/>
            <ac:picMk id="2" creationId="{7BE00A55-B3BA-C04F-A546-A852FD66FF22}"/>
          </ac:picMkLst>
        </pc:picChg>
      </pc:sldChg>
      <pc:sldChg chg="modSp add mod modAnim">
        <pc:chgData name="Long B Nguyen" userId="f59fb8f3-a021-417a-8bc1-65c8d471c621" providerId="ADAL" clId="{EAA1E8DF-C35C-6A46-BAE7-931DFAE42A5E}" dt="2021-03-30T16:14:07.647" v="1766" actId="20577"/>
        <pc:sldMkLst>
          <pc:docMk/>
          <pc:sldMk cId="3767073501" sldId="621"/>
        </pc:sldMkLst>
        <pc:spChg chg="mod">
          <ac:chgData name="Long B Nguyen" userId="f59fb8f3-a021-417a-8bc1-65c8d471c621" providerId="ADAL" clId="{EAA1E8DF-C35C-6A46-BAE7-931DFAE42A5E}" dt="2021-03-30T16:14:07.647" v="1766" actId="20577"/>
          <ac:spMkLst>
            <pc:docMk/>
            <pc:sldMk cId="3767073501" sldId="621"/>
            <ac:spMk id="16386" creationId="{8AED6484-1413-8C45-B6F1-BD8A0459A082}"/>
          </ac:spMkLst>
        </pc:spChg>
        <pc:spChg chg="mod">
          <ac:chgData name="Long B Nguyen" userId="f59fb8f3-a021-417a-8bc1-65c8d471c621" providerId="ADAL" clId="{EAA1E8DF-C35C-6A46-BAE7-931DFAE42A5E}" dt="2021-03-30T16:11:38.362" v="1741" actId="1076"/>
          <ac:spMkLst>
            <pc:docMk/>
            <pc:sldMk cId="3767073501" sldId="621"/>
            <ac:spMk id="22529" creationId="{393BE6F3-36DE-4449-89F7-53FFEB793FE6}"/>
          </ac:spMkLst>
        </pc:spChg>
      </pc:sldChg>
      <pc:sldChg chg="modSp add mod modAnim">
        <pc:chgData name="Long B Nguyen" userId="f59fb8f3-a021-417a-8bc1-65c8d471c621" providerId="ADAL" clId="{EAA1E8DF-C35C-6A46-BAE7-931DFAE42A5E}" dt="2021-03-29T13:24:38.699" v="1512" actId="21"/>
        <pc:sldMkLst>
          <pc:docMk/>
          <pc:sldMk cId="410101940" sldId="622"/>
        </pc:sldMkLst>
        <pc:spChg chg="mod">
          <ac:chgData name="Long B Nguyen" userId="f59fb8f3-a021-417a-8bc1-65c8d471c621" providerId="ADAL" clId="{EAA1E8DF-C35C-6A46-BAE7-931DFAE42A5E}" dt="2021-03-29T13:24:38.699" v="1512" actId="21"/>
          <ac:spMkLst>
            <pc:docMk/>
            <pc:sldMk cId="410101940" sldId="622"/>
            <ac:spMk id="16386" creationId="{E697184B-7A3C-5841-8B49-9041842B0E9B}"/>
          </ac:spMkLst>
        </pc:spChg>
        <pc:spChg chg="mod">
          <ac:chgData name="Long B Nguyen" userId="f59fb8f3-a021-417a-8bc1-65c8d471c621" providerId="ADAL" clId="{EAA1E8DF-C35C-6A46-BAE7-931DFAE42A5E}" dt="2021-03-29T13:11:29.110" v="1474" actId="1076"/>
          <ac:spMkLst>
            <pc:docMk/>
            <pc:sldMk cId="410101940" sldId="622"/>
            <ac:spMk id="24577" creationId="{20CDAB21-9A2E-EC4D-B621-9FE5A26D2AED}"/>
          </ac:spMkLst>
        </pc:spChg>
      </pc:sldChg>
      <pc:sldChg chg="modSp add del mod">
        <pc:chgData name="Long B Nguyen" userId="f59fb8f3-a021-417a-8bc1-65c8d471c621" providerId="ADAL" clId="{EAA1E8DF-C35C-6A46-BAE7-931DFAE42A5E}" dt="2021-03-29T13:11:17.391" v="1470" actId="2696"/>
        <pc:sldMkLst>
          <pc:docMk/>
          <pc:sldMk cId="2722469093" sldId="622"/>
        </pc:sldMkLst>
        <pc:spChg chg="mod">
          <ac:chgData name="Long B Nguyen" userId="f59fb8f3-a021-417a-8bc1-65c8d471c621" providerId="ADAL" clId="{EAA1E8DF-C35C-6A46-BAE7-931DFAE42A5E}" dt="2021-03-29T13:11:15.754" v="1469" actId="20577"/>
          <ac:spMkLst>
            <pc:docMk/>
            <pc:sldMk cId="2722469093" sldId="622"/>
            <ac:spMk id="24577" creationId="{20CDAB21-9A2E-EC4D-B621-9FE5A26D2AED}"/>
          </ac:spMkLst>
        </pc:spChg>
      </pc:sldChg>
      <pc:sldChg chg="addSp modSp add mod modAnim">
        <pc:chgData name="Long B Nguyen" userId="f59fb8f3-a021-417a-8bc1-65c8d471c621" providerId="ADAL" clId="{EAA1E8DF-C35C-6A46-BAE7-931DFAE42A5E}" dt="2021-04-05T12:13:52.530" v="2470" actId="20577"/>
        <pc:sldMkLst>
          <pc:docMk/>
          <pc:sldMk cId="2025038453" sldId="623"/>
        </pc:sldMkLst>
        <pc:spChg chg="mod">
          <ac:chgData name="Long B Nguyen" userId="f59fb8f3-a021-417a-8bc1-65c8d471c621" providerId="ADAL" clId="{EAA1E8DF-C35C-6A46-BAE7-931DFAE42A5E}" dt="2021-04-05T12:13:52.530" v="2470" actId="20577"/>
          <ac:spMkLst>
            <pc:docMk/>
            <pc:sldMk cId="2025038453" sldId="623"/>
            <ac:spMk id="16386" creationId="{8AED6484-1413-8C45-B6F1-BD8A0459A082}"/>
          </ac:spMkLst>
        </pc:spChg>
        <pc:spChg chg="mod">
          <ac:chgData name="Long B Nguyen" userId="f59fb8f3-a021-417a-8bc1-65c8d471c621" providerId="ADAL" clId="{EAA1E8DF-C35C-6A46-BAE7-931DFAE42A5E}" dt="2021-03-31T02:27:40.172" v="2330" actId="14100"/>
          <ac:spMkLst>
            <pc:docMk/>
            <pc:sldMk cId="2025038453" sldId="623"/>
            <ac:spMk id="22529" creationId="{393BE6F3-36DE-4449-89F7-53FFEB793FE6}"/>
          </ac:spMkLst>
        </pc:spChg>
        <pc:picChg chg="add mod">
          <ac:chgData name="Long B Nguyen" userId="f59fb8f3-a021-417a-8bc1-65c8d471c621" providerId="ADAL" clId="{EAA1E8DF-C35C-6A46-BAE7-931DFAE42A5E}" dt="2021-03-31T02:27:52.252" v="2335" actId="14100"/>
          <ac:picMkLst>
            <pc:docMk/>
            <pc:sldMk cId="2025038453" sldId="623"/>
            <ac:picMk id="1026" creationId="{468679D5-539E-A844-9364-E578D7B64D53}"/>
          </ac:picMkLst>
        </pc:picChg>
      </pc:sldChg>
      <pc:sldChg chg="delSp modSp add mod modAnim">
        <pc:chgData name="Long B Nguyen" userId="f59fb8f3-a021-417a-8bc1-65c8d471c621" providerId="ADAL" clId="{EAA1E8DF-C35C-6A46-BAE7-931DFAE42A5E}" dt="2021-04-05T12:11:30.280" v="2452"/>
        <pc:sldMkLst>
          <pc:docMk/>
          <pc:sldMk cId="3330740156" sldId="624"/>
        </pc:sldMkLst>
        <pc:spChg chg="mod">
          <ac:chgData name="Long B Nguyen" userId="f59fb8f3-a021-417a-8bc1-65c8d471c621" providerId="ADAL" clId="{EAA1E8DF-C35C-6A46-BAE7-931DFAE42A5E}" dt="2021-03-31T02:28:25.778" v="2340" actId="113"/>
          <ac:spMkLst>
            <pc:docMk/>
            <pc:sldMk cId="3330740156" sldId="624"/>
            <ac:spMk id="16386" creationId="{2CA53A1D-0CFC-9346-9F25-D3084700DDD8}"/>
          </ac:spMkLst>
        </pc:spChg>
        <pc:spChg chg="mod">
          <ac:chgData name="Long B Nguyen" userId="f59fb8f3-a021-417a-8bc1-65c8d471c621" providerId="ADAL" clId="{EAA1E8DF-C35C-6A46-BAE7-931DFAE42A5E}" dt="2021-03-30T16:31:11.092" v="2130" actId="1076"/>
          <ac:spMkLst>
            <pc:docMk/>
            <pc:sldMk cId="3330740156" sldId="624"/>
            <ac:spMk id="26630" creationId="{672F2BC1-5427-3747-BA9D-8CE15AA370E3}"/>
          </ac:spMkLst>
        </pc:spChg>
        <pc:spChg chg="del mod">
          <ac:chgData name="Long B Nguyen" userId="f59fb8f3-a021-417a-8bc1-65c8d471c621" providerId="ADAL" clId="{EAA1E8DF-C35C-6A46-BAE7-931DFAE42A5E}" dt="2021-03-30T16:27:42.098" v="1988" actId="478"/>
          <ac:spMkLst>
            <pc:docMk/>
            <pc:sldMk cId="3330740156" sldId="624"/>
            <ac:spMk id="26631" creationId="{DD7FEF02-BF15-B943-8B30-0CAF8C1C95CA}"/>
          </ac:spMkLst>
        </pc:spChg>
        <pc:picChg chg="mod">
          <ac:chgData name="Long B Nguyen" userId="f59fb8f3-a021-417a-8bc1-65c8d471c621" providerId="ADAL" clId="{EAA1E8DF-C35C-6A46-BAE7-931DFAE42A5E}" dt="2021-03-30T16:31:00.441" v="2125" actId="1076"/>
          <ac:picMkLst>
            <pc:docMk/>
            <pc:sldMk cId="3330740156" sldId="624"/>
            <ac:picMk id="26627" creationId="{8E500075-EA97-AA49-B495-75D97CC93715}"/>
          </ac:picMkLst>
        </pc:picChg>
        <pc:picChg chg="del">
          <ac:chgData name="Long B Nguyen" userId="f59fb8f3-a021-417a-8bc1-65c8d471c621" providerId="ADAL" clId="{EAA1E8DF-C35C-6A46-BAE7-931DFAE42A5E}" dt="2021-03-30T16:27:37.500" v="1986" actId="478"/>
          <ac:picMkLst>
            <pc:docMk/>
            <pc:sldMk cId="3330740156" sldId="624"/>
            <ac:picMk id="26628" creationId="{B1446CB5-AD27-4C43-9004-B6922BC9B7A5}"/>
          </ac:picMkLst>
        </pc:picChg>
        <pc:picChg chg="mod">
          <ac:chgData name="Long B Nguyen" userId="f59fb8f3-a021-417a-8bc1-65c8d471c621" providerId="ADAL" clId="{EAA1E8DF-C35C-6A46-BAE7-931DFAE42A5E}" dt="2021-03-30T16:31:15.177" v="2138" actId="1036"/>
          <ac:picMkLst>
            <pc:docMk/>
            <pc:sldMk cId="3330740156" sldId="624"/>
            <ac:picMk id="26629" creationId="{9B31DD18-EA56-DD47-95FC-383AD8B4C321}"/>
          </ac:picMkLst>
        </pc:picChg>
      </pc:sldChg>
      <pc:sldChg chg="delSp modSp add mod modAnim">
        <pc:chgData name="Long B Nguyen" userId="f59fb8f3-a021-417a-8bc1-65c8d471c621" providerId="ADAL" clId="{EAA1E8DF-C35C-6A46-BAE7-931DFAE42A5E}" dt="2021-03-31T02:38:55.533" v="2352" actId="1076"/>
        <pc:sldMkLst>
          <pc:docMk/>
          <pc:sldMk cId="2080393952" sldId="625"/>
        </pc:sldMkLst>
        <pc:spChg chg="mod">
          <ac:chgData name="Long B Nguyen" userId="f59fb8f3-a021-417a-8bc1-65c8d471c621" providerId="ADAL" clId="{EAA1E8DF-C35C-6A46-BAE7-931DFAE42A5E}" dt="2021-03-31T02:38:25.394" v="2350" actId="20577"/>
          <ac:spMkLst>
            <pc:docMk/>
            <pc:sldMk cId="2080393952" sldId="625"/>
            <ac:spMk id="16386" creationId="{37FDCEEA-1952-6C42-8C6C-2F8F8FE3796F}"/>
          </ac:spMkLst>
        </pc:spChg>
        <pc:spChg chg="mod">
          <ac:chgData name="Long B Nguyen" userId="f59fb8f3-a021-417a-8bc1-65c8d471c621" providerId="ADAL" clId="{EAA1E8DF-C35C-6A46-BAE7-931DFAE42A5E}" dt="2021-03-31T02:38:55.533" v="2352" actId="1076"/>
          <ac:spMkLst>
            <pc:docMk/>
            <pc:sldMk cId="2080393952" sldId="625"/>
            <ac:spMk id="30721" creationId="{CABE8826-3A78-A04B-B3F1-70BBDCFEB024}"/>
          </ac:spMkLst>
        </pc:spChg>
        <pc:picChg chg="del">
          <ac:chgData name="Long B Nguyen" userId="f59fb8f3-a021-417a-8bc1-65c8d471c621" providerId="ADAL" clId="{EAA1E8DF-C35C-6A46-BAE7-931DFAE42A5E}" dt="2021-03-30T16:44:57.668" v="2168" actId="478"/>
          <ac:picMkLst>
            <pc:docMk/>
            <pc:sldMk cId="2080393952" sldId="625"/>
            <ac:picMk id="30723" creationId="{A19A7F4E-C334-2D45-8068-393FDB2C3A04}"/>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Nguyen" userId="f59fb8f3-a021-417a-8bc1-65c8d471c621" providerId="ADAL" clId="{9E9E5F5A-7190-2943-95D4-1A1ED8423A79}"/>
    <pc:docChg chg="custSel addSld delSld modSld">
      <pc:chgData name="Long Nguyen" userId="f59fb8f3-a021-417a-8bc1-65c8d471c621" providerId="ADAL" clId="{9E9E5F5A-7190-2943-95D4-1A1ED8423A79}" dt="2022-03-24T11:59:00.858" v="246" actId="2696"/>
      <pc:docMkLst>
        <pc:docMk/>
      </pc:docMkLst>
      <pc:sldChg chg="del">
        <pc:chgData name="Long Nguyen" userId="f59fb8f3-a021-417a-8bc1-65c8d471c621" providerId="ADAL" clId="{9E9E5F5A-7190-2943-95D4-1A1ED8423A79}" dt="2022-03-24T11:49:40.523" v="169" actId="2696"/>
        <pc:sldMkLst>
          <pc:docMk/>
          <pc:sldMk cId="2588250059" sldId="527"/>
        </pc:sldMkLst>
      </pc:sldChg>
      <pc:sldChg chg="modSp mod">
        <pc:chgData name="Long Nguyen" userId="f59fb8f3-a021-417a-8bc1-65c8d471c621" providerId="ADAL" clId="{9E9E5F5A-7190-2943-95D4-1A1ED8423A79}" dt="2022-03-24T11:26:31.830" v="3" actId="27636"/>
        <pc:sldMkLst>
          <pc:docMk/>
          <pc:sldMk cId="351843145" sldId="529"/>
        </pc:sldMkLst>
        <pc:spChg chg="mod">
          <ac:chgData name="Long Nguyen" userId="f59fb8f3-a021-417a-8bc1-65c8d471c621" providerId="ADAL" clId="{9E9E5F5A-7190-2943-95D4-1A1ED8423A79}" dt="2022-03-24T11:26:31.830" v="3" actId="27636"/>
          <ac:spMkLst>
            <pc:docMk/>
            <pc:sldMk cId="351843145" sldId="529"/>
            <ac:spMk id="16386" creationId="{842B05C2-DFA8-F84D-AEF8-C43D6277D764}"/>
          </ac:spMkLst>
        </pc:spChg>
      </pc:sldChg>
      <pc:sldChg chg="modSp mod">
        <pc:chgData name="Long Nguyen" userId="f59fb8f3-a021-417a-8bc1-65c8d471c621" providerId="ADAL" clId="{9E9E5F5A-7190-2943-95D4-1A1ED8423A79}" dt="2022-03-24T11:26:31.812" v="2" actId="27636"/>
        <pc:sldMkLst>
          <pc:docMk/>
          <pc:sldMk cId="3478205103" sldId="542"/>
        </pc:sldMkLst>
        <pc:spChg chg="mod">
          <ac:chgData name="Long Nguyen" userId="f59fb8f3-a021-417a-8bc1-65c8d471c621" providerId="ADAL" clId="{9E9E5F5A-7190-2943-95D4-1A1ED8423A79}" dt="2022-03-24T11:26:31.812" v="2" actId="27636"/>
          <ac:spMkLst>
            <pc:docMk/>
            <pc:sldMk cId="3478205103" sldId="542"/>
            <ac:spMk id="16386" creationId="{9A30423C-6B4C-234F-9526-1365818F2724}"/>
          </ac:spMkLst>
        </pc:spChg>
      </pc:sldChg>
      <pc:sldChg chg="modSp modAnim">
        <pc:chgData name="Long Nguyen" userId="f59fb8f3-a021-417a-8bc1-65c8d471c621" providerId="ADAL" clId="{9E9E5F5A-7190-2943-95D4-1A1ED8423A79}" dt="2022-03-24T11:45:49.062" v="168" actId="20577"/>
        <pc:sldMkLst>
          <pc:docMk/>
          <pc:sldMk cId="154962666" sldId="556"/>
        </pc:sldMkLst>
        <pc:spChg chg="mod">
          <ac:chgData name="Long Nguyen" userId="f59fb8f3-a021-417a-8bc1-65c8d471c621" providerId="ADAL" clId="{9E9E5F5A-7190-2943-95D4-1A1ED8423A79}" dt="2022-03-24T11:45:49.062" v="168" actId="20577"/>
          <ac:spMkLst>
            <pc:docMk/>
            <pc:sldMk cId="154962666" sldId="556"/>
            <ac:spMk id="47106" creationId="{64F0002E-82C3-5B47-91CB-42BC1288860E}"/>
          </ac:spMkLst>
        </pc:spChg>
      </pc:sldChg>
      <pc:sldChg chg="del">
        <pc:chgData name="Long Nguyen" userId="f59fb8f3-a021-417a-8bc1-65c8d471c621" providerId="ADAL" clId="{9E9E5F5A-7190-2943-95D4-1A1ED8423A79}" dt="2022-03-24T11:59:00.858" v="246" actId="2696"/>
        <pc:sldMkLst>
          <pc:docMk/>
          <pc:sldMk cId="14307870" sldId="561"/>
        </pc:sldMkLst>
      </pc:sldChg>
      <pc:sldChg chg="modSp mod">
        <pc:chgData name="Long Nguyen" userId="f59fb8f3-a021-417a-8bc1-65c8d471c621" providerId="ADAL" clId="{9E9E5F5A-7190-2943-95D4-1A1ED8423A79}" dt="2022-03-24T11:26:31.839" v="4" actId="27636"/>
        <pc:sldMkLst>
          <pc:docMk/>
          <pc:sldMk cId="1419761718" sldId="564"/>
        </pc:sldMkLst>
        <pc:spChg chg="mod">
          <ac:chgData name="Long Nguyen" userId="f59fb8f3-a021-417a-8bc1-65c8d471c621" providerId="ADAL" clId="{9E9E5F5A-7190-2943-95D4-1A1ED8423A79}" dt="2022-03-24T11:26:31.839" v="4" actId="27636"/>
          <ac:spMkLst>
            <pc:docMk/>
            <pc:sldMk cId="1419761718" sldId="564"/>
            <ac:spMk id="22529" creationId="{AB5898CD-F946-4C42-9C46-A05451CBE2CF}"/>
          </ac:spMkLst>
        </pc:spChg>
      </pc:sldChg>
      <pc:sldChg chg="modSp mod">
        <pc:chgData name="Long Nguyen" userId="f59fb8f3-a021-417a-8bc1-65c8d471c621" providerId="ADAL" clId="{9E9E5F5A-7190-2943-95D4-1A1ED8423A79}" dt="2022-03-24T11:26:31.879" v="5" actId="27636"/>
        <pc:sldMkLst>
          <pc:docMk/>
          <pc:sldMk cId="4205479306" sldId="594"/>
        </pc:sldMkLst>
        <pc:spChg chg="mod">
          <ac:chgData name="Long Nguyen" userId="f59fb8f3-a021-417a-8bc1-65c8d471c621" providerId="ADAL" clId="{9E9E5F5A-7190-2943-95D4-1A1ED8423A79}" dt="2022-03-24T11:26:31.879" v="5" actId="27636"/>
          <ac:spMkLst>
            <pc:docMk/>
            <pc:sldMk cId="4205479306" sldId="594"/>
            <ac:spMk id="16386" creationId="{AC84324A-3724-874B-82A1-71A36E0BBD8D}"/>
          </ac:spMkLst>
        </pc:spChg>
      </pc:sldChg>
      <pc:sldChg chg="modSp mod modAnim">
        <pc:chgData name="Long Nguyen" userId="f59fb8f3-a021-417a-8bc1-65c8d471c621" providerId="ADAL" clId="{9E9E5F5A-7190-2943-95D4-1A1ED8423A79}" dt="2022-03-24T11:43:38.092" v="163"/>
        <pc:sldMkLst>
          <pc:docMk/>
          <pc:sldMk cId="2135983872" sldId="599"/>
        </pc:sldMkLst>
        <pc:spChg chg="mod">
          <ac:chgData name="Long Nguyen" userId="f59fb8f3-a021-417a-8bc1-65c8d471c621" providerId="ADAL" clId="{9E9E5F5A-7190-2943-95D4-1A1ED8423A79}" dt="2022-03-24T11:43:38.092" v="163"/>
          <ac:spMkLst>
            <pc:docMk/>
            <pc:sldMk cId="2135983872" sldId="599"/>
            <ac:spMk id="16386" creationId="{2CA53A1D-0CFC-9346-9F25-D3084700DDD8}"/>
          </ac:spMkLst>
        </pc:spChg>
      </pc:sldChg>
      <pc:sldChg chg="modSp mod modAnim">
        <pc:chgData name="Long Nguyen" userId="f59fb8f3-a021-417a-8bc1-65c8d471c621" providerId="ADAL" clId="{9E9E5F5A-7190-2943-95D4-1A1ED8423A79}" dt="2022-03-24T11:44:39.964" v="167" actId="20577"/>
        <pc:sldMkLst>
          <pc:docMk/>
          <pc:sldMk cId="3082545194" sldId="600"/>
        </pc:sldMkLst>
        <pc:spChg chg="mod">
          <ac:chgData name="Long Nguyen" userId="f59fb8f3-a021-417a-8bc1-65c8d471c621" providerId="ADAL" clId="{9E9E5F5A-7190-2943-95D4-1A1ED8423A79}" dt="2022-03-24T11:44:39.964" v="167" actId="20577"/>
          <ac:spMkLst>
            <pc:docMk/>
            <pc:sldMk cId="3082545194" sldId="600"/>
            <ac:spMk id="16386" creationId="{1068C3F6-2B68-0147-A043-67BE3D946ECF}"/>
          </ac:spMkLst>
        </pc:spChg>
        <pc:spChg chg="mod">
          <ac:chgData name="Long Nguyen" userId="f59fb8f3-a021-417a-8bc1-65c8d471c621" providerId="ADAL" clId="{9E9E5F5A-7190-2943-95D4-1A1ED8423A79}" dt="2022-03-24T11:35:48.657" v="156" actId="20577"/>
          <ac:spMkLst>
            <pc:docMk/>
            <pc:sldMk cId="3082545194" sldId="600"/>
            <ac:spMk id="28673" creationId="{907EFF68-9C71-F04B-B369-88AED7B7A835}"/>
          </ac:spMkLst>
        </pc:spChg>
      </pc:sldChg>
      <pc:sldChg chg="del">
        <pc:chgData name="Long Nguyen" userId="f59fb8f3-a021-417a-8bc1-65c8d471c621" providerId="ADAL" clId="{9E9E5F5A-7190-2943-95D4-1A1ED8423A79}" dt="2022-03-24T11:31:12.401" v="20" actId="2696"/>
        <pc:sldMkLst>
          <pc:docMk/>
          <pc:sldMk cId="3787391085" sldId="613"/>
        </pc:sldMkLst>
      </pc:sldChg>
      <pc:sldChg chg="modSp">
        <pc:chgData name="Long Nguyen" userId="f59fb8f3-a021-417a-8bc1-65c8d471c621" providerId="ADAL" clId="{9E9E5F5A-7190-2943-95D4-1A1ED8423A79}" dt="2022-03-24T11:32:04.114" v="22" actId="20577"/>
        <pc:sldMkLst>
          <pc:docMk/>
          <pc:sldMk cId="75961963" sldId="617"/>
        </pc:sldMkLst>
        <pc:spChg chg="mod">
          <ac:chgData name="Long Nguyen" userId="f59fb8f3-a021-417a-8bc1-65c8d471c621" providerId="ADAL" clId="{9E9E5F5A-7190-2943-95D4-1A1ED8423A79}" dt="2022-03-24T11:32:04.114" v="22" actId="20577"/>
          <ac:spMkLst>
            <pc:docMk/>
            <pc:sldMk cId="75961963" sldId="617"/>
            <ac:spMk id="5" creationId="{CB3C2E60-75CB-B041-B771-A1F63CE8B021}"/>
          </ac:spMkLst>
        </pc:spChg>
      </pc:sldChg>
      <pc:sldChg chg="modSp modAnim">
        <pc:chgData name="Long Nguyen" userId="f59fb8f3-a021-417a-8bc1-65c8d471c621" providerId="ADAL" clId="{9E9E5F5A-7190-2943-95D4-1A1ED8423A79}" dt="2022-03-24T11:26:35.894" v="6" actId="5793"/>
        <pc:sldMkLst>
          <pc:docMk/>
          <pc:sldMk cId="876878470" sldId="618"/>
        </pc:sldMkLst>
        <pc:spChg chg="mod">
          <ac:chgData name="Long Nguyen" userId="f59fb8f3-a021-417a-8bc1-65c8d471c621" providerId="ADAL" clId="{9E9E5F5A-7190-2943-95D4-1A1ED8423A79}" dt="2022-03-24T11:26:35.894" v="6" actId="5793"/>
          <ac:spMkLst>
            <pc:docMk/>
            <pc:sldMk cId="876878470" sldId="618"/>
            <ac:spMk id="5" creationId="{CB3C2E60-75CB-B041-B771-A1F63CE8B021}"/>
          </ac:spMkLst>
        </pc:spChg>
      </pc:sldChg>
      <pc:sldChg chg="modSp mod modAnim">
        <pc:chgData name="Long Nguyen" userId="f59fb8f3-a021-417a-8bc1-65c8d471c621" providerId="ADAL" clId="{9E9E5F5A-7190-2943-95D4-1A1ED8423A79}" dt="2022-03-24T11:28:19.148" v="19" actId="20577"/>
        <pc:sldMkLst>
          <pc:docMk/>
          <pc:sldMk cId="410101940" sldId="622"/>
        </pc:sldMkLst>
        <pc:spChg chg="mod">
          <ac:chgData name="Long Nguyen" userId="f59fb8f3-a021-417a-8bc1-65c8d471c621" providerId="ADAL" clId="{9E9E5F5A-7190-2943-95D4-1A1ED8423A79}" dt="2022-03-24T11:28:19.148" v="19" actId="20577"/>
          <ac:spMkLst>
            <pc:docMk/>
            <pc:sldMk cId="410101940" sldId="622"/>
            <ac:spMk id="16386" creationId="{E697184B-7A3C-5841-8B49-9041842B0E9B}"/>
          </ac:spMkLst>
        </pc:spChg>
      </pc:sldChg>
      <pc:sldChg chg="modSp mod">
        <pc:chgData name="Long Nguyen" userId="f59fb8f3-a021-417a-8bc1-65c8d471c621" providerId="ADAL" clId="{9E9E5F5A-7190-2943-95D4-1A1ED8423A79}" dt="2022-03-24T11:26:31.774" v="1" actId="27636"/>
        <pc:sldMkLst>
          <pc:docMk/>
          <pc:sldMk cId="2025038453" sldId="623"/>
        </pc:sldMkLst>
        <pc:spChg chg="mod">
          <ac:chgData name="Long Nguyen" userId="f59fb8f3-a021-417a-8bc1-65c8d471c621" providerId="ADAL" clId="{9E9E5F5A-7190-2943-95D4-1A1ED8423A79}" dt="2022-03-24T11:26:31.774" v="1" actId="27636"/>
          <ac:spMkLst>
            <pc:docMk/>
            <pc:sldMk cId="2025038453" sldId="623"/>
            <ac:spMk id="22529" creationId="{393BE6F3-36DE-4449-89F7-53FFEB793FE6}"/>
          </ac:spMkLst>
        </pc:spChg>
      </pc:sldChg>
      <pc:sldChg chg="modSp modAnim">
        <pc:chgData name="Long Nguyen" userId="f59fb8f3-a021-417a-8bc1-65c8d471c621" providerId="ADAL" clId="{9E9E5F5A-7190-2943-95D4-1A1ED8423A79}" dt="2022-03-24T11:55:25.084" v="215" actId="255"/>
        <pc:sldMkLst>
          <pc:docMk/>
          <pc:sldMk cId="2080393952" sldId="625"/>
        </pc:sldMkLst>
        <pc:spChg chg="mod">
          <ac:chgData name="Long Nguyen" userId="f59fb8f3-a021-417a-8bc1-65c8d471c621" providerId="ADAL" clId="{9E9E5F5A-7190-2943-95D4-1A1ED8423A79}" dt="2022-03-24T11:55:25.084" v="215" actId="255"/>
          <ac:spMkLst>
            <pc:docMk/>
            <pc:sldMk cId="2080393952" sldId="625"/>
            <ac:spMk id="16386" creationId="{37FDCEEA-1952-6C42-8C6C-2F8F8FE3796F}"/>
          </ac:spMkLst>
        </pc:spChg>
      </pc:sldChg>
      <pc:sldChg chg="modSp add mod modAnim">
        <pc:chgData name="Long Nguyen" userId="f59fb8f3-a021-417a-8bc1-65c8d471c621" providerId="ADAL" clId="{9E9E5F5A-7190-2943-95D4-1A1ED8423A79}" dt="2022-03-24T11:57:50.388" v="245" actId="20577"/>
        <pc:sldMkLst>
          <pc:docMk/>
          <pc:sldMk cId="2104582088" sldId="626"/>
        </pc:sldMkLst>
        <pc:spChg chg="mod">
          <ac:chgData name="Long Nguyen" userId="f59fb8f3-a021-417a-8bc1-65c8d471c621" providerId="ADAL" clId="{9E9E5F5A-7190-2943-95D4-1A1ED8423A79}" dt="2022-03-24T11:57:50.388" v="245" actId="20577"/>
          <ac:spMkLst>
            <pc:docMk/>
            <pc:sldMk cId="2104582088" sldId="626"/>
            <ac:spMk id="16386" creationId="{37FDCEEA-1952-6C42-8C6C-2F8F8FE3796F}"/>
          </ac:spMkLst>
        </pc:spChg>
        <pc:spChg chg="mod">
          <ac:chgData name="Long Nguyen" userId="f59fb8f3-a021-417a-8bc1-65c8d471c621" providerId="ADAL" clId="{9E9E5F5A-7190-2943-95D4-1A1ED8423A79}" dt="2022-03-24T11:50:52.092" v="194" actId="20577"/>
          <ac:spMkLst>
            <pc:docMk/>
            <pc:sldMk cId="2104582088" sldId="626"/>
            <ac:spMk id="30721" creationId="{CABE8826-3A78-A04B-B3F1-70BBDCFEB024}"/>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3/24/22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2</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004085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11</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267694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12</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942480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FB3F93BD-77E6-554D-A6EB-16395BD2CA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8401DB-EAC2-4C4E-B168-4C791CA9E973}" type="slidenum">
              <a:rPr lang="en-US" altLang="en-US"/>
              <a:pPr/>
              <a:t>13</a:t>
            </a:fld>
            <a:endParaRPr lang="en-US" altLang="en-US"/>
          </a:p>
        </p:txBody>
      </p:sp>
      <p:sp>
        <p:nvSpPr>
          <p:cNvPr id="29698" name="Rectangle 2">
            <a:extLst>
              <a:ext uri="{FF2B5EF4-FFF2-40B4-BE49-F238E27FC236}">
                <a16:creationId xmlns:a16="http://schemas.microsoft.com/office/drawing/2014/main" id="{78B15ADF-EE5A-814D-A25A-F477FA9984B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1E697631-7632-D64B-87CB-6E30A5A645A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55448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14</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793539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15</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082707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16</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416763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663CCAB0-127F-2A4D-8078-A63ED7A5F6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5B86C48-2F16-C440-BE26-4CAFB7E7AFD4}" type="slidenum">
              <a:rPr lang="en-US" altLang="en-US"/>
              <a:pPr/>
              <a:t>17</a:t>
            </a:fld>
            <a:endParaRPr lang="en-US" altLang="en-US"/>
          </a:p>
        </p:txBody>
      </p:sp>
      <p:sp>
        <p:nvSpPr>
          <p:cNvPr id="50178" name="Rectangle 2">
            <a:extLst>
              <a:ext uri="{FF2B5EF4-FFF2-40B4-BE49-F238E27FC236}">
                <a16:creationId xmlns:a16="http://schemas.microsoft.com/office/drawing/2014/main" id="{DE19E7F6-D008-6641-B26C-99C7C143518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1FB21643-42F1-764B-B9F8-45D5CB9B5E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330944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392697DC-C5D3-F641-9A7E-3D4B9239D5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05D556B-9122-724B-9637-98DA0CA8ED62}" type="slidenum">
              <a:rPr lang="en-US" altLang="en-US"/>
              <a:pPr/>
              <a:t>18</a:t>
            </a:fld>
            <a:endParaRPr lang="en-US" altLang="en-US"/>
          </a:p>
        </p:txBody>
      </p:sp>
      <p:sp>
        <p:nvSpPr>
          <p:cNvPr id="21506" name="Rectangle 2">
            <a:extLst>
              <a:ext uri="{FF2B5EF4-FFF2-40B4-BE49-F238E27FC236}">
                <a16:creationId xmlns:a16="http://schemas.microsoft.com/office/drawing/2014/main" id="{6189318C-28AF-4F49-A409-C385B9CB77D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0B53BB25-7E6C-4D4C-BC61-C54584C7D1B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202377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19</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02233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20</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2093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3</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19102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6E2DA582-EAC9-4F49-BE56-6AABFE0675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25C384-8E18-6F44-8F91-FE1691EEAA40}" type="slidenum">
              <a:rPr lang="en-US" altLang="en-US"/>
              <a:pPr/>
              <a:t>21</a:t>
            </a:fld>
            <a:endParaRPr lang="en-US" altLang="en-US"/>
          </a:p>
        </p:txBody>
      </p:sp>
      <p:sp>
        <p:nvSpPr>
          <p:cNvPr id="27650" name="Rectangle 2">
            <a:extLst>
              <a:ext uri="{FF2B5EF4-FFF2-40B4-BE49-F238E27FC236}">
                <a16:creationId xmlns:a16="http://schemas.microsoft.com/office/drawing/2014/main" id="{433B61E0-EB97-5A4A-B0A4-7F2268D4F81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AD1219C4-74F0-5E40-B136-AE2FCEB1D6D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912957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72E7E9A2-028E-354F-A8B0-62667A7775B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724A3E-5EB8-2C48-BD5D-7E6B2DA2B5A1}" type="slidenum">
              <a:rPr lang="en-US" altLang="en-US"/>
              <a:pPr/>
              <a:t>22</a:t>
            </a:fld>
            <a:endParaRPr lang="en-US" altLang="en-US"/>
          </a:p>
        </p:txBody>
      </p:sp>
      <p:sp>
        <p:nvSpPr>
          <p:cNvPr id="29698" name="Rectangle 2">
            <a:extLst>
              <a:ext uri="{FF2B5EF4-FFF2-40B4-BE49-F238E27FC236}">
                <a16:creationId xmlns:a16="http://schemas.microsoft.com/office/drawing/2014/main" id="{CB95629D-67DA-9344-ABC7-97EBDF554F1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9447A0FB-FB97-8E49-A412-16FAC5FB6C0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00236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9EEBCA3F-F51C-E941-945B-A6849F2F9AB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3EEF2C-765F-DB41-80AC-B3E833B028D5}" type="slidenum">
              <a:rPr lang="en-US" altLang="en-US"/>
              <a:pPr/>
              <a:t>23</a:t>
            </a:fld>
            <a:endParaRPr lang="en-US" altLang="en-US"/>
          </a:p>
        </p:txBody>
      </p:sp>
      <p:sp>
        <p:nvSpPr>
          <p:cNvPr id="31746" name="Rectangle 2">
            <a:extLst>
              <a:ext uri="{FF2B5EF4-FFF2-40B4-BE49-F238E27FC236}">
                <a16:creationId xmlns:a16="http://schemas.microsoft.com/office/drawing/2014/main" id="{D69B491B-B572-3E47-83F2-4360A6DF172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AD34B042-EA56-964B-80A4-1365ED248B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52054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6EEF0E95-A475-F24A-A0B4-7CE7B4326A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6B3A3E4-211D-2844-87BB-000307B4D77F}" type="slidenum">
              <a:rPr lang="en-US" altLang="en-US"/>
              <a:pPr/>
              <a:t>24</a:t>
            </a:fld>
            <a:endParaRPr lang="en-US" altLang="en-US"/>
          </a:p>
        </p:txBody>
      </p:sp>
      <p:sp>
        <p:nvSpPr>
          <p:cNvPr id="35842" name="Rectangle 2">
            <a:extLst>
              <a:ext uri="{FF2B5EF4-FFF2-40B4-BE49-F238E27FC236}">
                <a16:creationId xmlns:a16="http://schemas.microsoft.com/office/drawing/2014/main" id="{93916AB4-6899-3742-8106-359378D9962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049A92D9-FB17-114D-B6E3-FD496276BE5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593009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4A0E3E4B-31A0-FE4D-89C8-96B1177EFE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23FA5CB-D51B-4B44-8997-2C395B9C3E15}" type="slidenum">
              <a:rPr lang="en-US" altLang="en-US"/>
              <a:pPr/>
              <a:t>25</a:t>
            </a:fld>
            <a:endParaRPr lang="en-US" altLang="en-US"/>
          </a:p>
        </p:txBody>
      </p:sp>
      <p:sp>
        <p:nvSpPr>
          <p:cNvPr id="37890" name="Rectangle 2">
            <a:extLst>
              <a:ext uri="{FF2B5EF4-FFF2-40B4-BE49-F238E27FC236}">
                <a16:creationId xmlns:a16="http://schemas.microsoft.com/office/drawing/2014/main" id="{A9671E03-D011-FD41-A7F8-13F00F269FC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77E5F1E4-AF1B-154C-9F7A-F9A0E6E8F28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803269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00985B49-9CFB-2846-877F-4C32A8A974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E0612D-C3AA-8C4A-9C97-353BD2D67B07}" type="slidenum">
              <a:rPr lang="en-US" altLang="en-US"/>
              <a:pPr/>
              <a:t>26</a:t>
            </a:fld>
            <a:endParaRPr lang="en-US" altLang="en-US"/>
          </a:p>
        </p:txBody>
      </p:sp>
      <p:sp>
        <p:nvSpPr>
          <p:cNvPr id="39938" name="Rectangle 2">
            <a:extLst>
              <a:ext uri="{FF2B5EF4-FFF2-40B4-BE49-F238E27FC236}">
                <a16:creationId xmlns:a16="http://schemas.microsoft.com/office/drawing/2014/main" id="{08171DF2-C007-7E40-ABA2-8D88EACA9AB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8EAAC05A-97BE-1243-BF1D-79596FBBE5F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853295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666BC567-F64B-5E43-89E6-5ABBC9498B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2092AD-0944-5144-BE50-346F5716364B}" type="slidenum">
              <a:rPr lang="en-US" altLang="en-US"/>
              <a:pPr/>
              <a:t>27</a:t>
            </a:fld>
            <a:endParaRPr lang="en-US" altLang="en-US"/>
          </a:p>
        </p:txBody>
      </p:sp>
      <p:sp>
        <p:nvSpPr>
          <p:cNvPr id="48130" name="Rectangle 2">
            <a:extLst>
              <a:ext uri="{FF2B5EF4-FFF2-40B4-BE49-F238E27FC236}">
                <a16:creationId xmlns:a16="http://schemas.microsoft.com/office/drawing/2014/main" id="{3ABABFAF-C887-F041-AC04-217CED15796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0A4DE97F-5BB1-3F4A-8318-175714B7830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528615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673CDAE-B700-4847-A2B2-A99DDC67E6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E5AD221-5FA2-A345-95A3-3FAB4ED816BE}" type="slidenum">
              <a:rPr lang="en-US" altLang="en-US"/>
              <a:pPr/>
              <a:t>28</a:t>
            </a:fld>
            <a:endParaRPr lang="en-US" altLang="en-US"/>
          </a:p>
        </p:txBody>
      </p:sp>
      <p:sp>
        <p:nvSpPr>
          <p:cNvPr id="52226" name="Rectangle 2">
            <a:extLst>
              <a:ext uri="{FF2B5EF4-FFF2-40B4-BE49-F238E27FC236}">
                <a16:creationId xmlns:a16="http://schemas.microsoft.com/office/drawing/2014/main" id="{4A1501AF-2720-914B-A1D5-B624452B810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9332E88E-00FB-134C-B339-805F55B7E80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15922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4</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9410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5</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9632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6</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08480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7</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170402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D6343E3D-20FE-0745-8D53-B21896EB5F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77A51A9-23DF-FB43-8C77-040AEE57C453}" type="slidenum">
              <a:rPr lang="en-US" altLang="en-US"/>
              <a:pPr/>
              <a:t>8</a:t>
            </a:fld>
            <a:endParaRPr lang="en-US" altLang="en-US"/>
          </a:p>
        </p:txBody>
      </p:sp>
      <p:sp>
        <p:nvSpPr>
          <p:cNvPr id="25602" name="Rectangle 2">
            <a:extLst>
              <a:ext uri="{FF2B5EF4-FFF2-40B4-BE49-F238E27FC236}">
                <a16:creationId xmlns:a16="http://schemas.microsoft.com/office/drawing/2014/main" id="{71420B8F-04B2-974E-9DCA-5A3D9D4C106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88C7A026-2A59-0440-B555-8B55BC61C1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167312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9</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943991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10</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39590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3/24/22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computing-concepts.cs.uri.edu/index.php/Main_P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sz="4000" dirty="0">
                <a:solidFill>
                  <a:srgbClr val="FFFFFF"/>
                </a:solidFill>
              </a:rPr>
              <a:t>Impact of Computing</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82193" y="127000"/>
            <a:ext cx="7849456" cy="448353"/>
          </a:xfrm>
        </p:spPr>
        <p:txBody>
          <a:bodyPr>
            <a:normAutofit fontScale="90000"/>
          </a:bodyPr>
          <a:lstStyle/>
          <a:p>
            <a:pPr eaLnBrk="1" hangingPunct="1"/>
            <a:r>
              <a:rPr lang="en-US" altLang="en-US" dirty="0">
                <a:latin typeface="Tahoma" panose="020B0604030504040204" pitchFamily="34" charset="0"/>
                <a:ea typeface="ＭＳ Ｐゴシック" panose="020B0600070205080204" pitchFamily="34" charset="-128"/>
              </a:rPr>
              <a:t>CAPTCHA VS </a:t>
            </a:r>
            <a:r>
              <a:rPr lang="en-US" altLang="en-US" dirty="0" err="1">
                <a:latin typeface="Tahoma" panose="020B0604030504040204" pitchFamily="34" charset="0"/>
                <a:ea typeface="ＭＳ Ｐゴシック" panose="020B0600070205080204" pitchFamily="34" charset="-128"/>
              </a:rPr>
              <a:t>reCAPTCHA</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82193" y="575353"/>
            <a:ext cx="8979614" cy="5012647"/>
          </a:xfrm>
        </p:spPr>
        <p:txBody>
          <a:bodyPr>
            <a:normAutofit/>
          </a:bodyPr>
          <a:lstStyle/>
          <a:p>
            <a:pPr marL="0" indent="0" fontAlgn="base">
              <a:buNone/>
            </a:pPr>
            <a:r>
              <a:rPr lang="en-US" sz="2000" b="1" dirty="0"/>
              <a:t>CAPTCHA(</a:t>
            </a:r>
            <a:r>
              <a:rPr lang="en-US" altLang="en-US" sz="2000" dirty="0">
                <a:latin typeface="Tahoma" panose="020B0604030504040204" pitchFamily="34" charset="0"/>
                <a:ea typeface="ＭＳ Ｐゴシック" panose="020B0600070205080204" pitchFamily="34" charset="-128"/>
              </a:rPr>
              <a:t>Completely Automated Public Turing test to tell Computers and Humans Apart)</a:t>
            </a:r>
            <a:r>
              <a:rPr lang="en-US" sz="2000" dirty="0"/>
              <a:t> is the human validation test (usually the blurry </a:t>
            </a:r>
            <a:r>
              <a:rPr lang="en-US" sz="2000" dirty="0" err="1"/>
              <a:t>squiglly</a:t>
            </a:r>
            <a:r>
              <a:rPr lang="en-US" sz="2000" dirty="0"/>
              <a:t> letters that need to be deciphered) used by many sites to prevent spam.</a:t>
            </a:r>
            <a:endParaRPr lang="en-US" sz="2000" b="1" dirty="0"/>
          </a:p>
          <a:p>
            <a:pPr marL="0" indent="0" fontAlgn="base">
              <a:buNone/>
            </a:pPr>
            <a:r>
              <a:rPr lang="en-US" sz="2000" b="1" dirty="0" err="1"/>
              <a:t>reCAPTCHA</a:t>
            </a:r>
            <a:r>
              <a:rPr lang="en-US" sz="2000" dirty="0"/>
              <a:t> is a reversed CAPTCHA - the same test, used not only to prevent spam but to help in the book digitizing project. In other words, the </a:t>
            </a:r>
            <a:r>
              <a:rPr lang="en-US" sz="2000" dirty="0" err="1"/>
              <a:t>reCAPTCHA</a:t>
            </a:r>
            <a:r>
              <a:rPr lang="en-US" sz="2000" dirty="0"/>
              <a:t> tests are not meaningless combination of words, but excerpts from books that undergo digitation, while CAPTCHA uses several human validation methods including math or general knowledge questions, visual puzzles and even chess puzzles.</a:t>
            </a:r>
          </a:p>
          <a:p>
            <a:pPr lvl="1"/>
            <a:r>
              <a:rPr lang="en-US" altLang="en-US" dirty="0" err="1">
                <a:latin typeface="Tahoma" panose="020B0604030504040204" pitchFamily="34" charset="0"/>
              </a:rPr>
              <a:t>reCAPTCHA</a:t>
            </a:r>
            <a:r>
              <a:rPr lang="en-US" altLang="en-US" dirty="0">
                <a:latin typeface="Tahoma" panose="020B0604030504040204" pitchFamily="34" charset="0"/>
              </a:rPr>
              <a:t> has completed digitizing the archives of The New York Times and books from Google Books that are too illegible to be scanned by computers.</a:t>
            </a:r>
          </a:p>
          <a:p>
            <a:pPr lvl="1" eaLnBrk="1" hangingPunct="1"/>
            <a:endParaRPr lang="en-US" altLang="en-US" sz="2000" dirty="0">
              <a:latin typeface="Tahoma" panose="020B0604030504040204" pitchFamily="34" charset="0"/>
            </a:endParaRPr>
          </a:p>
        </p:txBody>
      </p:sp>
      <p:pic>
        <p:nvPicPr>
          <p:cNvPr id="1026" name="Picture 2" descr="Did you know that whenever your reCAPTCHA you help Google to digitize books?  - Time for Science">
            <a:extLst>
              <a:ext uri="{FF2B5EF4-FFF2-40B4-BE49-F238E27FC236}">
                <a16:creationId xmlns:a16="http://schemas.microsoft.com/office/drawing/2014/main" id="{468679D5-539E-A844-9364-E578D7B64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710" y="3536642"/>
            <a:ext cx="3298005" cy="205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038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67128" y="821933"/>
            <a:ext cx="8599470" cy="4766067"/>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Material created on a computer is the intellectual property of the creator or an organization. </a:t>
            </a:r>
          </a:p>
          <a:p>
            <a:pPr marL="0" indent="0" eaLnBrk="1" hangingPunct="1">
              <a:buNone/>
            </a:pPr>
            <a:endParaRPr lang="en-US" altLang="en-US" sz="1667" b="1"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Ease of access and distribution of digitized information raises intellectual property concerns regarding ownership, value, and use.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00" dirty="0">
                <a:latin typeface="Tahoma" panose="020B0604030504040204" pitchFamily="34" charset="0"/>
                <a:ea typeface="ＭＳ Ｐゴシック" panose="020B0600070205080204" pitchFamily="34" charset="-128"/>
              </a:rPr>
              <a:t>The use of material created by someone other than you should always be cited.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Measures should be taken to safeguard intellectual property.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use of material created by someone else without permission and presented as one’s own is plagiarism and may have legal consequences.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135983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15757" y="697177"/>
            <a:ext cx="8650841" cy="4890824"/>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—a public copyright license that enables the free distribution</a:t>
            </a:r>
            <a:br>
              <a:rPr lang="en-US" altLang="en-US" sz="1667" dirty="0">
                <a:latin typeface="Tahoma" panose="020B0604030504040204" pitchFamily="34" charset="0"/>
                <a:ea typeface="ＭＳ Ｐゴシック" panose="020B0600070205080204" pitchFamily="34" charset="-128"/>
              </a:rPr>
            </a:br>
            <a:r>
              <a:rPr lang="en-US" altLang="en-US" sz="1667"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source</a:t>
            </a:r>
            <a:r>
              <a:rPr lang="en-US" altLang="en-US" sz="1667"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416" y="2378238"/>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87" y="4501377"/>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1763746" y="4777860"/>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33307401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907EFF68-9C71-F04B-B369-88AED7B7A835}"/>
              </a:ext>
            </a:extLst>
          </p:cNvPr>
          <p:cNvSpPr>
            <a:spLocks noGrp="1" noChangeArrowheads="1"/>
          </p:cNvSpPr>
          <p:nvPr>
            <p:ph type="title"/>
          </p:nvPr>
        </p:nvSpPr>
        <p:spPr>
          <a:xfrm>
            <a:off x="184935" y="127000"/>
            <a:ext cx="7773684" cy="703944"/>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1068C3F6-2B68-0147-A043-67BE3D946ECF}"/>
              </a:ext>
            </a:extLst>
          </p:cNvPr>
          <p:cNvSpPr>
            <a:spLocks noGrp="1" noChangeArrowheads="1"/>
          </p:cNvSpPr>
          <p:nvPr>
            <p:ph type="body" idx="1"/>
          </p:nvPr>
        </p:nvSpPr>
        <p:spPr>
          <a:xfrm>
            <a:off x="184935" y="830944"/>
            <a:ext cx="8661114" cy="4757056"/>
          </a:xfrm>
        </p:spPr>
        <p:txBody>
          <a:bodyPr>
            <a:normAutofit/>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Computing can play a role in social and political issues, which in turn often raises legal and ethical concerns. </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Innovations enabled by computing raise legal and ethical concerns.</a:t>
            </a:r>
          </a:p>
          <a:p>
            <a:pPr lvl="1"/>
            <a:r>
              <a:rPr lang="en-US" altLang="en-US" sz="1500" dirty="0">
                <a:latin typeface="Tahoma" panose="020B0604030504040204" pitchFamily="34" charset="0"/>
              </a:rPr>
              <a:t>the development of software that allows access to digital media downloads and streaming(downloading pirated software, movies, illegal streaming) </a:t>
            </a:r>
          </a:p>
          <a:p>
            <a:pPr lvl="1"/>
            <a:r>
              <a:rPr lang="en-US" sz="1500" dirty="0">
                <a:latin typeface="Tahoma" panose="020B0604030504040204" pitchFamily="34" charset="0"/>
                <a:ea typeface="Tahoma" panose="020B0604030504040204" pitchFamily="34" charset="0"/>
                <a:cs typeface="Tahoma" panose="020B0604030504040204" pitchFamily="34" charset="0"/>
              </a:rPr>
              <a:t>the existence of computing devices that collect and analyze data by continuously monitoring activities </a:t>
            </a:r>
          </a:p>
          <a:p>
            <a:pPr lvl="1"/>
            <a:r>
              <a:rPr lang="en-US" altLang="en-US" sz="1500" dirty="0">
                <a:latin typeface="Tahoma" panose="020B0604030504040204" pitchFamily="34" charset="0"/>
                <a:ea typeface="Tahoma" panose="020B0604030504040204" pitchFamily="34" charset="0"/>
                <a:cs typeface="Tahoma" panose="020B0604030504040204" pitchFamily="34" charset="0"/>
              </a:rPr>
              <a:t>the development of algorithms that include bias </a:t>
            </a:r>
          </a:p>
          <a:p>
            <a:pPr lvl="1"/>
            <a:endParaRPr lang="en-US" altLang="en-US" sz="15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825451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4942" y="0"/>
            <a:ext cx="7886700" cy="736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308225" y="606175"/>
            <a:ext cx="8722759" cy="4981825"/>
          </a:xfrm>
        </p:spPr>
        <p:txBody>
          <a:bodyPr>
            <a:normAutofit/>
          </a:bodyPr>
          <a:lstStyle/>
          <a:p>
            <a:pPr marL="0" indent="0" eaLnBrk="1" hangingPunct="1">
              <a:buNone/>
            </a:pPr>
            <a:r>
              <a:rPr lang="en-US" altLang="en-US" sz="1800" b="1" dirty="0">
                <a:latin typeface="Tahoma" panose="020B0604030504040204" pitchFamily="34" charset="0"/>
                <a:ea typeface="Tahoma" panose="020B0604030504040204" pitchFamily="34" charset="0"/>
                <a:cs typeface="Tahoma" panose="020B0604030504040204" pitchFamily="34" charset="0"/>
              </a:rPr>
              <a:t>Privacy and security concerns arise in the development and use of computational systems and artifacts.</a:t>
            </a:r>
          </a:p>
          <a:p>
            <a:r>
              <a:rPr lang="en-US" altLang="en-US" sz="1800" b="1" dirty="0">
                <a:latin typeface="Tahoma" panose="020B0604030504040204" pitchFamily="34" charset="0"/>
                <a:ea typeface="Tahoma" panose="020B0604030504040204" pitchFamily="34" charset="0"/>
                <a:cs typeface="Tahoma" panose="020B0604030504040204" pitchFamily="34" charset="0"/>
              </a:rPr>
              <a:t>privacy: </a:t>
            </a:r>
            <a:r>
              <a:rPr lang="en-US" sz="1800" dirty="0">
                <a:latin typeface="Tahoma" panose="020B0604030504040204" pitchFamily="34" charset="0"/>
                <a:ea typeface="Tahoma" panose="020B0604030504040204" pitchFamily="34" charset="0"/>
                <a:cs typeface="Tahoma" panose="020B0604030504040204" pitchFamily="34" charset="0"/>
              </a:rPr>
              <a:t>Privacy relates to any rights you have to control your personal information and how it’s used. A bank selling your info to marketers without your consent is a breach in privacy.</a:t>
            </a:r>
          </a:p>
          <a:p>
            <a:r>
              <a:rPr lang="en-US" altLang="en-US" sz="1800" b="1" dirty="0">
                <a:latin typeface="Tahoma" panose="020B0604030504040204" pitchFamily="34" charset="0"/>
                <a:ea typeface="Tahoma" panose="020B0604030504040204" pitchFamily="34" charset="0"/>
                <a:cs typeface="Tahoma" panose="020B0604030504040204" pitchFamily="34" charset="0"/>
              </a:rPr>
              <a:t>security: </a:t>
            </a:r>
            <a:r>
              <a:rPr lang="en-US" sz="1800" dirty="0">
                <a:latin typeface="Tahoma" panose="020B0604030504040204" pitchFamily="34" charset="0"/>
                <a:ea typeface="Tahoma" panose="020B0604030504040204" pitchFamily="34" charset="0"/>
                <a:cs typeface="Tahoma" panose="020B0604030504040204" pitchFamily="34" charset="0"/>
              </a:rPr>
              <a:t>Security, on the other hand, refers to how your personal information is protected. Cybercriminals breaking into the bank's servers and stealing your information is a breach in security. </a:t>
            </a:r>
            <a:endParaRPr lang="en-US" altLang="en-US" sz="1800" b="1"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Aggregation of information including geo-location, </a:t>
            </a:r>
            <a:r>
              <a:rPr lang="en-US" altLang="en-US" sz="1800" b="1" dirty="0">
                <a:latin typeface="Tahoma" panose="020B0604030504040204" pitchFamily="34" charset="0"/>
                <a:ea typeface="Tahoma" panose="020B0604030504040204" pitchFamily="34" charset="0"/>
                <a:cs typeface="Tahoma" panose="020B0604030504040204" pitchFamily="34" charset="0"/>
              </a:rPr>
              <a:t>cookies</a:t>
            </a:r>
            <a:r>
              <a:rPr lang="en-US" altLang="en-US" sz="1800" dirty="0">
                <a:latin typeface="Tahoma" panose="020B0604030504040204" pitchFamily="34" charset="0"/>
                <a:ea typeface="Tahoma" panose="020B0604030504040204" pitchFamily="34" charset="0"/>
                <a:cs typeface="Tahoma" panose="020B0604030504040204" pitchFamily="34" charset="0"/>
              </a:rPr>
              <a:t>, and browsing history raises privacy and security concerns.</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cookies can track browsing habits and used for ads. </a:t>
            </a:r>
          </a:p>
          <a:p>
            <a:pPr eaLnBrk="1" hangingPunct="1"/>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Targeted advertising is used to help individuals</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but it can be misused at both individual and </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aggregate levels.</a:t>
            </a:r>
          </a:p>
        </p:txBody>
      </p:sp>
      <p:pic>
        <p:nvPicPr>
          <p:cNvPr id="30723" name="Picture 2">
            <a:extLst>
              <a:ext uri="{FF2B5EF4-FFF2-40B4-BE49-F238E27FC236}">
                <a16:creationId xmlns:a16="http://schemas.microsoft.com/office/drawing/2014/main" id="{A19A7F4E-C334-2D45-8068-393FDB2C3A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2288" y="3767700"/>
            <a:ext cx="3698696" cy="182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116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3015" y="127000"/>
            <a:ext cx="7796159" cy="609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114943" y="736945"/>
            <a:ext cx="8916042" cy="4851055"/>
          </a:xfrm>
        </p:spPr>
        <p:txBody>
          <a:bodyPr>
            <a:normAutofit/>
          </a:bodyPr>
          <a:lstStyle/>
          <a:p>
            <a:pPr marL="0" indent="0">
              <a:buNone/>
            </a:pPr>
            <a:r>
              <a:rPr lang="en-US" altLang="en-US" sz="2000" b="1" dirty="0">
                <a:latin typeface="Tahoma" panose="020B0604030504040204" pitchFamily="34" charset="0"/>
                <a:ea typeface="Tahoma" panose="020B0604030504040204" pitchFamily="34" charset="0"/>
                <a:cs typeface="Tahoma" panose="020B0604030504040204" pitchFamily="34" charset="0"/>
              </a:rPr>
              <a:t>Personally identifiable information </a:t>
            </a:r>
            <a:r>
              <a:rPr lang="en-US" altLang="en-US" sz="2000" dirty="0">
                <a:latin typeface="Tahoma" panose="020B0604030504040204" pitchFamily="34" charset="0"/>
                <a:ea typeface="Tahoma" panose="020B0604030504040204" pitchFamily="34" charset="0"/>
                <a:cs typeface="Tahoma" panose="020B0604030504040204" pitchFamily="34" charset="0"/>
              </a:rPr>
              <a:t>(PII) is information about an individual that identifies, links, relates, or describes them. Examples of PII include: Social Security number, age, race, phone number(s), medical information, financial information and biometric data.</a:t>
            </a:r>
          </a:p>
          <a:p>
            <a:pPr marL="0" indent="0">
              <a:buNone/>
            </a:pPr>
            <a:endParaRPr lang="en-US" altLang="en-US" sz="20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2000" dirty="0">
                <a:latin typeface="Tahoma" panose="020B0604030504040204" pitchFamily="34" charset="0"/>
                <a:ea typeface="Tahoma" panose="020B0604030504040204" pitchFamily="34" charset="0"/>
                <a:cs typeface="Tahoma" panose="020B0604030504040204" pitchFamily="34" charset="0"/>
              </a:rPr>
              <a:t>PII can be used to stalk or steal the identity of a person or to aid in the planning of other criminal acts. </a:t>
            </a:r>
          </a:p>
          <a:p>
            <a:pPr marL="0" indent="0">
              <a:buNone/>
            </a:pPr>
            <a:endParaRPr lang="en-US" altLang="en-US" sz="20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2000" dirty="0">
                <a:latin typeface="Tahoma" panose="020B0604030504040204" pitchFamily="34" charset="0"/>
                <a:ea typeface="Tahoma" panose="020B0604030504040204" pitchFamily="34" charset="0"/>
                <a:cs typeface="Tahoma" panose="020B0604030504040204" pitchFamily="34" charset="0"/>
              </a:rPr>
              <a:t>Information placed online can be used in ways that were not intended and that may have a harmful impact. For example, an email message may be forwarded, tweets can be retweeted, and social media posts can be viewed by potential employers. </a:t>
            </a:r>
          </a:p>
          <a:p>
            <a:pPr marL="0" indent="0">
              <a:buNone/>
            </a:pPr>
            <a:endParaRPr lang="en-US" altLang="en-US" sz="20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Once information is placed online, it is difficult to delete. </a:t>
            </a:r>
          </a:p>
          <a:p>
            <a:pPr marL="0" indent="0">
              <a:buNone/>
            </a:pPr>
            <a:endParaRPr lang="en-US" altLang="en-US" sz="2000" dirty="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03939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3015" y="127000"/>
            <a:ext cx="7796159" cy="609945"/>
          </a:xfrm>
        </p:spPr>
        <p:txBody>
          <a:bodyPr/>
          <a:lstStyle/>
          <a:p>
            <a:pPr eaLnBrk="1" hangingPunct="1"/>
            <a:r>
              <a:rPr lang="en-US" altLang="en-US" dirty="0">
                <a:latin typeface="Tahoma" panose="020B0604030504040204" pitchFamily="34" charset="0"/>
                <a:ea typeface="ＭＳ Ｐゴシック" panose="020B0600070205080204" pitchFamily="34" charset="-128"/>
              </a:rPr>
              <a:t>Safe Computing</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0" y="736945"/>
            <a:ext cx="9246742" cy="4851055"/>
          </a:xfrm>
        </p:spPr>
        <p:txBody>
          <a:bodyPr>
            <a:noAutofit/>
          </a:bodyPr>
          <a:lstStyle/>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Search engines can record and maintain a history of searches made by users. Search engines can use search history to suggest websites or for targeted marketing. </a:t>
            </a:r>
          </a:p>
          <a:p>
            <a:pPr marL="0" indent="0" eaLnBrk="1" hangingPunct="1">
              <a:buNone/>
            </a:pPr>
            <a:endParaRPr lang="en-US" altLang="en-US" sz="19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Websites can record and maintain a history of individuals who have viewed their pages. Devices, websites, and networks can collect information about where you have been, how you got there, and how long you were at a given location. </a:t>
            </a:r>
          </a:p>
          <a:p>
            <a:pPr marL="0" indent="0">
              <a:buNone/>
            </a:pPr>
            <a:endParaRPr lang="en-US" sz="19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Information posted to social media services can be used by others. Combining information posted on social media and other sources can be used to deduce private information about you. </a:t>
            </a:r>
          </a:p>
          <a:p>
            <a:pPr marL="0" indent="0">
              <a:buNone/>
            </a:pPr>
            <a:endParaRPr lang="en-US" sz="19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Technology enables the collection, use, and exploitation of information about, by, and for individuals, groups, and institutions. Disparate personal data, such as geolocation, cookies, and browsing history, can be aggregated to create knowledge about an individual. </a:t>
            </a:r>
          </a:p>
          <a:p>
            <a:pPr marL="0" indent="0" eaLnBrk="1" hangingPunct="1">
              <a:buNone/>
            </a:pPr>
            <a:endParaRPr lang="en-US" altLang="en-US" sz="19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045820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E509825C-AE08-2A49-9ED7-6F6BA260A8C1}"/>
              </a:ext>
            </a:extLst>
          </p:cNvPr>
          <p:cNvSpPr>
            <a:spLocks noGrp="1" noChangeArrowheads="1"/>
          </p:cNvSpPr>
          <p:nvPr>
            <p:ph type="title"/>
          </p:nvPr>
        </p:nvSpPr>
        <p:spPr>
          <a:xfrm>
            <a:off x="0" y="127000"/>
            <a:ext cx="8053013" cy="751189"/>
          </a:xfrm>
        </p:spPr>
        <p:txBody>
          <a:bodyPr/>
          <a:lstStyle/>
          <a:p>
            <a:pPr eaLnBrk="1" hangingPunct="1"/>
            <a:r>
              <a:rPr lang="en-US" altLang="en-US" dirty="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9A30423C-6B4C-234F-9526-1365818F2724}"/>
              </a:ext>
            </a:extLst>
          </p:cNvPr>
          <p:cNvSpPr>
            <a:spLocks noGrp="1" noChangeArrowheads="1"/>
          </p:cNvSpPr>
          <p:nvPr>
            <p:ph type="body" idx="1"/>
          </p:nvPr>
        </p:nvSpPr>
        <p:spPr>
          <a:xfrm>
            <a:off x="201478" y="878189"/>
            <a:ext cx="8654846" cy="4709811"/>
          </a:xfrm>
        </p:spPr>
        <p:txBody>
          <a:bodyPr>
            <a:normAutofit lnSpcReduction="10000"/>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most common way hackers get into a computer system isn’t by hacking; it’s by tricking people into letting them in. </a:t>
            </a:r>
            <a:r>
              <a:rPr lang="en-US" altLang="en-US" sz="2000" b="1" dirty="0">
                <a:latin typeface="Tahoma" panose="020B0604030504040204" pitchFamily="34" charset="0"/>
                <a:ea typeface="ＭＳ Ｐゴシック" panose="020B0600070205080204" pitchFamily="34" charset="-128"/>
              </a:rPr>
              <a:t>social engineering</a:t>
            </a:r>
            <a:r>
              <a:rPr lang="en-US" altLang="en-US" sz="2000" dirty="0">
                <a:latin typeface="Tahoma" panose="020B0604030504040204" pitchFamily="34" charset="0"/>
                <a:ea typeface="ＭＳ Ｐゴシック" panose="020B0600070205080204" pitchFamily="34" charset="-128"/>
              </a:rPr>
              <a:t>: a person is tricked into revealing confidential information.</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Phishing</a:t>
            </a:r>
            <a:r>
              <a:rPr lang="en-US" altLang="en-US" sz="1667" dirty="0">
                <a:latin typeface="Tahoma" panose="020B0604030504040204" pitchFamily="34" charset="0"/>
                <a:ea typeface="ＭＳ Ｐゴシック" panose="020B0600070205080204" pitchFamily="34" charset="-128"/>
              </a:rPr>
              <a:t> attacks: a hacker impersonate either a legitimate person or a corporation through an email that asks the user to take an action that would give the phisher an access point to critical data or information.</a:t>
            </a:r>
          </a:p>
          <a:p>
            <a:pPr lvl="1"/>
            <a:r>
              <a:rPr lang="en-US" altLang="en-US" sz="1700" dirty="0">
                <a:latin typeface="Tahoma" panose="020B0604030504040204" pitchFamily="34" charset="0"/>
              </a:rPr>
              <a:t>Phisher spoofs the logo or website of a well-known corporation or individual so their email request appears legitimate.</a:t>
            </a:r>
          </a:p>
          <a:p>
            <a:pPr lvl="1"/>
            <a:r>
              <a:rPr lang="en-US" altLang="en-US" sz="1700" dirty="0">
                <a:latin typeface="Tahoma" panose="020B0604030504040204" pitchFamily="34" charset="0"/>
                <a:ea typeface="ＭＳ Ｐゴシック" panose="020B0600070205080204" pitchFamily="34" charset="-128"/>
              </a:rPr>
              <a:t>Contact HR department, posing as a trusted source, to get info(W2, SS#, etc..)</a:t>
            </a:r>
            <a:endParaRPr lang="en-US" altLang="en-US" sz="2000" dirty="0">
              <a:latin typeface="Tahoma" panose="020B0604030504040204" pitchFamily="34" charset="0"/>
              <a:ea typeface="ＭＳ Ｐゴシック" panose="020B0600070205080204" pitchFamily="34" charset="-128"/>
            </a:endParaRPr>
          </a:p>
          <a:p>
            <a:pPr lvl="1" eaLnBrk="1" hangingPunct="1"/>
            <a:r>
              <a:rPr lang="en-US" altLang="en-US" sz="1667" dirty="0">
                <a:latin typeface="Tahoma" panose="020B0604030504040204" pitchFamily="34" charset="0"/>
              </a:rPr>
              <a:t>example: an email from Bank of America asking to reset the password by clicking on a link to a Bank of America clone site. Login credentials is compromised if account holders attempt to log </a:t>
            </a:r>
            <a:r>
              <a:rPr lang="en-US" altLang="en-US" sz="1667" dirty="0" err="1">
                <a:latin typeface="Tahoma" panose="020B0604030504040204" pitchFamily="34" charset="0"/>
              </a:rPr>
              <a:t>on.even</a:t>
            </a:r>
            <a:r>
              <a:rPr lang="en-US" altLang="en-US" sz="1667" dirty="0">
                <a:latin typeface="Tahoma" panose="020B0604030504040204" pitchFamily="34" charset="0"/>
              </a:rPr>
              <a:t> if less than 1% of success rate, a million phishing emails can possibly yield thousands of accounts. </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2000" dirty="0">
              <a:latin typeface="Tahoma" panose="020B0604030504040204" pitchFamily="34" charset="0"/>
              <a:ea typeface="ＭＳ Ｐゴシック" panose="020B0600070205080204" pitchFamily="34" charset="-128"/>
            </a:endParaRPr>
          </a:p>
          <a:p>
            <a:pPr eaLnBrk="1" hangingPunct="1">
              <a:buFontTx/>
              <a:buNone/>
            </a:pPr>
            <a:r>
              <a:rPr lang="en-US" altLang="en-US" sz="2000" dirty="0">
                <a:latin typeface="Tahoma" panose="020B0604030504040204" pitchFamily="34" charset="0"/>
                <a:ea typeface="ＭＳ Ｐゴシック" panose="020B0600070205080204" pitchFamily="34" charset="-128"/>
              </a:rPr>
              <a:t> </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3478205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092A6AB6-AD55-584E-9437-58A5F134C771}"/>
              </a:ext>
            </a:extLst>
          </p:cNvPr>
          <p:cNvSpPr>
            <a:spLocks noGrp="1" noChangeArrowheads="1"/>
          </p:cNvSpPr>
          <p:nvPr>
            <p:ph type="title"/>
          </p:nvPr>
        </p:nvSpPr>
        <p:spPr>
          <a:xfrm>
            <a:off x="123291" y="127000"/>
            <a:ext cx="7857804" cy="738476"/>
          </a:xfrm>
        </p:spPr>
        <p:txBody>
          <a:bodyPr/>
          <a:lstStyle/>
          <a:p>
            <a:pPr eaLnBrk="1" hangingPunct="1"/>
            <a:r>
              <a:rPr lang="en-US" altLang="en-US" dirty="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842B05C2-DFA8-F84D-AEF8-C43D6277D764}"/>
              </a:ext>
            </a:extLst>
          </p:cNvPr>
          <p:cNvSpPr>
            <a:spLocks noGrp="1" noChangeArrowheads="1"/>
          </p:cNvSpPr>
          <p:nvPr>
            <p:ph type="body" idx="1"/>
          </p:nvPr>
        </p:nvSpPr>
        <p:spPr>
          <a:xfrm>
            <a:off x="226031" y="791110"/>
            <a:ext cx="8589196" cy="4796890"/>
          </a:xfrm>
        </p:spPr>
        <p:txBody>
          <a:bodyPr>
            <a:normAutofit fontScale="92500" lnSpcReduction="20000"/>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To avoid a phishing attack:</a:t>
            </a:r>
          </a:p>
          <a:p>
            <a:pPr lvl="1" eaLnBrk="1" hangingPunct="1"/>
            <a:r>
              <a:rPr lang="en-US" altLang="en-US" sz="1700" dirty="0">
                <a:latin typeface="Tahoma" panose="020B0604030504040204" pitchFamily="34" charset="0"/>
              </a:rPr>
              <a:t>Pay attention to anything that may be slightly wrong with an email, including misspellings, strange syntax, or logos that have been slightly altered.</a:t>
            </a:r>
          </a:p>
          <a:p>
            <a:pPr lvl="1" eaLnBrk="1" hangingPunct="1"/>
            <a:r>
              <a:rPr lang="en-US" altLang="en-US" sz="1700" dirty="0">
                <a:latin typeface="Tahoma" panose="020B0604030504040204" pitchFamily="34" charset="0"/>
              </a:rPr>
              <a:t>Never to click on a suspicious link within an email. For example, link to Bank of America to reset password.</a:t>
            </a:r>
            <a:endParaRPr lang="en-US" altLang="en-US" sz="1967" dirty="0">
              <a:latin typeface="Tahoma" panose="020B0604030504040204" pitchFamily="34" charset="0"/>
            </a:endParaRPr>
          </a:p>
          <a:p>
            <a:pPr marL="0" indent="0">
              <a:buNone/>
            </a:pPr>
            <a:r>
              <a:rPr lang="en-US" altLang="en-US" sz="1967" dirty="0">
                <a:latin typeface="Tahoma" panose="020B0604030504040204" pitchFamily="34" charset="0"/>
              </a:rPr>
              <a:t>Data sent over public networks can be intercepted, analyzed, and modified. One way that this can happen is through a </a:t>
            </a:r>
            <a:r>
              <a:rPr lang="en-US" altLang="en-US" sz="1967" b="1" dirty="0">
                <a:latin typeface="Tahoma" panose="020B0604030504040204" pitchFamily="34" charset="0"/>
              </a:rPr>
              <a:t>rogue access point</a:t>
            </a:r>
            <a:r>
              <a:rPr lang="en-US" altLang="en-US" sz="1967" dirty="0">
                <a:latin typeface="Tahoma" panose="020B0604030504040204" pitchFamily="34" charset="0"/>
              </a:rPr>
              <a:t>: wireless access point that gives unauthorized access to secure networks. </a:t>
            </a:r>
          </a:p>
          <a:p>
            <a:pPr marL="0" indent="0">
              <a:buNone/>
            </a:pPr>
            <a:endParaRPr lang="en-US" altLang="en-US" sz="1967" dirty="0">
              <a:latin typeface="Tahoma" panose="020B0604030504040204" pitchFamily="34" charset="0"/>
            </a:endParaRPr>
          </a:p>
          <a:p>
            <a:pPr marL="0" indent="0">
              <a:buNone/>
            </a:pPr>
            <a:r>
              <a:rPr lang="en-US" altLang="en-US" sz="1967" dirty="0">
                <a:latin typeface="Tahoma" panose="020B0604030504040204" pitchFamily="34" charset="0"/>
              </a:rPr>
              <a:t>Through the use of a rogue access point, keylogging programs may be installed without permission</a:t>
            </a:r>
            <a:r>
              <a:rPr lang="en-US" altLang="en-US" sz="1967">
                <a:latin typeface="Tahoma" panose="020B0604030504040204" pitchFamily="34" charset="0"/>
              </a:rPr>
              <a:t>. </a:t>
            </a:r>
            <a:r>
              <a:rPr lang="en-US" altLang="en-US" sz="1967" b="1">
                <a:latin typeface="Tahoma" panose="020B0604030504040204" pitchFamily="34" charset="0"/>
              </a:rPr>
              <a:t>Keylogging</a:t>
            </a:r>
            <a:r>
              <a:rPr lang="en-US" altLang="en-US" sz="1967">
                <a:latin typeface="Tahoma" panose="020B0604030504040204" pitchFamily="34" charset="0"/>
              </a:rPr>
              <a:t> </a:t>
            </a:r>
            <a:r>
              <a:rPr lang="en-US" altLang="en-US" sz="1967" dirty="0">
                <a:latin typeface="Tahoma" panose="020B0604030504040204" pitchFamily="34" charset="0"/>
              </a:rPr>
              <a:t>is the use of a program to record every keystroke made by a computer user in order to gain fraudulent access to passwords and other confidential information. </a:t>
            </a:r>
          </a:p>
          <a:p>
            <a:pPr marL="0" indent="0">
              <a:buNone/>
            </a:pPr>
            <a:endParaRPr lang="en-US" altLang="en-US" sz="1967" dirty="0">
              <a:latin typeface="Tahoma" panose="020B0604030504040204" pitchFamily="34" charset="0"/>
            </a:endParaRPr>
          </a:p>
          <a:p>
            <a:pPr marL="0" indent="0">
              <a:buNone/>
            </a:pPr>
            <a:endParaRPr lang="en-US" altLang="en-US" sz="1967" dirty="0">
              <a:latin typeface="Tahoma" panose="020B0604030504040204" pitchFamily="34" charset="0"/>
            </a:endParaRPr>
          </a:p>
          <a:p>
            <a:endParaRPr lang="en-US" altLang="en-US" sz="1967" dirty="0">
              <a:latin typeface="Tahoma" panose="020B0604030504040204" pitchFamily="34" charset="0"/>
            </a:endParaRPr>
          </a:p>
          <a:p>
            <a:endParaRPr lang="en-US" altLang="en-US" sz="19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518431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339047" y="1079500"/>
            <a:ext cx="8609744" cy="450850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157" y="2017449"/>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8470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135491" y="12700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normAutofit lnSpcReduction="10000"/>
          </a:bodyPr>
          <a:lstStyle/>
          <a:p>
            <a:pPr marL="0" indent="0">
              <a:buNone/>
            </a:pPr>
            <a:r>
              <a:rPr lang="en-US" dirty="0"/>
              <a:t>A </a:t>
            </a:r>
            <a:r>
              <a:rPr lang="en-US" b="1" dirty="0"/>
              <a:t>computing innovation </a:t>
            </a:r>
            <a:r>
              <a:rPr lang="en-US" dirty="0"/>
              <a:t>includes a program as an integral part of its function. </a:t>
            </a:r>
          </a:p>
          <a:p>
            <a:pPr marL="0" indent="0">
              <a:buNone/>
            </a:pPr>
            <a:endParaRPr lang="en-US" dirty="0"/>
          </a:p>
          <a:p>
            <a:pPr marL="0" indent="0">
              <a:buNone/>
            </a:pPr>
            <a:r>
              <a:rPr lang="en-US" dirty="0"/>
              <a:t>A </a:t>
            </a:r>
            <a:r>
              <a:rPr lang="en-US" b="1" dirty="0"/>
              <a:t>program</a:t>
            </a:r>
            <a:r>
              <a:rPr lang="en-US" i="1" dirty="0"/>
              <a:t> </a:t>
            </a:r>
            <a:r>
              <a:rPr lang="en-US" dirty="0"/>
              <a:t>is a collection of program statements that performs a specific task when run by a computer. A program is often referred to as </a:t>
            </a:r>
            <a:r>
              <a:rPr lang="en-US" b="1" dirty="0"/>
              <a:t>software</a:t>
            </a:r>
            <a:r>
              <a:rPr lang="en-US" dirty="0"/>
              <a:t>. It can be written in different programming languages like Python or Java. </a:t>
            </a:r>
            <a:endParaRPr lang="en-US" sz="1800" dirty="0"/>
          </a:p>
          <a:p>
            <a:pPr marL="0" indent="0">
              <a:buNone/>
            </a:pPr>
            <a:endParaRPr lang="en-US" sz="1800" dirty="0"/>
          </a:p>
          <a:p>
            <a:pPr marL="0" indent="0">
              <a:buNone/>
            </a:pPr>
            <a:r>
              <a:rPr lang="en-US" dirty="0"/>
              <a:t>A </a:t>
            </a:r>
            <a:r>
              <a:rPr lang="en-US" b="1" dirty="0"/>
              <a:t>computing innovation </a:t>
            </a:r>
            <a:r>
              <a:rPr lang="en-US" dirty="0"/>
              <a:t>can be physical (e.g., self-driving car), nonphysical computing software (e.g., picture editing software), or a nonphysical computing concept (e.g., e-commerce). </a:t>
            </a:r>
            <a:endParaRPr lang="en-US" sz="1800" dirty="0"/>
          </a:p>
          <a:p>
            <a:pPr marL="0" indent="0">
              <a:buNone/>
            </a:pPr>
            <a:endParaRPr lang="en-US" sz="1800" dirty="0"/>
          </a:p>
          <a:p>
            <a:pPr marL="0" indent="0">
              <a:buNone/>
            </a:pPr>
            <a:r>
              <a:rPr lang="en-US" dirty="0"/>
              <a:t>The purpose of computing innovations is to solve problems or to pursue interests through creative expression. An understanding of the purpose of a computing innovation provides developers with an improved ability to develop that computing innovation. </a:t>
            </a: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eaLnBrk="1" hangingPunct="1">
              <a:buNone/>
            </a:pPr>
            <a:endParaRPr lang="en-US" altLang="en-US" sz="1667" dirty="0">
              <a:latin typeface="Tahoma" panose="020B0604030504040204" pitchFamily="34" charset="0"/>
            </a:endParaRPr>
          </a:p>
        </p:txBody>
      </p:sp>
    </p:spTree>
    <p:extLst>
      <p:ext uri="{BB962C8B-B14F-4D97-AF65-F5344CB8AC3E}">
        <p14:creationId xmlns:p14="http://schemas.microsoft.com/office/powerpoint/2010/main" val="42054793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a:xfrm>
            <a:off x="164386" y="184556"/>
            <a:ext cx="8104384" cy="534488"/>
          </a:xfrm>
        </p:spPr>
        <p:txBody>
          <a:bodyPr>
            <a:normAutofit fontScale="90000"/>
          </a:bodyPr>
          <a:lstStyle/>
          <a:p>
            <a:pPr eaLnBrk="1" hangingPunct="1"/>
            <a:r>
              <a:rPr lang="en-US" altLang="en-US" dirty="0">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164386" y="791110"/>
            <a:ext cx="8784405" cy="479689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823" y="1967726"/>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132B960-D4CD-7545-99FB-14AC610FDC54}"/>
              </a:ext>
            </a:extLst>
          </p:cNvPr>
          <p:cNvSpPr txBox="1"/>
          <p:nvPr/>
        </p:nvSpPr>
        <p:spPr>
          <a:xfrm>
            <a:off x="6417526" y="2628322"/>
            <a:ext cx="1237083" cy="524503"/>
          </a:xfrm>
          <a:prstGeom prst="rect">
            <a:avLst/>
          </a:prstGeom>
          <a:noFill/>
        </p:spPr>
        <p:txBody>
          <a:bodyPr wrap="square" rtlCol="0">
            <a:spAutoFit/>
          </a:bodyPr>
          <a:lstStyle/>
          <a:p>
            <a:r>
              <a:rPr lang="en-US" dirty="0" err="1">
                <a:solidFill>
                  <a:srgbClr val="FF0000"/>
                </a:solidFill>
              </a:rPr>
              <a:t>gmail</a:t>
            </a:r>
            <a:r>
              <a:rPr lang="en-US" dirty="0">
                <a:solidFill>
                  <a:srgbClr val="FF0000"/>
                </a:solidFill>
              </a:rPr>
              <a:t> instead of </a:t>
            </a:r>
            <a:r>
              <a:rPr lang="en-US" dirty="0" err="1">
                <a:solidFill>
                  <a:srgbClr val="FF0000"/>
                </a:solidFill>
              </a:rPr>
              <a:t>umb.edu</a:t>
            </a:r>
            <a:r>
              <a:rPr lang="en-US" dirty="0">
                <a:solidFill>
                  <a:srgbClr val="FF0000"/>
                </a:solidFill>
              </a:rPr>
              <a:t> </a:t>
            </a:r>
          </a:p>
        </p:txBody>
      </p:sp>
      <p:sp>
        <p:nvSpPr>
          <p:cNvPr id="8" name="TextBox 7">
            <a:extLst>
              <a:ext uri="{FF2B5EF4-FFF2-40B4-BE49-F238E27FC236}">
                <a16:creationId xmlns:a16="http://schemas.microsoft.com/office/drawing/2014/main" id="{6D764DE9-E408-8448-B78B-920F1952F8A9}"/>
              </a:ext>
            </a:extLst>
          </p:cNvPr>
          <p:cNvSpPr txBox="1"/>
          <p:nvPr/>
        </p:nvSpPr>
        <p:spPr>
          <a:xfrm>
            <a:off x="4427198" y="2546062"/>
            <a:ext cx="1237083" cy="740587"/>
          </a:xfrm>
          <a:prstGeom prst="rect">
            <a:avLst/>
          </a:prstGeom>
          <a:noFill/>
        </p:spPr>
        <p:txBody>
          <a:bodyPr wrap="square" rtlCol="0">
            <a:spAutoFit/>
          </a:bodyPr>
          <a:lstStyle/>
          <a:p>
            <a:r>
              <a:rPr lang="en-US" dirty="0" err="1">
                <a:solidFill>
                  <a:srgbClr val="FF0000"/>
                </a:solidFill>
              </a:rPr>
              <a:t>accont</a:t>
            </a:r>
            <a:r>
              <a:rPr lang="en-US" dirty="0">
                <a:solidFill>
                  <a:srgbClr val="FF0000"/>
                </a:solidFill>
              </a:rPr>
              <a:t> is a misspelling of account.</a:t>
            </a:r>
          </a:p>
        </p:txBody>
      </p:sp>
      <p:sp>
        <p:nvSpPr>
          <p:cNvPr id="9" name="TextBox 8">
            <a:extLst>
              <a:ext uri="{FF2B5EF4-FFF2-40B4-BE49-F238E27FC236}">
                <a16:creationId xmlns:a16="http://schemas.microsoft.com/office/drawing/2014/main" id="{EE40C046-0178-1846-8D36-C3FCBC21DC70}"/>
              </a:ext>
            </a:extLst>
          </p:cNvPr>
          <p:cNvSpPr txBox="1"/>
          <p:nvPr/>
        </p:nvSpPr>
        <p:spPr>
          <a:xfrm>
            <a:off x="5373083" y="4585054"/>
            <a:ext cx="1237083" cy="740587"/>
          </a:xfrm>
          <a:prstGeom prst="rect">
            <a:avLst/>
          </a:prstGeom>
          <a:noFill/>
        </p:spPr>
        <p:txBody>
          <a:bodyPr wrap="square" rtlCol="0">
            <a:spAutoFit/>
          </a:bodyPr>
          <a:lstStyle/>
          <a:p>
            <a:r>
              <a:rPr lang="en-US" dirty="0">
                <a:solidFill>
                  <a:srgbClr val="FF0000"/>
                </a:solidFill>
              </a:rPr>
              <a:t>login page is some sort of proxy site.</a:t>
            </a:r>
          </a:p>
        </p:txBody>
      </p:sp>
      <p:sp>
        <p:nvSpPr>
          <p:cNvPr id="10" name="TextBox 9">
            <a:extLst>
              <a:ext uri="{FF2B5EF4-FFF2-40B4-BE49-F238E27FC236}">
                <a16:creationId xmlns:a16="http://schemas.microsoft.com/office/drawing/2014/main" id="{2F2302AC-6FC1-8042-BFAA-4034D0D22ECB}"/>
              </a:ext>
            </a:extLst>
          </p:cNvPr>
          <p:cNvSpPr txBox="1"/>
          <p:nvPr/>
        </p:nvSpPr>
        <p:spPr>
          <a:xfrm>
            <a:off x="3995792" y="5256520"/>
            <a:ext cx="1237083" cy="308418"/>
          </a:xfrm>
          <a:prstGeom prst="rect">
            <a:avLst/>
          </a:prstGeom>
          <a:noFill/>
        </p:spPr>
        <p:txBody>
          <a:bodyPr wrap="square" rtlCol="0">
            <a:spAutoFit/>
          </a:bodyPr>
          <a:lstStyle/>
          <a:p>
            <a:r>
              <a:rPr lang="en-US" dirty="0">
                <a:solidFill>
                  <a:srgbClr val="FF0000"/>
                </a:solidFill>
              </a:rPr>
              <a:t>misspelling</a:t>
            </a:r>
          </a:p>
        </p:txBody>
      </p:sp>
    </p:spTree>
    <p:extLst>
      <p:ext uri="{BB962C8B-B14F-4D97-AF65-F5344CB8AC3E}">
        <p14:creationId xmlns:p14="http://schemas.microsoft.com/office/powerpoint/2010/main" val="14197617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77A49A2-7BAC-B340-88A5-3CB13A30B8E2}"/>
              </a:ext>
            </a:extLst>
          </p:cNvPr>
          <p:cNvSpPr>
            <a:spLocks noGrp="1" noChangeArrowheads="1"/>
          </p:cNvSpPr>
          <p:nvPr>
            <p:ph type="title"/>
          </p:nvPr>
        </p:nvSpPr>
        <p:spPr>
          <a:xfrm>
            <a:off x="133564" y="127000"/>
            <a:ext cx="7857804" cy="656283"/>
          </a:xfrm>
        </p:spPr>
        <p:txBody>
          <a:bodyPr/>
          <a:lstStyle/>
          <a:p>
            <a:pPr eaLnBrk="1" hangingPunct="1"/>
            <a:r>
              <a:rPr lang="en-US" altLang="en-US" dirty="0">
                <a:latin typeface="Tahoma" panose="020B0604030504040204" pitchFamily="34" charset="0"/>
                <a:ea typeface="ＭＳ Ｐゴシック" panose="020B0600070205080204" pitchFamily="34" charset="-128"/>
              </a:rPr>
              <a:t>Security</a:t>
            </a:r>
          </a:p>
        </p:txBody>
      </p:sp>
      <p:sp>
        <p:nvSpPr>
          <p:cNvPr id="24578" name="Rectangle 3">
            <a:extLst>
              <a:ext uri="{FF2B5EF4-FFF2-40B4-BE49-F238E27FC236}">
                <a16:creationId xmlns:a16="http://schemas.microsoft.com/office/drawing/2014/main" id="{7FE88632-6B99-894F-84CB-A05376DE67C2}"/>
              </a:ext>
            </a:extLst>
          </p:cNvPr>
          <p:cNvSpPr>
            <a:spLocks noGrp="1" noChangeArrowheads="1"/>
          </p:cNvSpPr>
          <p:nvPr>
            <p:ph type="body" idx="1"/>
          </p:nvPr>
        </p:nvSpPr>
        <p:spPr>
          <a:xfrm>
            <a:off x="133565" y="904126"/>
            <a:ext cx="8712484" cy="4683874"/>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Security boils down to two questions:</a:t>
            </a:r>
          </a:p>
          <a:p>
            <a:pPr lvl="1" eaLnBrk="1" hangingPunct="1"/>
            <a:r>
              <a:rPr lang="en-US" altLang="en-US" sz="1667" dirty="0">
                <a:latin typeface="Tahoma" panose="020B0604030504040204" pitchFamily="34" charset="0"/>
              </a:rPr>
              <a:t>Who are you?</a:t>
            </a:r>
          </a:p>
          <a:p>
            <a:pPr lvl="1" eaLnBrk="1" hangingPunct="1"/>
            <a:r>
              <a:rPr lang="en-US" altLang="en-US" sz="1667" dirty="0">
                <a:latin typeface="Tahoma" panose="020B0604030504040204" pitchFamily="34" charset="0"/>
              </a:rPr>
              <a:t>What should you have access to?</a:t>
            </a:r>
          </a:p>
          <a:p>
            <a:pPr marL="0" indent="0" eaLnBrk="1" hangingPunct="1">
              <a:buNone/>
            </a:pPr>
            <a:r>
              <a:rPr lang="en-US" altLang="en-US" sz="2000" dirty="0">
                <a:latin typeface="Tahoma" panose="020B0604030504040204" pitchFamily="34" charset="0"/>
                <a:ea typeface="ＭＳ Ｐゴシック" panose="020B0600070205080204" pitchFamily="34" charset="-128"/>
              </a:rPr>
              <a:t>Access should be given to authorized people and refused to the wrong people.</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To differentiate between authorized/unauthorized personnel, we use </a:t>
            </a:r>
            <a:r>
              <a:rPr lang="en-US" altLang="en-US" sz="2000" b="1" dirty="0">
                <a:latin typeface="Tahoma" panose="020B0604030504040204" pitchFamily="34" charset="0"/>
                <a:ea typeface="ＭＳ Ｐゴシック" panose="020B0600070205080204" pitchFamily="34" charset="-128"/>
              </a:rPr>
              <a:t>authentication, </a:t>
            </a:r>
            <a:r>
              <a:rPr lang="en-US" altLang="en-US" sz="2000" dirty="0">
                <a:latin typeface="Tahoma" panose="020B0604030504040204" pitchFamily="34" charset="0"/>
                <a:ea typeface="ＭＳ Ｐゴシック" panose="020B0600070205080204" pitchFamily="34" charset="-128"/>
              </a:rPr>
              <a:t>the process by which the computer understand who it’s interacting with.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rPr>
              <a:t>Authentication measures protect devices and information from unauthorized access. Examples of authentication measures include strong passwords and multifactor authentication. </a:t>
            </a: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6702056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DAC429E0-CE8D-044C-8A99-B90568C28427}"/>
              </a:ext>
            </a:extLst>
          </p:cNvPr>
          <p:cNvSpPr>
            <a:spLocks noGrp="1" noChangeArrowheads="1"/>
          </p:cNvSpPr>
          <p:nvPr>
            <p:ph type="title"/>
          </p:nvPr>
        </p:nvSpPr>
        <p:spPr>
          <a:xfrm>
            <a:off x="143838" y="127000"/>
            <a:ext cx="7857804" cy="646009"/>
          </a:xfrm>
        </p:spPr>
        <p:txBody>
          <a:bodyPr/>
          <a:lstStyle/>
          <a:p>
            <a:pPr eaLnBrk="1" hangingPunct="1"/>
            <a:r>
              <a:rPr lang="en-US" altLang="en-US" dirty="0">
                <a:latin typeface="Tahoma" panose="020B0604030504040204" pitchFamily="34" charset="0"/>
                <a:ea typeface="ＭＳ Ｐゴシック" panose="020B0600070205080204" pitchFamily="34" charset="-128"/>
              </a:rPr>
              <a:t>Authentication</a:t>
            </a:r>
          </a:p>
        </p:txBody>
      </p:sp>
      <p:sp>
        <p:nvSpPr>
          <p:cNvPr id="16386" name="Rectangle 3">
            <a:extLst>
              <a:ext uri="{FF2B5EF4-FFF2-40B4-BE49-F238E27FC236}">
                <a16:creationId xmlns:a16="http://schemas.microsoft.com/office/drawing/2014/main" id="{E6DB08E6-2B6C-614E-98C5-6D5039F16767}"/>
              </a:ext>
            </a:extLst>
          </p:cNvPr>
          <p:cNvSpPr>
            <a:spLocks noGrp="1" noChangeArrowheads="1"/>
          </p:cNvSpPr>
          <p:nvPr>
            <p:ph type="body" idx="1"/>
          </p:nvPr>
        </p:nvSpPr>
        <p:spPr>
          <a:xfrm>
            <a:off x="143839" y="773009"/>
            <a:ext cx="8712486" cy="4814991"/>
          </a:xfrm>
        </p:spPr>
        <p:txBody>
          <a:bodyPr/>
          <a:lstStyle/>
          <a:p>
            <a:pPr marL="0" indent="0">
              <a:buNone/>
              <a:defRPr/>
            </a:pPr>
            <a:r>
              <a:rPr lang="en-US" sz="2000" b="1" dirty="0">
                <a:latin typeface="Tahoma"/>
                <a:cs typeface="Tahoma"/>
              </a:rPr>
              <a:t>Multifactor authentication </a:t>
            </a:r>
            <a:r>
              <a:rPr lang="en-US" sz="2000" dirty="0">
                <a:latin typeface="Tahoma"/>
                <a:cs typeface="Tahoma"/>
              </a:rPr>
              <a:t>is a method of computer access control in which a user is only granted access after successfully presenting several separate pieces of evidence to an authentication mechanism, typically in at least two of the following categories: </a:t>
            </a:r>
          </a:p>
          <a:p>
            <a:pPr marL="0" indent="0">
              <a:buNone/>
              <a:defRPr/>
            </a:pPr>
            <a:endParaRPr lang="en-US" sz="2000" dirty="0">
              <a:latin typeface="Tahoma"/>
              <a:cs typeface="Tahoma"/>
            </a:endParaRPr>
          </a:p>
          <a:p>
            <a:pPr lvl="1" eaLnBrk="1" hangingPunct="1">
              <a:defRPr/>
            </a:pPr>
            <a:r>
              <a:rPr lang="en-US" sz="2000" dirty="0">
                <a:latin typeface="Tahoma"/>
                <a:cs typeface="Tahoma"/>
              </a:rPr>
              <a:t>Knowledge(what you know): based on a secret knowledge known only to the real user and the computer. For example, username and password.  </a:t>
            </a:r>
          </a:p>
          <a:p>
            <a:pPr lvl="1" eaLnBrk="1" hangingPunct="1">
              <a:defRPr/>
            </a:pPr>
            <a:endParaRPr lang="en-US" sz="2000" dirty="0">
              <a:latin typeface="Tahoma"/>
              <a:cs typeface="Tahoma"/>
            </a:endParaRPr>
          </a:p>
          <a:p>
            <a:pPr lvl="1" eaLnBrk="1" hangingPunct="1">
              <a:defRPr/>
            </a:pPr>
            <a:r>
              <a:rPr lang="en-US" sz="2000" dirty="0">
                <a:latin typeface="Tahoma"/>
                <a:cs typeface="Tahoma"/>
              </a:rPr>
              <a:t>Possession(what you have): based on the possession of a secret token that only the real user has. For example, a physical key and lock.</a:t>
            </a:r>
          </a:p>
          <a:p>
            <a:pPr marL="380985" lvl="1" indent="0">
              <a:buNone/>
              <a:defRPr/>
            </a:pPr>
            <a:endParaRPr lang="en-US" sz="2000" dirty="0">
              <a:latin typeface="Tahoma"/>
              <a:cs typeface="Tahoma"/>
            </a:endParaRPr>
          </a:p>
          <a:p>
            <a:pPr lvl="1" eaLnBrk="1" hangingPunct="1">
              <a:defRPr/>
            </a:pPr>
            <a:r>
              <a:rPr lang="en-US" sz="2000" dirty="0">
                <a:latin typeface="Tahoma"/>
                <a:cs typeface="Tahoma"/>
              </a:rPr>
              <a:t>Inherence(what you are): based on YOU! You authenticate by presenting yourself to the computer. </a:t>
            </a:r>
          </a:p>
          <a:p>
            <a:pPr lvl="2" eaLnBrk="1" hangingPunct="1">
              <a:defRPr/>
            </a:pPr>
            <a:r>
              <a:rPr lang="en-US" sz="1667" b="1" dirty="0">
                <a:latin typeface="Tahoma"/>
                <a:cs typeface="Tahoma"/>
              </a:rPr>
              <a:t>Biometric authenticators</a:t>
            </a:r>
            <a:r>
              <a:rPr lang="en-US" sz="1667" dirty="0">
                <a:latin typeface="Tahoma"/>
                <a:cs typeface="Tahoma"/>
              </a:rPr>
              <a:t>: e.g. fingerprint readers and iris scanners.</a:t>
            </a:r>
          </a:p>
          <a:p>
            <a:pPr eaLnBrk="1" hangingPunct="1">
              <a:defRPr/>
            </a:pPr>
            <a:endParaRPr lang="en-US" sz="2000" dirty="0">
              <a:latin typeface="Tahoma"/>
              <a:cs typeface="Tahoma"/>
            </a:endParaRPr>
          </a:p>
        </p:txBody>
      </p:sp>
    </p:spTree>
    <p:extLst>
      <p:ext uri="{BB962C8B-B14F-4D97-AF65-F5344CB8AC3E}">
        <p14:creationId xmlns:p14="http://schemas.microsoft.com/office/powerpoint/2010/main" val="34469251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691C29BA-1EEC-AB49-9F73-7BA824418E29}"/>
              </a:ext>
            </a:extLst>
          </p:cNvPr>
          <p:cNvSpPr>
            <a:spLocks noGrp="1" noChangeArrowheads="1"/>
          </p:cNvSpPr>
          <p:nvPr>
            <p:ph type="title"/>
          </p:nvPr>
        </p:nvSpPr>
        <p:spPr>
          <a:xfrm>
            <a:off x="145765"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Know</a:t>
            </a:r>
          </a:p>
        </p:txBody>
      </p:sp>
      <p:sp>
        <p:nvSpPr>
          <p:cNvPr id="16386" name="Rectangle 3">
            <a:extLst>
              <a:ext uri="{FF2B5EF4-FFF2-40B4-BE49-F238E27FC236}">
                <a16:creationId xmlns:a16="http://schemas.microsoft.com/office/drawing/2014/main" id="{91DE3741-D2BB-1448-AD1A-57B4E92EA22E}"/>
              </a:ext>
            </a:extLst>
          </p:cNvPr>
          <p:cNvSpPr>
            <a:spLocks noGrp="1" noChangeArrowheads="1"/>
          </p:cNvSpPr>
          <p:nvPr>
            <p:ph type="body" idx="1"/>
          </p:nvPr>
        </p:nvSpPr>
        <p:spPr>
          <a:xfrm>
            <a:off x="226031" y="966485"/>
            <a:ext cx="8527551" cy="4508500"/>
          </a:xfrm>
        </p:spPr>
        <p:txBody>
          <a:bodyPr/>
          <a:lstStyle/>
          <a:p>
            <a:pPr marL="0" indent="0" eaLnBrk="1" hangingPunct="1">
              <a:buNone/>
              <a:defRPr/>
            </a:pPr>
            <a:r>
              <a:rPr lang="en-US" sz="2000" dirty="0">
                <a:latin typeface="Tahoma"/>
                <a:cs typeface="Tahoma"/>
              </a:rPr>
              <a:t>Username/Password</a:t>
            </a:r>
          </a:p>
          <a:p>
            <a:pPr lvl="1" eaLnBrk="1" hangingPunct="1">
              <a:defRPr/>
            </a:pPr>
            <a:r>
              <a:rPr lang="en-US" sz="1500" dirty="0">
                <a:latin typeface="Tahoma"/>
                <a:cs typeface="Tahoma"/>
              </a:rPr>
              <a:t>Easy to implement, can be compromised if hackers can guess or find out.</a:t>
            </a:r>
          </a:p>
          <a:p>
            <a:pPr lvl="1" eaLnBrk="1" hangingPunct="1">
              <a:defRPr/>
            </a:pPr>
            <a:r>
              <a:rPr lang="en-US" sz="1500" dirty="0">
                <a:latin typeface="Tahoma"/>
                <a:cs typeface="Tahoma"/>
              </a:rPr>
              <a:t>Some are easy for humans to figure out: e.g. 1234 or 1111</a:t>
            </a:r>
          </a:p>
          <a:p>
            <a:pPr lvl="1" eaLnBrk="1" hangingPunct="1">
              <a:defRPr/>
            </a:pPr>
            <a:r>
              <a:rPr lang="en-US" sz="1500" dirty="0">
                <a:latin typeface="Tahoma"/>
                <a:cs typeface="Tahoma"/>
              </a:rPr>
              <a:t>Computers can try to </a:t>
            </a:r>
            <a:r>
              <a:rPr lang="en-US" sz="1500" b="1" dirty="0">
                <a:latin typeface="Tahoma"/>
                <a:cs typeface="Tahoma"/>
              </a:rPr>
              <a:t>brute force</a:t>
            </a:r>
            <a:r>
              <a:rPr lang="en-US" sz="1500" dirty="0">
                <a:latin typeface="Tahoma"/>
                <a:cs typeface="Tahoma"/>
              </a:rPr>
              <a:t> all password combinations. For example, a 4-digit ATM pin only as 10,000 combinations. 0000 to 9999.</a:t>
            </a:r>
          </a:p>
          <a:p>
            <a:pPr lvl="2" eaLnBrk="1" hangingPunct="1">
              <a:defRPr/>
            </a:pPr>
            <a:r>
              <a:rPr lang="en-US" dirty="0">
                <a:latin typeface="Tahoma"/>
                <a:cs typeface="Tahoma"/>
              </a:rPr>
              <a:t>Some systems will lock you out after 3 failed attempts. </a:t>
            </a:r>
          </a:p>
          <a:p>
            <a:pPr lvl="2" eaLnBrk="1" hangingPunct="1">
              <a:defRPr/>
            </a:pPr>
            <a:r>
              <a:rPr lang="en-US" dirty="0">
                <a:latin typeface="Tahoma"/>
                <a:cs typeface="Tahoma"/>
              </a:rPr>
              <a:t>But what if hackers have taken over many thousands of computers, trying a random pin like 1056 even once on thousands of computers can gain access to one or more bank accounts.  </a:t>
            </a:r>
          </a:p>
          <a:p>
            <a:pPr lvl="1" eaLnBrk="1" hangingPunct="1">
              <a:defRPr/>
            </a:pPr>
            <a:r>
              <a:rPr lang="en-US" sz="1500" dirty="0">
                <a:latin typeface="Tahoma"/>
                <a:cs typeface="Tahoma"/>
              </a:rPr>
              <a:t>Many websites now requires upper/lower case, numbers and special symbols to explode the number of combinations. </a:t>
            </a:r>
          </a:p>
          <a:p>
            <a:pPr lvl="2" eaLnBrk="1" hangingPunct="1">
              <a:defRPr/>
            </a:pPr>
            <a:r>
              <a:rPr lang="en-US" dirty="0">
                <a:latin typeface="Tahoma"/>
                <a:cs typeface="Tahoma"/>
              </a:rPr>
              <a:t>An 8-digit pin has 100,000,000 combinations. But an 8-character password has 600 trillion combinations.</a:t>
            </a:r>
          </a:p>
          <a:p>
            <a:pPr marL="0" indent="0" eaLnBrk="1" hangingPunct="1">
              <a:buNone/>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a:p>
            <a:pPr marL="380985" lvl="1" indent="0">
              <a:buNone/>
              <a:defRPr/>
            </a:pPr>
            <a:r>
              <a:rPr lang="en-US" sz="2000" dirty="0">
                <a:latin typeface="Tahoma"/>
                <a:cs typeface="Tahoma"/>
              </a:rPr>
              <a:t>	</a:t>
            </a:r>
          </a:p>
        </p:txBody>
      </p:sp>
    </p:spTree>
    <p:extLst>
      <p:ext uri="{BB962C8B-B14F-4D97-AF65-F5344CB8AC3E}">
        <p14:creationId xmlns:p14="http://schemas.microsoft.com/office/powerpoint/2010/main" val="38755935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1CAD5434-529E-864B-96EE-70BC2711D5B9}"/>
              </a:ext>
            </a:extLst>
          </p:cNvPr>
          <p:cNvSpPr>
            <a:spLocks noGrp="1" noChangeArrowheads="1"/>
          </p:cNvSpPr>
          <p:nvPr>
            <p:ph type="title"/>
          </p:nvPr>
        </p:nvSpPr>
        <p:spPr>
          <a:xfrm>
            <a:off x="17658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have</a:t>
            </a:r>
          </a:p>
        </p:txBody>
      </p:sp>
      <p:sp>
        <p:nvSpPr>
          <p:cNvPr id="30722" name="Rectangle 3">
            <a:extLst>
              <a:ext uri="{FF2B5EF4-FFF2-40B4-BE49-F238E27FC236}">
                <a16:creationId xmlns:a16="http://schemas.microsoft.com/office/drawing/2014/main" id="{62D8280C-F551-4642-A446-28C0A5C6DC3C}"/>
              </a:ext>
            </a:extLst>
          </p:cNvPr>
          <p:cNvSpPr>
            <a:spLocks noGrp="1" noChangeArrowheads="1"/>
          </p:cNvSpPr>
          <p:nvPr>
            <p:ph type="body" idx="1"/>
          </p:nvPr>
        </p:nvSpPr>
        <p:spPr>
          <a:xfrm>
            <a:off x="277402" y="1079500"/>
            <a:ext cx="8589196" cy="4508500"/>
          </a:xfrm>
        </p:spPr>
        <p:txBody>
          <a:bodyPr/>
          <a:lstStyle/>
          <a:p>
            <a:pPr eaLnBrk="1" hangingPunct="1">
              <a:defRPr/>
            </a:pPr>
            <a:endParaRPr lang="en-US" sz="2000" dirty="0">
              <a:latin typeface="Tahoma" charset="0"/>
              <a:cs typeface="Tahoma" charset="0"/>
            </a:endParaRPr>
          </a:p>
          <a:p>
            <a:pPr marL="0" indent="0" eaLnBrk="1" hangingPunct="1">
              <a:buNone/>
              <a:defRPr/>
            </a:pPr>
            <a:r>
              <a:rPr lang="en-US" sz="2000" dirty="0">
                <a:latin typeface="Tahoma" charset="0"/>
                <a:cs typeface="Tahoma" charset="0"/>
              </a:rPr>
              <a:t>What you have: based on the possession of a secret token that only the real user has. For example, a physical key and lock.</a:t>
            </a:r>
          </a:p>
          <a:p>
            <a:pPr lvl="1" eaLnBrk="1" hangingPunct="1">
              <a:defRPr/>
            </a:pPr>
            <a:r>
              <a:rPr lang="en-US" sz="1833" dirty="0">
                <a:latin typeface="Tahoma" charset="0"/>
                <a:cs typeface="Tahoma" charset="0"/>
              </a:rPr>
              <a:t>You can open the door if you have the key. </a:t>
            </a:r>
          </a:p>
          <a:p>
            <a:pPr lvl="1" eaLnBrk="1" hangingPunct="1">
              <a:defRPr/>
            </a:pPr>
            <a:r>
              <a:rPr lang="en-US" sz="1833" dirty="0">
                <a:latin typeface="Tahoma" charset="0"/>
                <a:cs typeface="Tahoma" charset="0"/>
              </a:rPr>
              <a:t>Avoid the problem of being guessable.</a:t>
            </a:r>
          </a:p>
          <a:p>
            <a:pPr lvl="1" eaLnBrk="1" hangingPunct="1">
              <a:defRPr/>
            </a:pPr>
            <a:r>
              <a:rPr lang="en-US" sz="1833" dirty="0">
                <a:latin typeface="Tahoma" charset="0"/>
                <a:cs typeface="Tahoma" charset="0"/>
              </a:rPr>
              <a:t>Harder for remote attacker</a:t>
            </a:r>
          </a:p>
          <a:p>
            <a:pPr lvl="1" eaLnBrk="1" hangingPunct="1">
              <a:defRPr/>
            </a:pPr>
            <a:r>
              <a:rPr lang="en-US" sz="1833" dirty="0">
                <a:latin typeface="Tahoma" charset="0"/>
                <a:cs typeface="Tahoma" charset="0"/>
              </a:rPr>
              <a:t>But can be compromised if hacker is close by: keys can be copied, phones can be stolen, even locks can be picked. </a:t>
            </a:r>
          </a:p>
          <a:p>
            <a:pPr marL="380985" lvl="1" indent="0">
              <a:buNone/>
              <a:defRPr/>
            </a:pPr>
            <a:endParaRPr lang="en-US" sz="1833" dirty="0">
              <a:latin typeface="Tahoma" charset="0"/>
              <a:cs typeface="Tahoma" charset="0"/>
            </a:endParaRPr>
          </a:p>
        </p:txBody>
      </p:sp>
    </p:spTree>
    <p:extLst>
      <p:ext uri="{BB962C8B-B14F-4D97-AF65-F5344CB8AC3E}">
        <p14:creationId xmlns:p14="http://schemas.microsoft.com/office/powerpoint/2010/main" val="29480957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7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0E9A6C8C-67D3-844B-A227-C913B27266AB}"/>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32770" name="Rectangle 3">
            <a:extLst>
              <a:ext uri="{FF2B5EF4-FFF2-40B4-BE49-F238E27FC236}">
                <a16:creationId xmlns:a16="http://schemas.microsoft.com/office/drawing/2014/main" id="{7437AB05-5332-4A44-8B0B-EC13B4766F16}"/>
              </a:ext>
            </a:extLst>
          </p:cNvPr>
          <p:cNvSpPr>
            <a:spLocks noGrp="1" noChangeArrowheads="1"/>
          </p:cNvSpPr>
          <p:nvPr>
            <p:ph type="body" idx="1"/>
          </p:nvPr>
        </p:nvSpPr>
        <p:spPr>
          <a:xfrm>
            <a:off x="256854" y="1079500"/>
            <a:ext cx="8630292"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what you are: based on YOU! You authenticate by presenting yourself to the computer. </a:t>
            </a:r>
          </a:p>
          <a:p>
            <a:pPr lvl="2" eaLnBrk="1" hangingPunct="1"/>
            <a:r>
              <a:rPr lang="en-US" altLang="en-US" sz="1667" dirty="0">
                <a:latin typeface="Tahoma" panose="020B0604030504040204" pitchFamily="34" charset="0"/>
              </a:rPr>
              <a:t>Biometric authenticators: e.g. fingerprint readers and iris scanners.</a:t>
            </a:r>
          </a:p>
          <a:p>
            <a:pPr lvl="2" eaLnBrk="1" hangingPunct="1"/>
            <a:r>
              <a:rPr lang="en-US" altLang="en-US" sz="1667" dirty="0">
                <a:latin typeface="Tahoma" panose="020B0604030504040204" pitchFamily="34" charset="0"/>
              </a:rPr>
              <a:t>secure but can be expensive.</a:t>
            </a:r>
          </a:p>
          <a:p>
            <a:pPr lvl="2" eaLnBrk="1" hangingPunct="1"/>
            <a:r>
              <a:rPr lang="en-US" altLang="en-US" sz="1667" dirty="0">
                <a:latin typeface="Tahoma" panose="020B0604030504040204" pitchFamily="34" charset="0"/>
              </a:rPr>
              <a:t>data over sensors varies over time.</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what you know and what you have methods are </a:t>
            </a:r>
            <a:r>
              <a:rPr lang="en-US" altLang="en-US" sz="2000" b="1" dirty="0">
                <a:latin typeface="Tahoma" panose="020B0604030504040204" pitchFamily="34" charset="0"/>
                <a:ea typeface="ＭＳ Ｐゴシック" panose="020B0600070205080204" pitchFamily="34" charset="-128"/>
              </a:rPr>
              <a:t>deterministic</a:t>
            </a:r>
          </a:p>
          <a:p>
            <a:pPr lvl="1" eaLnBrk="1" hangingPunct="1"/>
            <a:r>
              <a:rPr lang="en-US" altLang="en-US" sz="1667" b="1" dirty="0">
                <a:latin typeface="Tahoma" panose="020B0604030504040204" pitchFamily="34" charset="0"/>
              </a:rPr>
              <a:t>deterministic</a:t>
            </a:r>
            <a:r>
              <a:rPr lang="en-US" altLang="en-US" sz="1667" dirty="0">
                <a:latin typeface="Tahoma" panose="020B0604030504040204" pitchFamily="34" charset="0"/>
              </a:rPr>
              <a:t>: always predicting the same output from a given input.</a:t>
            </a:r>
          </a:p>
          <a:p>
            <a:pPr lvl="1" eaLnBrk="1" hangingPunct="1"/>
            <a:r>
              <a:rPr lang="en-US" altLang="en-US" sz="1667" dirty="0">
                <a:latin typeface="Tahoma" panose="020B0604030504040204" pitchFamily="34" charset="0"/>
              </a:rPr>
              <a:t>if you know the password or have the key, you’re granted access 100% of the time, if you don’t, you’re granted access 0% of the time. </a:t>
            </a: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0361928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93077F6A-89E0-C24A-AEE4-DDD627428DC9}"/>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16386" name="Rectangle 3">
            <a:extLst>
              <a:ext uri="{FF2B5EF4-FFF2-40B4-BE49-F238E27FC236}">
                <a16:creationId xmlns:a16="http://schemas.microsoft.com/office/drawing/2014/main" id="{8CC6E6D9-F5BB-EE48-A158-855A0643E977}"/>
              </a:ext>
            </a:extLst>
          </p:cNvPr>
          <p:cNvSpPr>
            <a:spLocks noGrp="1" noChangeArrowheads="1"/>
          </p:cNvSpPr>
          <p:nvPr>
            <p:ph type="body" idx="1"/>
          </p:nvPr>
        </p:nvSpPr>
        <p:spPr>
          <a:xfrm>
            <a:off x="297951" y="1079500"/>
            <a:ext cx="8568647"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biometric authenticators are </a:t>
            </a:r>
            <a:r>
              <a:rPr lang="en-US" altLang="en-US" sz="2000" b="1" dirty="0">
                <a:latin typeface="Tahoma" panose="020B0604030504040204" pitchFamily="34" charset="0"/>
                <a:ea typeface="ＭＳ Ｐゴシック" panose="020B0600070205080204" pitchFamily="34" charset="-128"/>
              </a:rPr>
              <a:t>probabilistic</a:t>
            </a:r>
          </a:p>
          <a:p>
            <a:pPr lvl="1" eaLnBrk="1" hangingPunct="1"/>
            <a:r>
              <a:rPr lang="en-US" altLang="en-US" sz="1667" b="1" dirty="0">
                <a:latin typeface="Tahoma" panose="020B0604030504040204" pitchFamily="34" charset="0"/>
              </a:rPr>
              <a:t>probabilistic</a:t>
            </a:r>
            <a:r>
              <a:rPr lang="en-US" altLang="en-US" sz="1667" dirty="0">
                <a:latin typeface="Tahoma" panose="020B0604030504040204" pitchFamily="34" charset="0"/>
              </a:rPr>
              <a:t>: element of chance is involved, different output may come from the same input.</a:t>
            </a:r>
          </a:p>
          <a:p>
            <a:pPr lvl="1" eaLnBrk="1" hangingPunct="1"/>
            <a:r>
              <a:rPr lang="en-US" altLang="en-US" sz="1667" dirty="0">
                <a:latin typeface="Tahoma" panose="020B0604030504040204" pitchFamily="34" charset="0"/>
              </a:rPr>
              <a:t>if lighting is bad or you’re wearing glasses, there’s a chance that the system won’t recognize you.</a:t>
            </a:r>
          </a:p>
          <a:p>
            <a:pPr lvl="1" eaLnBrk="1" hangingPunct="1"/>
            <a:r>
              <a:rPr lang="en-US" altLang="en-US" sz="1667" dirty="0">
                <a:latin typeface="Tahoma" panose="020B0604030504040204" pitchFamily="34" charset="0"/>
              </a:rPr>
              <a:t>Or worse, it can recognize someone who is not you! (Your twin)</a:t>
            </a:r>
            <a:endParaRPr lang="en-US" altLang="en-US" sz="2000" dirty="0">
              <a:latin typeface="Tahoma" panose="020B0604030504040204" pitchFamily="34" charset="0"/>
            </a:endParaRP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biometric authenticators can’t be reset</a:t>
            </a:r>
          </a:p>
          <a:p>
            <a:pPr lvl="1" eaLnBrk="1" hangingPunct="1"/>
            <a:r>
              <a:rPr lang="en-US" altLang="en-US" sz="1667" dirty="0">
                <a:latin typeface="Tahoma" panose="020B0604030504040204" pitchFamily="34" charset="0"/>
              </a:rPr>
              <a:t>what if your hacker compromises your fingerprint? </a:t>
            </a:r>
          </a:p>
          <a:p>
            <a:pPr lvl="1" eaLnBrk="1" hangingPunct="1"/>
            <a:r>
              <a:rPr lang="en-US" altLang="en-US" sz="1667" dirty="0">
                <a:latin typeface="Tahoma" panose="020B0604030504040204" pitchFamily="34" charset="0"/>
              </a:rPr>
              <a:t>it’s possible to forge an iris by capturing a photo  </a:t>
            </a:r>
          </a:p>
          <a:p>
            <a:pPr lvl="1" eaLnBrk="1" hangingPunct="1"/>
            <a:endParaRPr lang="en-US" altLang="en-US" sz="16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p:txBody>
      </p:sp>
    </p:spTree>
    <p:extLst>
      <p:ext uri="{BB962C8B-B14F-4D97-AF65-F5344CB8AC3E}">
        <p14:creationId xmlns:p14="http://schemas.microsoft.com/office/powerpoint/2010/main" val="31426220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367DA45-8161-A84B-8692-E333D7A16238}"/>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Hackers</a:t>
            </a:r>
          </a:p>
        </p:txBody>
      </p:sp>
      <p:sp>
        <p:nvSpPr>
          <p:cNvPr id="16386" name="Rectangle 3">
            <a:extLst>
              <a:ext uri="{FF2B5EF4-FFF2-40B4-BE49-F238E27FC236}">
                <a16:creationId xmlns:a16="http://schemas.microsoft.com/office/drawing/2014/main" id="{ABEDF680-A04D-1C48-8CD0-D3D80CA85227}"/>
              </a:ext>
            </a:extLst>
          </p:cNvPr>
          <p:cNvSpPr>
            <a:spLocks noGrp="1" noChangeArrowheads="1"/>
          </p:cNvSpPr>
          <p:nvPr>
            <p:ph type="body" idx="1"/>
          </p:nvPr>
        </p:nvSpPr>
        <p:spPr>
          <a:xfrm>
            <a:off x="236305" y="1079500"/>
            <a:ext cx="8691937" cy="4508500"/>
          </a:xfrm>
        </p:spPr>
        <p:txBody>
          <a:bodyPr/>
          <a:lstStyle/>
          <a:p>
            <a:pPr marL="0" indent="0" eaLnBrk="1" hangingPunct="1">
              <a:buNone/>
              <a:defRPr/>
            </a:pPr>
            <a:r>
              <a:rPr lang="en-US" sz="2000" b="1" dirty="0">
                <a:latin typeface="Tahoma"/>
                <a:cs typeface="Tahoma"/>
              </a:rPr>
              <a:t>white hats</a:t>
            </a:r>
            <a:r>
              <a:rPr lang="en-US" sz="2000" dirty="0">
                <a:latin typeface="Tahoma"/>
                <a:cs typeface="Tahoma"/>
              </a:rPr>
              <a:t>: hackers hired to evaluate systems security, find bugs and security holes in software.</a:t>
            </a:r>
          </a:p>
          <a:p>
            <a:pPr marL="0" indent="0">
              <a:buNone/>
              <a:defRPr/>
            </a:pPr>
            <a:r>
              <a:rPr lang="en-US" sz="2000" dirty="0">
                <a:latin typeface="Tahoma"/>
                <a:cs typeface="Tahoma"/>
              </a:rPr>
              <a:t>  </a:t>
            </a:r>
          </a:p>
          <a:p>
            <a:pPr marL="0" indent="0" eaLnBrk="1" hangingPunct="1">
              <a:buNone/>
              <a:defRPr/>
            </a:pPr>
            <a:r>
              <a:rPr lang="en-US" sz="2000" b="1" dirty="0">
                <a:latin typeface="Tahoma"/>
                <a:cs typeface="Tahoma"/>
              </a:rPr>
              <a:t>black hats</a:t>
            </a:r>
            <a:r>
              <a:rPr lang="en-US" sz="2000" dirty="0">
                <a:latin typeface="Tahoma"/>
                <a:cs typeface="Tahoma"/>
              </a:rPr>
              <a:t>: malicious hackers who intend to steal, exploit, sell private data. </a:t>
            </a:r>
          </a:p>
          <a:p>
            <a:pPr lvl="1" eaLnBrk="1" hangingPunct="1">
              <a:defRPr/>
            </a:pPr>
            <a:r>
              <a:rPr lang="en-US" sz="1667" dirty="0" err="1">
                <a:latin typeface="Tahoma"/>
                <a:cs typeface="Tahoma"/>
              </a:rPr>
              <a:t>Blackhat</a:t>
            </a:r>
            <a:r>
              <a:rPr lang="en-US" sz="1667" dirty="0">
                <a:latin typeface="Tahoma"/>
                <a:cs typeface="Tahoma"/>
              </a:rPr>
              <a:t>(2015); Chris </a:t>
            </a:r>
            <a:r>
              <a:rPr lang="en-US" sz="1667" dirty="0" err="1">
                <a:latin typeface="Tahoma"/>
                <a:cs typeface="Tahoma"/>
              </a:rPr>
              <a:t>Hemsworth</a:t>
            </a:r>
            <a:r>
              <a:rPr lang="en-US" sz="1667" dirty="0">
                <a:latin typeface="Tahoma"/>
                <a:cs typeface="Tahoma"/>
              </a:rPr>
              <a:t>.</a:t>
            </a:r>
          </a:p>
          <a:p>
            <a:pPr marL="342900" lvl="1" indent="0">
              <a:buNone/>
              <a:defRPr/>
            </a:pPr>
            <a:r>
              <a:rPr lang="en-US" sz="1700" dirty="0">
                <a:latin typeface="Tahoma"/>
                <a:cs typeface="Tahoma"/>
              </a:rPr>
              <a:t>(not sure if I can believe Thor is a hacker.)</a:t>
            </a:r>
          </a:p>
          <a:p>
            <a:pPr marL="342900" lvl="1" indent="0">
              <a:buNone/>
              <a:defRPr/>
            </a:pPr>
            <a:endParaRPr lang="en-US" sz="1700" dirty="0">
              <a:latin typeface="Tahoma"/>
              <a:cs typeface="Tahoma"/>
            </a:endParaRPr>
          </a:p>
          <a:p>
            <a:pPr marL="0" indent="0" eaLnBrk="1" hangingPunct="1">
              <a:buNone/>
              <a:defRPr/>
            </a:pPr>
            <a:r>
              <a:rPr lang="en-US" sz="2000" dirty="0">
                <a:latin typeface="Tahoma"/>
                <a:cs typeface="Tahoma"/>
              </a:rPr>
              <a:t>why hackers hack:</a:t>
            </a:r>
          </a:p>
          <a:p>
            <a:pPr lvl="1" eaLnBrk="1" hangingPunct="1">
              <a:defRPr/>
            </a:pPr>
            <a:r>
              <a:rPr lang="en-US" sz="1667" dirty="0">
                <a:latin typeface="Tahoma"/>
                <a:cs typeface="Tahoma"/>
              </a:rPr>
              <a:t>for curiosity and amusement</a:t>
            </a:r>
          </a:p>
          <a:p>
            <a:pPr lvl="1" eaLnBrk="1" hangingPunct="1">
              <a:defRPr/>
            </a:pPr>
            <a:r>
              <a:rPr lang="en-US" sz="1667" dirty="0">
                <a:latin typeface="Tahoma"/>
                <a:cs typeface="Tahoma"/>
              </a:rPr>
              <a:t>for monetary gain(</a:t>
            </a:r>
            <a:r>
              <a:rPr lang="en-US" sz="1667" b="1" dirty="0">
                <a:latin typeface="Tahoma"/>
                <a:cs typeface="Tahoma"/>
              </a:rPr>
              <a:t>cybercriminals</a:t>
            </a:r>
            <a:r>
              <a:rPr lang="en-US" sz="1667" dirty="0">
                <a:latin typeface="Tahoma"/>
                <a:cs typeface="Tahoma"/>
              </a:rPr>
              <a:t>)</a:t>
            </a:r>
          </a:p>
          <a:p>
            <a:pPr lvl="1" eaLnBrk="1" hangingPunct="1">
              <a:defRPr/>
            </a:pPr>
            <a:r>
              <a:rPr lang="en-US" sz="1667" dirty="0">
                <a:latin typeface="Tahoma"/>
                <a:cs typeface="Tahoma"/>
              </a:rPr>
              <a:t>promote a political or social goal(</a:t>
            </a:r>
            <a:r>
              <a:rPr lang="en-US" sz="1667" b="1" dirty="0" err="1">
                <a:latin typeface="Tahoma"/>
                <a:cs typeface="Tahoma"/>
              </a:rPr>
              <a:t>hacktivists</a:t>
            </a:r>
            <a:r>
              <a:rPr lang="en-US" sz="1667" dirty="0">
                <a:latin typeface="Tahoma"/>
                <a:cs typeface="Tahoma"/>
              </a:rPr>
              <a:t>)</a:t>
            </a: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 name="Picture 1">
            <a:extLst>
              <a:ext uri="{FF2B5EF4-FFF2-40B4-BE49-F238E27FC236}">
                <a16:creationId xmlns:a16="http://schemas.microsoft.com/office/drawing/2014/main" id="{D7D2878E-1D5F-D241-B00B-725027E22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990" y="2618052"/>
            <a:ext cx="2454010" cy="245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86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3CCB58DD-B169-C14C-B52C-FFE6690EC44E}"/>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Malware</a:t>
            </a:r>
          </a:p>
        </p:txBody>
      </p:sp>
      <p:sp>
        <p:nvSpPr>
          <p:cNvPr id="47106" name="Rectangle 3">
            <a:extLst>
              <a:ext uri="{FF2B5EF4-FFF2-40B4-BE49-F238E27FC236}">
                <a16:creationId xmlns:a16="http://schemas.microsoft.com/office/drawing/2014/main" id="{64F0002E-82C3-5B47-91CB-42BC1288860E}"/>
              </a:ext>
            </a:extLst>
          </p:cNvPr>
          <p:cNvSpPr>
            <a:spLocks noGrp="1" noChangeArrowheads="1"/>
          </p:cNvSpPr>
          <p:nvPr>
            <p:ph type="body" idx="1"/>
          </p:nvPr>
        </p:nvSpPr>
        <p:spPr>
          <a:xfrm>
            <a:off x="277401" y="1079500"/>
            <a:ext cx="8650841"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emails can be a common delivery mechanism for </a:t>
            </a:r>
            <a:r>
              <a:rPr lang="en-US" altLang="en-US" sz="2000" b="1" dirty="0">
                <a:latin typeface="Tahoma" panose="020B0604030504040204" pitchFamily="34" charset="0"/>
                <a:ea typeface="ＭＳ Ｐゴシック" panose="020B0600070205080204" pitchFamily="34" charset="-128"/>
              </a:rPr>
              <a:t>trojan horses</a:t>
            </a:r>
            <a:r>
              <a:rPr lang="en-US" altLang="en-US" sz="2000" dirty="0">
                <a:latin typeface="Tahoma" panose="020B0604030504040204" pitchFamily="34" charset="0"/>
                <a:ea typeface="ＭＳ Ｐゴシック" panose="020B0600070205080204" pitchFamily="34" charset="-128"/>
              </a:rPr>
              <a:t>, programs that masquerade as harmless attachments, like a photo, but actually contain malicious software, called </a:t>
            </a: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can take on many forms.</a:t>
            </a:r>
          </a:p>
          <a:p>
            <a:pPr lvl="1" eaLnBrk="1" hangingPunct="1"/>
            <a:r>
              <a:rPr lang="en-US" altLang="en-US" sz="1667" dirty="0">
                <a:latin typeface="Tahoma" panose="020B0604030504040204" pitchFamily="34" charset="0"/>
              </a:rPr>
              <a:t>some steal confidential data(</a:t>
            </a:r>
            <a:r>
              <a:rPr lang="en-US" altLang="en-US" sz="1667" b="1" dirty="0">
                <a:latin typeface="Tahoma" panose="020B0604030504040204" pitchFamily="34" charset="0"/>
              </a:rPr>
              <a:t>spyware</a:t>
            </a:r>
            <a:r>
              <a:rPr lang="en-US" altLang="en-US" sz="1667" dirty="0">
                <a:latin typeface="Tahoma" panose="020B0604030504040204" pitchFamily="34" charset="0"/>
              </a:rPr>
              <a:t>)</a:t>
            </a:r>
          </a:p>
          <a:p>
            <a:pPr lvl="2" eaLnBrk="1" hangingPunct="1"/>
            <a:r>
              <a:rPr lang="en-US" altLang="en-US" sz="1667" dirty="0">
                <a:latin typeface="Tahoma" panose="020B0604030504040204" pitchFamily="34" charset="0"/>
              </a:rPr>
              <a:t>install </a:t>
            </a:r>
            <a:r>
              <a:rPr lang="en-US" altLang="en-US" sz="1667" b="1" dirty="0">
                <a:latin typeface="Tahoma" panose="020B0604030504040204" pitchFamily="34" charset="0"/>
              </a:rPr>
              <a:t>keylogger</a:t>
            </a:r>
            <a:r>
              <a:rPr lang="en-US" altLang="en-US" sz="1667" dirty="0">
                <a:latin typeface="Tahoma" panose="020B0604030504040204" pitchFamily="34" charset="0"/>
              </a:rPr>
              <a:t>, that records all your keystrokes and send them to a remote source.</a:t>
            </a:r>
          </a:p>
          <a:p>
            <a:pPr lvl="1" eaLnBrk="1" hangingPunct="1"/>
            <a:r>
              <a:rPr lang="en-US" altLang="en-US" sz="1667" dirty="0">
                <a:latin typeface="Tahoma" panose="020B0604030504040204" pitchFamily="34" charset="0"/>
              </a:rPr>
              <a:t>others encrypt data and demand a ransom(</a:t>
            </a:r>
            <a:r>
              <a:rPr lang="en-US" altLang="en-US" sz="1667" b="1" dirty="0">
                <a:latin typeface="Tahoma" panose="020B0604030504040204" pitchFamily="34" charset="0"/>
              </a:rPr>
              <a:t>ransomware</a:t>
            </a:r>
            <a:r>
              <a:rPr lang="en-US" altLang="en-US" sz="1667" dirty="0">
                <a:latin typeface="Tahoma" panose="020B0604030504040204" pitchFamily="34" charset="0"/>
              </a:rPr>
              <a:t>)</a:t>
            </a:r>
          </a:p>
          <a:p>
            <a:pPr lvl="1" eaLnBrk="1" hangingPunct="1"/>
            <a:r>
              <a:rPr lang="en-US" altLang="en-US" sz="1667" b="1" dirty="0">
                <a:latin typeface="Tahoma" panose="020B0604030504040204" pitchFamily="34" charset="0"/>
              </a:rPr>
              <a:t>virus</a:t>
            </a:r>
            <a:r>
              <a:rPr lang="en-US" altLang="en-US" sz="1667" dirty="0">
                <a:latin typeface="Tahoma" panose="020B0604030504040204" pitchFamily="34" charset="0"/>
              </a:rPr>
              <a:t>: attach itself to a file or program and harm your computer if opened. </a:t>
            </a:r>
          </a:p>
          <a:p>
            <a:pPr lvl="2" eaLnBrk="1" hangingPunct="1"/>
            <a:r>
              <a:rPr lang="en-US" altLang="en-US" sz="1667" dirty="0">
                <a:latin typeface="Tahoma" panose="020B0604030504040204" pitchFamily="34" charset="0"/>
              </a:rPr>
              <a:t>delete files, slow down computer</a:t>
            </a:r>
          </a:p>
          <a:p>
            <a:pPr lvl="2" eaLnBrk="1" hangingPunct="1"/>
            <a:r>
              <a:rPr lang="en-US" altLang="en-US" sz="1667" dirty="0">
                <a:latin typeface="Tahoma" panose="020B0604030504040204" pitchFamily="34" charset="0"/>
              </a:rPr>
              <a:t>requires human interaction(running or opening the file)</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549626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4F862BE3-CAB8-864C-9B8F-C7CEC381F978}"/>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References</a:t>
            </a:r>
          </a:p>
        </p:txBody>
      </p:sp>
      <p:sp>
        <p:nvSpPr>
          <p:cNvPr id="50178" name="Content Placeholder 2">
            <a:extLst>
              <a:ext uri="{FF2B5EF4-FFF2-40B4-BE49-F238E27FC236}">
                <a16:creationId xmlns:a16="http://schemas.microsoft.com/office/drawing/2014/main" id="{327CB0B4-2578-5740-B0E0-F346965CCB10}"/>
              </a:ext>
            </a:extLst>
          </p:cNvPr>
          <p:cNvSpPr>
            <a:spLocks noGrp="1" noChangeArrowheads="1"/>
          </p:cNvSpPr>
          <p:nvPr>
            <p:ph idx="1"/>
          </p:nvPr>
        </p:nvSpPr>
        <p:spPr>
          <a:xfrm>
            <a:off x="369870" y="1333500"/>
            <a:ext cx="7621870" cy="398462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FontTx/>
              <a:buAutoNum type="arabicParenR"/>
            </a:pPr>
            <a:r>
              <a:rPr lang="en-US" altLang="en-US" sz="1833" dirty="0">
                <a:latin typeface="Tahoma" panose="020B0604030504040204" pitchFamily="34" charset="0"/>
                <a:ea typeface="ＭＳ Ｐゴシック" panose="020B0600070205080204" pitchFamily="34" charset="-128"/>
              </a:rPr>
              <a:t> AP </a:t>
            </a:r>
            <a:r>
              <a:rPr lang="en-US" altLang="en-US" sz="1833" dirty="0" err="1">
                <a:latin typeface="Tahoma" panose="020B0604030504040204" pitchFamily="34" charset="0"/>
                <a:ea typeface="ＭＳ Ｐゴシック" panose="020B0600070205080204" pitchFamily="34" charset="-128"/>
              </a:rPr>
              <a:t>CollegeBoard</a:t>
            </a:r>
            <a:r>
              <a:rPr lang="en-US" altLang="en-US" sz="1833" dirty="0">
                <a:latin typeface="Tahoma" panose="020B0604030504040204" pitchFamily="34" charset="0"/>
                <a:ea typeface="ＭＳ Ｐゴシック" panose="020B0600070205080204" pitchFamily="34" charset="-128"/>
              </a:rPr>
              <a:t>. AP Computer Science Course Description. (2020).</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2) </a:t>
            </a:r>
            <a:r>
              <a:rPr lang="en-US" altLang="en-US" sz="1833" dirty="0" err="1">
                <a:latin typeface="Tahoma" panose="020B0604030504040204" pitchFamily="34" charset="0"/>
                <a:ea typeface="ＭＳ Ｐゴシック" panose="020B0600070205080204" pitchFamily="34" charset="-128"/>
              </a:rPr>
              <a:t>Unversity</a:t>
            </a:r>
            <a:r>
              <a:rPr lang="en-US" altLang="en-US" sz="1833" dirty="0">
                <a:latin typeface="Tahoma" panose="020B0604030504040204" pitchFamily="34" charset="0"/>
                <a:ea typeface="ＭＳ Ｐゴシック" panose="020B0600070205080204" pitchFamily="34" charset="-128"/>
              </a:rPr>
              <a:t> of Rhode Island. AP Computer Science Principles. Global Impact. Retrieved from </a:t>
            </a:r>
          </a:p>
          <a:p>
            <a:pPr marL="0" indent="0">
              <a:buNone/>
            </a:pPr>
            <a:r>
              <a:rPr lang="en-US" altLang="en-US" sz="1833" dirty="0">
                <a:latin typeface="Tahoma" panose="020B0604030504040204" pitchFamily="34" charset="0"/>
                <a:ea typeface="ＭＳ Ｐゴシック" panose="020B0600070205080204" pitchFamily="34" charset="-128"/>
              </a:rPr>
              <a:t>     </a:t>
            </a:r>
            <a:r>
              <a:rPr lang="en-US" altLang="en-US" sz="1833" dirty="0">
                <a:latin typeface="Tahoma" panose="020B0604030504040204" pitchFamily="34" charset="0"/>
                <a:ea typeface="ＭＳ Ｐゴシック" panose="020B0600070205080204" pitchFamily="34" charset="-128"/>
                <a:hlinkClick r:id="rId2"/>
              </a:rPr>
              <a:t>http://computing-concepts.cs.uri.edu/index.php/Main_Page</a:t>
            </a: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8698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r>
              <a:rPr lang="en-US" dirty="0"/>
              <a:t>Not every effect of a computing innovation is anticipated in advance. Some effects are harmful.</a:t>
            </a:r>
          </a:p>
          <a:p>
            <a:pPr marL="0" indent="0">
              <a:buNone/>
            </a:pPr>
            <a:endParaRPr lang="en-US" dirty="0"/>
          </a:p>
          <a:p>
            <a:pPr marL="0" indent="0">
              <a:buNone/>
            </a:pPr>
            <a:r>
              <a:rPr lang="en-US" dirty="0"/>
              <a:t>For example, inventors of television, computers, mobile devices, and social media did not intend to unleash a slew of negative consequences for children.</a:t>
            </a:r>
          </a:p>
          <a:p>
            <a:r>
              <a:rPr lang="en-US" dirty="0"/>
              <a:t>shortened attention spans</a:t>
            </a:r>
          </a:p>
          <a:p>
            <a:r>
              <a:rPr lang="en-US" dirty="0"/>
              <a:t>lack of connection to nature</a:t>
            </a:r>
          </a:p>
          <a:p>
            <a:r>
              <a:rPr lang="en-US" dirty="0"/>
              <a:t>bullying and hate groups</a:t>
            </a:r>
          </a:p>
          <a:p>
            <a:r>
              <a:rPr lang="en-US" dirty="0"/>
              <a:t>using computing innovations as tools for deploying fake news</a:t>
            </a:r>
          </a:p>
          <a:p>
            <a:pPr marL="0" indent="0" eaLnBrk="1" hangingPunct="1">
              <a:buNone/>
            </a:pPr>
            <a:endParaRPr lang="en-US" altLang="en-US" dirty="0">
              <a:latin typeface="Tahoma" panose="020B0604030504040204" pitchFamily="34" charset="0"/>
            </a:endParaRPr>
          </a:p>
          <a:p>
            <a:pPr marL="0" indent="0">
              <a:buNone/>
            </a:pPr>
            <a:r>
              <a:rPr lang="en-US" dirty="0"/>
              <a:t>A single effect can be viewed as both beneficial and harmful by different people, or even by the same person. For example, video game makers will disagree about the "lack of connection to nature" argument above. </a:t>
            </a:r>
          </a:p>
          <a:p>
            <a:pPr marL="0" indent="0" eaLnBrk="1" hangingPunct="1">
              <a:buNone/>
            </a:pPr>
            <a:endParaRPr lang="en-US" altLang="en-US" dirty="0">
              <a:latin typeface="Tahoma" panose="020B0604030504040204" pitchFamily="34" charset="0"/>
            </a:endParaRPr>
          </a:p>
        </p:txBody>
      </p:sp>
    </p:spTree>
    <p:extLst>
      <p:ext uri="{BB962C8B-B14F-4D97-AF65-F5344CB8AC3E}">
        <p14:creationId xmlns:p14="http://schemas.microsoft.com/office/powerpoint/2010/main" val="3965959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endParaRPr lang="en-US" dirty="0"/>
          </a:p>
          <a:p>
            <a:pPr marL="0" indent="0" eaLnBrk="1" hangingPunct="1">
              <a:buNone/>
            </a:pPr>
            <a:endParaRPr lang="en-US" altLang="en-US" dirty="0">
              <a:latin typeface="Tahoma" panose="020B0604030504040204" pitchFamily="34" charset="0"/>
            </a:endParaRPr>
          </a:p>
        </p:txBody>
      </p:sp>
      <p:sp>
        <p:nvSpPr>
          <p:cNvPr id="5" name="Rectangle 3">
            <a:extLst>
              <a:ext uri="{FF2B5EF4-FFF2-40B4-BE49-F238E27FC236}">
                <a16:creationId xmlns:a16="http://schemas.microsoft.com/office/drawing/2014/main" id="{CB3C2E60-75CB-B041-B771-A1F63CE8B021}"/>
              </a:ext>
            </a:extLst>
          </p:cNvPr>
          <p:cNvSpPr txBox="1">
            <a:spLocks noChangeArrowheads="1"/>
          </p:cNvSpPr>
          <p:nvPr/>
        </p:nvSpPr>
        <p:spPr>
          <a:xfrm>
            <a:off x="135491" y="719191"/>
            <a:ext cx="8873018" cy="48688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Many effects of innovations are beneficial. </a:t>
            </a:r>
          </a:p>
          <a:p>
            <a:pPr marL="0" indent="0">
              <a:buFont typeface="Arial" panose="020B0604020202020204" pitchFamily="34" charset="0"/>
              <a:buNone/>
            </a:pPr>
            <a:r>
              <a:rPr lang="en-US" dirty="0"/>
              <a:t>Advances in computing have generated and increased creativity in other fields, such as medicine, engineering, communications, and the arts. </a:t>
            </a:r>
          </a:p>
          <a:p>
            <a:pPr marL="0" indent="0">
              <a:buFont typeface="Arial" panose="020B0604020202020204" pitchFamily="34" charset="0"/>
              <a:buNone/>
            </a:pPr>
            <a:endParaRPr lang="en-US" altLang="en-US" dirty="0">
              <a:latin typeface="Tahoma" panose="020B0604030504040204" pitchFamily="34" charset="0"/>
            </a:endParaRPr>
          </a:p>
          <a:p>
            <a:pPr marL="0" indent="0">
              <a:buNone/>
            </a:pPr>
            <a:r>
              <a:rPr lang="en-US" altLang="en-US" dirty="0">
                <a:latin typeface="Gill Sans MT" panose="020B0502020104020203" pitchFamily="34" charset="77"/>
              </a:rPr>
              <a:t>Computing innovations can be used in ways that their creators had not originally intended: </a:t>
            </a:r>
          </a:p>
          <a:p>
            <a:r>
              <a:rPr lang="en-US" altLang="en-US" dirty="0">
                <a:latin typeface="Gill Sans MT" panose="020B0502020104020203" pitchFamily="34" charset="77"/>
              </a:rPr>
              <a:t> The World Wide Web was originally intended only for rapid and easy exchange of information within the scientific community. </a:t>
            </a:r>
          </a:p>
          <a:p>
            <a:r>
              <a:rPr lang="en-US" altLang="en-US" dirty="0">
                <a:latin typeface="Gill Sans MT" panose="020B0502020104020203" pitchFamily="34" charset="77"/>
              </a:rPr>
              <a:t>Targeted advertising is used to help businesses, but it can be misused at both individual and aggregate levels, compromising, for example, personal privacy.</a:t>
            </a:r>
          </a:p>
        </p:txBody>
      </p:sp>
    </p:spTree>
    <p:extLst>
      <p:ext uri="{BB962C8B-B14F-4D97-AF65-F5344CB8AC3E}">
        <p14:creationId xmlns:p14="http://schemas.microsoft.com/office/powerpoint/2010/main" val="759619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endParaRPr lang="en-US" dirty="0"/>
          </a:p>
          <a:p>
            <a:endParaRPr lang="en-US" altLang="en-US" dirty="0">
              <a:latin typeface="Tahoma" panose="020B0604030504040204" pitchFamily="34" charset="0"/>
            </a:endParaRPr>
          </a:p>
        </p:txBody>
      </p:sp>
      <p:sp>
        <p:nvSpPr>
          <p:cNvPr id="5" name="Rectangle 3">
            <a:extLst>
              <a:ext uri="{FF2B5EF4-FFF2-40B4-BE49-F238E27FC236}">
                <a16:creationId xmlns:a16="http://schemas.microsoft.com/office/drawing/2014/main" id="{CB3C2E60-75CB-B041-B771-A1F63CE8B021}"/>
              </a:ext>
            </a:extLst>
          </p:cNvPr>
          <p:cNvSpPr txBox="1">
            <a:spLocks noChangeArrowheads="1"/>
          </p:cNvSpPr>
          <p:nvPr/>
        </p:nvSpPr>
        <p:spPr>
          <a:xfrm>
            <a:off x="287891" y="871591"/>
            <a:ext cx="8873018" cy="48688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altLang="en-US" dirty="0">
              <a:latin typeface="Gill Sans MT" panose="020B0502020104020203" pitchFamily="34" charset="77"/>
            </a:endParaRPr>
          </a:p>
          <a:p>
            <a:pPr marL="0" indent="0">
              <a:buNone/>
            </a:pPr>
            <a:r>
              <a:rPr lang="en-US" altLang="en-US" dirty="0">
                <a:latin typeface="Gill Sans MT" panose="020B0502020104020203" pitchFamily="34" charset="77"/>
              </a:rPr>
              <a:t>Computing innovations can be used in ways that their creators had not originally intended(continued): </a:t>
            </a:r>
          </a:p>
          <a:p>
            <a:r>
              <a:rPr lang="en-US" altLang="en-US" b="1" dirty="0">
                <a:latin typeface="Gill Sans MT" panose="020B0502020104020203" pitchFamily="34" charset="77"/>
              </a:rPr>
              <a:t>Machine learning</a:t>
            </a:r>
            <a:r>
              <a:rPr lang="en-US" altLang="en-US" dirty="0">
                <a:latin typeface="Gill Sans MT" panose="020B0502020104020203" pitchFamily="34" charset="77"/>
              </a:rPr>
              <a:t> and data mining have enabled innovation in medicine, business, and science, but information discovered in this way has also been used to discriminate against groups of individuals. </a:t>
            </a:r>
          </a:p>
          <a:p>
            <a:pPr lvl="1"/>
            <a:r>
              <a:rPr lang="en-US" dirty="0"/>
              <a:t>For example, historical data on employment may show women getting promoted less than men. If a machine learning system trained on such data concludes that women are worse hires, it will perpetuate discrimination.</a:t>
            </a:r>
            <a:endParaRPr lang="en-US" altLang="en-US" dirty="0">
              <a:latin typeface="Tahoma" panose="020B0604030504040204" pitchFamily="34" charset="0"/>
            </a:endParaRPr>
          </a:p>
          <a:p>
            <a:pPr marL="0" indent="0">
              <a:buNone/>
            </a:pPr>
            <a:endParaRPr lang="en-US" altLang="en-US" dirty="0">
              <a:latin typeface="Gill Sans MT" panose="020B0502020104020203" pitchFamily="34" charset="77"/>
            </a:endParaRPr>
          </a:p>
          <a:p>
            <a:pPr marL="0" indent="0">
              <a:buNone/>
            </a:pPr>
            <a:r>
              <a:rPr lang="en-US" dirty="0"/>
              <a:t>Rapid sharing of a program or running a program with a large number of users can result in significant impacts beyond the intended purpose or control of the programmer. </a:t>
            </a:r>
          </a:p>
          <a:p>
            <a:pPr marL="0" indent="0">
              <a:buNone/>
            </a:pPr>
            <a:endParaRPr lang="en-US" altLang="en-US" dirty="0">
              <a:latin typeface="Gill Sans MT" panose="020B0502020104020203" pitchFamily="34" charset="77"/>
            </a:endParaRPr>
          </a:p>
        </p:txBody>
      </p:sp>
    </p:spTree>
    <p:extLst>
      <p:ext uri="{BB962C8B-B14F-4D97-AF65-F5344CB8AC3E}">
        <p14:creationId xmlns:p14="http://schemas.microsoft.com/office/powerpoint/2010/main" val="876878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215757" y="127001"/>
            <a:ext cx="7886700" cy="653836"/>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Divide</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215757" y="780837"/>
            <a:ext cx="8815227" cy="4807163"/>
          </a:xfrm>
        </p:spPr>
        <p:txBody>
          <a:bodyPr/>
          <a:lstStyle/>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Internet access varies between socioeconomic, geographic, and demographic characteristics, as well as between countries.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Tahoma" panose="020B0604030504040204" pitchFamily="34" charset="0"/>
                <a:cs typeface="Tahoma" panose="020B0604030504040204" pitchFamily="34" charset="0"/>
              </a:rPr>
              <a:t>digital divide</a:t>
            </a:r>
            <a:r>
              <a:rPr lang="en-US" altLang="en-US" sz="1667" dirty="0">
                <a:latin typeface="Tahoma" panose="020B0604030504040204" pitchFamily="34" charset="0"/>
                <a:ea typeface="ＭＳ Ｐゴシック" panose="020B0600070205080204" pitchFamily="34" charset="-128"/>
              </a:rPr>
              <a:t> is the gap that exists between individuals who have access to modern information and communication technology and those who lack access. This difference in access to computing devices and technology is based on socioeconomic, geographic, or demographic characteristics.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digital divide:</a:t>
            </a:r>
          </a:p>
          <a:p>
            <a:r>
              <a:rPr lang="en-US" altLang="en-US" sz="1667" dirty="0">
                <a:latin typeface="Tahoma" panose="020B0604030504040204" pitchFamily="34" charset="0"/>
                <a:ea typeface="ＭＳ Ｐゴシック" panose="020B0600070205080204" pitchFamily="34" charset="-128"/>
              </a:rPr>
              <a:t>can affect both groups and individuals</a:t>
            </a:r>
          </a:p>
          <a:p>
            <a:r>
              <a:rPr lang="en-US" altLang="en-US" sz="1667" dirty="0">
                <a:latin typeface="Tahoma" panose="020B0604030504040204" pitchFamily="34" charset="0"/>
                <a:ea typeface="ＭＳ Ｐゴシック" panose="020B0600070205080204" pitchFamily="34" charset="-128"/>
              </a:rPr>
              <a:t>raises issues of equity, access, and influence, both globally and locally. </a:t>
            </a:r>
          </a:p>
          <a:p>
            <a:r>
              <a:rPr lang="en-US" altLang="en-US" sz="1667" dirty="0">
                <a:latin typeface="Tahoma" panose="020B0604030504040204" pitchFamily="34" charset="0"/>
                <a:ea typeface="ＭＳ Ｐゴシック" panose="020B0600070205080204" pitchFamily="34" charset="-128"/>
              </a:rPr>
              <a:t>is affected by the actions of individuals, organizations, and governments.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16487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0" y="24258"/>
            <a:ext cx="7886700" cy="759025"/>
          </a:xfrm>
        </p:spPr>
        <p:txBody>
          <a:bodyPr/>
          <a:lstStyle/>
          <a:p>
            <a:pPr eaLnBrk="1" hangingPunct="1"/>
            <a:r>
              <a:rPr lang="en-US" altLang="en-US" dirty="0">
                <a:latin typeface="Tahoma" panose="020B0604030504040204" pitchFamily="34" charset="0"/>
                <a:ea typeface="ＭＳ Ｐゴシック" panose="020B0600070205080204" pitchFamily="34" charset="-128"/>
              </a:rPr>
              <a:t>Computing Bias</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113016" y="708917"/>
            <a:ext cx="8917969" cy="4879083"/>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Computing innovations can reflect existing human biases because of biases written into the algorithms or biases in the data used by the innovation. </a:t>
            </a:r>
          </a:p>
          <a:p>
            <a:r>
              <a:rPr lang="en-US" altLang="en-US" sz="1667" dirty="0">
                <a:latin typeface="Tahoma" panose="020B0604030504040204" pitchFamily="34" charset="0"/>
                <a:ea typeface="ＭＳ Ｐゴシック" panose="020B0600070205080204" pitchFamily="34" charset="-128"/>
              </a:rPr>
              <a:t>For example, facial recognition systems are often trained on data sets that contain fewer images of women and minorities than men in the majority.</a:t>
            </a:r>
          </a:p>
          <a:p>
            <a:r>
              <a:rPr lang="en-US" altLang="en-US" sz="1667" dirty="0">
                <a:latin typeface="Tahoma" panose="020B0604030504040204" pitchFamily="34" charset="0"/>
                <a:ea typeface="ＭＳ Ｐゴシック" panose="020B0600070205080204" pitchFamily="34" charset="-128"/>
              </a:rPr>
              <a:t>Alexa, for a time, struggled with understanding different accents</a:t>
            </a:r>
          </a:p>
          <a:p>
            <a:r>
              <a:rPr lang="en-US" altLang="en-US" sz="1667" dirty="0">
                <a:latin typeface="Tahoma" panose="020B0604030504040204" pitchFamily="34" charset="0"/>
                <a:ea typeface="ＭＳ Ｐゴシック" panose="020B0600070205080204" pitchFamily="34" charset="-128"/>
              </a:rPr>
              <a:t>Google translate takes gendered-neutral languages like Filipino, Turkish, Chinese and introduces gender biases in the translations. See a recent tweet below:</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Programmers should take action to </a:t>
            </a:r>
          </a:p>
          <a:p>
            <a:pPr marL="0" indent="0">
              <a:buNone/>
            </a:pPr>
            <a:r>
              <a:rPr lang="en-US" altLang="en-US" sz="1667" dirty="0">
                <a:latin typeface="Tahoma" panose="020B0604030504040204" pitchFamily="34" charset="0"/>
                <a:ea typeface="ＭＳ Ｐゴシック" panose="020B0600070205080204" pitchFamily="34" charset="-128"/>
              </a:rPr>
              <a:t>reduce bias in algorithms used for </a:t>
            </a:r>
          </a:p>
          <a:p>
            <a:pPr marL="0" indent="0">
              <a:buNone/>
            </a:pPr>
            <a:r>
              <a:rPr lang="en-US" altLang="en-US" sz="1667" dirty="0">
                <a:latin typeface="Tahoma" panose="020B0604030504040204" pitchFamily="34" charset="0"/>
                <a:ea typeface="ＭＳ Ｐゴシック" panose="020B0600070205080204" pitchFamily="34" charset="-128"/>
              </a:rPr>
              <a:t>computing innovations as a way of </a:t>
            </a:r>
          </a:p>
          <a:p>
            <a:pPr marL="0" indent="0">
              <a:buNone/>
            </a:pPr>
            <a:r>
              <a:rPr lang="en-US" altLang="en-US" sz="1667" dirty="0">
                <a:latin typeface="Tahoma" panose="020B0604030504040204" pitchFamily="34" charset="0"/>
                <a:ea typeface="ＭＳ Ｐゴシック" panose="020B0600070205080204" pitchFamily="34" charset="-128"/>
              </a:rPr>
              <a:t>combating existing human biases.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Biases can be embedded at all levels </a:t>
            </a:r>
          </a:p>
          <a:p>
            <a:pPr marL="0" indent="0">
              <a:buNone/>
            </a:pPr>
            <a:r>
              <a:rPr lang="en-US" altLang="en-US" sz="1667" dirty="0">
                <a:latin typeface="Tahoma" panose="020B0604030504040204" pitchFamily="34" charset="0"/>
                <a:ea typeface="ＭＳ Ｐゴシック" panose="020B0600070205080204" pitchFamily="34" charset="-128"/>
              </a:rPr>
              <a:t>of software development.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7BE00A55-B3BA-C04F-A546-A852FD66FF22}"/>
              </a:ext>
            </a:extLst>
          </p:cNvPr>
          <p:cNvPicPr>
            <a:picLocks noChangeAspect="1"/>
          </p:cNvPicPr>
          <p:nvPr/>
        </p:nvPicPr>
        <p:blipFill>
          <a:blip r:embed="rId3"/>
          <a:stretch>
            <a:fillRect/>
          </a:stretch>
        </p:blipFill>
        <p:spPr>
          <a:xfrm>
            <a:off x="3850883" y="2763283"/>
            <a:ext cx="5087634" cy="2951717"/>
          </a:xfrm>
          <a:prstGeom prst="rect">
            <a:avLst/>
          </a:prstGeom>
        </p:spPr>
      </p:pic>
    </p:spTree>
    <p:extLst>
      <p:ext uri="{BB962C8B-B14F-4D97-AF65-F5344CB8AC3E}">
        <p14:creationId xmlns:p14="http://schemas.microsoft.com/office/powerpoint/2010/main" val="655231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386">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0CDAB21-9A2E-EC4D-B621-9FE5A26D2AED}"/>
              </a:ext>
            </a:extLst>
          </p:cNvPr>
          <p:cNvSpPr>
            <a:spLocks noGrp="1" noChangeArrowheads="1"/>
          </p:cNvSpPr>
          <p:nvPr>
            <p:ph type="title"/>
          </p:nvPr>
        </p:nvSpPr>
        <p:spPr>
          <a:xfrm>
            <a:off x="135490" y="127000"/>
            <a:ext cx="7886699" cy="858056"/>
          </a:xfrm>
        </p:spPr>
        <p:txBody>
          <a:bodyPr/>
          <a:lstStyle/>
          <a:p>
            <a:pPr eaLnBrk="1" hangingPunct="1"/>
            <a:r>
              <a:rPr lang="en-US" altLang="en-US" dirty="0">
                <a:latin typeface="Tahoma" panose="020B0604030504040204" pitchFamily="34" charset="0"/>
                <a:ea typeface="ＭＳ Ｐゴシック" panose="020B0600070205080204" pitchFamily="34" charset="-128"/>
              </a:rPr>
              <a:t>Crowdsourcing</a:t>
            </a:r>
          </a:p>
        </p:txBody>
      </p:sp>
      <p:sp>
        <p:nvSpPr>
          <p:cNvPr id="16386" name="Rectangle 3">
            <a:extLst>
              <a:ext uri="{FF2B5EF4-FFF2-40B4-BE49-F238E27FC236}">
                <a16:creationId xmlns:a16="http://schemas.microsoft.com/office/drawing/2014/main" id="{E697184B-7A3C-5841-8B49-9041842B0E9B}"/>
              </a:ext>
            </a:extLst>
          </p:cNvPr>
          <p:cNvSpPr>
            <a:spLocks noGrp="1" noChangeArrowheads="1"/>
          </p:cNvSpPr>
          <p:nvPr>
            <p:ph type="body" idx="1"/>
          </p:nvPr>
        </p:nvSpPr>
        <p:spPr>
          <a:xfrm>
            <a:off x="258781" y="965771"/>
            <a:ext cx="8256570" cy="4622229"/>
          </a:xfrm>
        </p:spPr>
        <p:txBody>
          <a:bodyPr>
            <a:normAutofit lnSpcReduction="10000"/>
          </a:bodyPr>
          <a:lstStyle/>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Widespread access to information and public data facilitates the identification of problems, development of solutions, and dissemination of results. </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endParaRPr lang="en-US" altLang="en-US" sz="1833" b="1" dirty="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r>
              <a:rPr lang="en-US" altLang="en-US" sz="1833" b="1" dirty="0">
                <a:latin typeface="Tahoma" panose="020B0604030504040204" pitchFamily="34" charset="0"/>
                <a:ea typeface="Tahoma" panose="020B0604030504040204" pitchFamily="34" charset="0"/>
                <a:cs typeface="Tahoma" panose="020B0604030504040204" pitchFamily="34" charset="0"/>
              </a:rPr>
              <a:t>Crowdsourcing</a:t>
            </a:r>
            <a:r>
              <a:rPr lang="en-US" altLang="en-US" sz="1833" dirty="0">
                <a:latin typeface="Tahoma" panose="020B0604030504040204" pitchFamily="34" charset="0"/>
                <a:ea typeface="Tahoma" panose="020B0604030504040204" pitchFamily="34" charset="0"/>
                <a:cs typeface="Tahoma" panose="020B0604030504040204" pitchFamily="34" charset="0"/>
              </a:rPr>
              <a:t> is a sourcing model in which individuals or organizations obtain goods and services, including ideas and finances, from a large group of internet users.</a:t>
            </a:r>
          </a:p>
          <a:p>
            <a:pPr lvl="1" eaLnBrk="1" hangingPunct="1"/>
            <a:r>
              <a:rPr lang="en-US" altLang="en-US" sz="1500" dirty="0">
                <a:latin typeface="Tahoma" panose="020B0604030504040204" pitchFamily="34" charset="0"/>
                <a:ea typeface="Tahoma" panose="020B0604030504040204" pitchFamily="34" charset="0"/>
                <a:cs typeface="Tahoma" panose="020B0604030504040204" pitchFamily="34" charset="0"/>
              </a:rPr>
              <a:t>it divides work between participants to achieve a cumulative result. </a:t>
            </a:r>
          </a:p>
          <a:p>
            <a:pPr lvl="1" eaLnBrk="1" hangingPunct="1"/>
            <a:r>
              <a:rPr lang="en-US" altLang="en-US" sz="1500" dirty="0">
                <a:latin typeface="Tahoma" panose="020B0604030504040204" pitchFamily="34" charset="0"/>
                <a:ea typeface="Tahoma" panose="020B0604030504040204" pitchFamily="34" charset="0"/>
                <a:cs typeface="Tahoma" panose="020B0604030504040204" pitchFamily="34" charset="0"/>
              </a:rPr>
              <a:t>E.g. “idea competitions” and “innovation contests”. (Netflix Prize, Lego Ideas)</a:t>
            </a:r>
          </a:p>
          <a:p>
            <a:pPr lvl="1" eaLnBrk="1" hangingPunct="1"/>
            <a:r>
              <a:rPr lang="en-US" altLang="en-US" sz="1500" dirty="0">
                <a:latin typeface="Tahoma" panose="020B0604030504040204" pitchFamily="34" charset="0"/>
                <a:ea typeface="Tahoma" panose="020B0604030504040204" pitchFamily="34" charset="0"/>
                <a:cs typeface="Tahoma" panose="020B0604030504040204" pitchFamily="34" charset="0"/>
              </a:rPr>
              <a:t>Tedious "microtasks" performed in parallel by large, paid crowds (e.g. Amazon Mechanical Turk, Bitcoin miners) are another form of crowdsourcing.</a:t>
            </a:r>
          </a:p>
          <a:p>
            <a:pPr lvl="1"/>
            <a:r>
              <a:rPr lang="en-US" sz="1500" dirty="0">
                <a:latin typeface="Tahoma" panose="020B0604030504040204" pitchFamily="34" charset="0"/>
                <a:ea typeface="Tahoma" panose="020B0604030504040204" pitchFamily="34" charset="0"/>
                <a:cs typeface="Tahoma" panose="020B0604030504040204" pitchFamily="34" charset="0"/>
              </a:rPr>
              <a:t>Amazon Mechanical Turk (</a:t>
            </a:r>
            <a:r>
              <a:rPr lang="en-US" sz="1500" dirty="0" err="1">
                <a:latin typeface="Tahoma" panose="020B0604030504040204" pitchFamily="34" charset="0"/>
                <a:ea typeface="Tahoma" panose="020B0604030504040204" pitchFamily="34" charset="0"/>
                <a:cs typeface="Tahoma" panose="020B0604030504040204" pitchFamily="34" charset="0"/>
              </a:rPr>
              <a:t>MTurk</a:t>
            </a:r>
            <a:r>
              <a:rPr lang="en-US" sz="1500" dirty="0">
                <a:latin typeface="Tahoma" panose="020B0604030504040204" pitchFamily="34" charset="0"/>
                <a:ea typeface="Tahoma" panose="020B0604030504040204" pitchFamily="34" charset="0"/>
                <a:cs typeface="Tahoma" panose="020B0604030504040204" pitchFamily="34" charset="0"/>
              </a:rPr>
              <a:t>) is a crowdsourcing marketplace that makes it easier for individuals and businesses to outsource their processes and jobs to a distributed workforce who can perform these tasks virtually.</a:t>
            </a:r>
            <a:endParaRPr lang="en-US" altLang="en-US" sz="15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1833"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1833" dirty="0">
                <a:latin typeface="Tahoma" panose="020B0604030504040204" pitchFamily="34" charset="0"/>
                <a:ea typeface="Tahoma" panose="020B0604030504040204" pitchFamily="34" charset="0"/>
                <a:cs typeface="Tahoma" panose="020B0604030504040204" pitchFamily="34" charset="0"/>
              </a:rPr>
              <a:t>Crowdsourcing offers new models for collaboration, such as connecting businesses or social causes with funding. </a:t>
            </a:r>
          </a:p>
          <a:p>
            <a:pPr marL="0" indent="0" eaLnBrk="1" hangingPunct="1">
              <a:buNone/>
            </a:pPr>
            <a:endParaRPr lang="en-US" altLang="en-US" sz="1833"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101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82193" y="127000"/>
            <a:ext cx="7886700" cy="711364"/>
          </a:xfrm>
        </p:spPr>
        <p:txBody>
          <a:bodyPr/>
          <a:lstStyle/>
          <a:p>
            <a:pPr eaLnBrk="1" hangingPunct="1"/>
            <a:r>
              <a:rPr lang="en-US" altLang="en-US" dirty="0">
                <a:latin typeface="Tahoma" panose="020B0604030504040204" pitchFamily="34" charset="0"/>
                <a:ea typeface="ＭＳ Ｐゴシック" panose="020B0600070205080204" pitchFamily="34" charset="-128"/>
              </a:rPr>
              <a:t>Citizen Science</a:t>
            </a: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195209" y="750013"/>
            <a:ext cx="8691937" cy="4837987"/>
          </a:xfrm>
        </p:spPr>
        <p:txBody>
          <a:bodyPr/>
          <a:lstStyle/>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Science has been impacted by using scale and “</a:t>
            </a:r>
            <a:r>
              <a:rPr lang="en-US" altLang="ja-JP" sz="1833" b="1" dirty="0">
                <a:latin typeface="Tahoma" panose="020B0604030504040204" pitchFamily="34" charset="0"/>
                <a:ea typeface="ＭＳ Ｐゴシック" panose="020B0600070205080204" pitchFamily="34" charset="-128"/>
              </a:rPr>
              <a:t>citizen science</a:t>
            </a:r>
            <a:r>
              <a:rPr lang="en-US" altLang="en-US" sz="1833" dirty="0">
                <a:latin typeface="Tahoma" panose="020B0604030504040204" pitchFamily="34" charset="0"/>
                <a:ea typeface="ＭＳ Ｐゴシック" panose="020B0600070205080204" pitchFamily="34" charset="-128"/>
              </a:rPr>
              <a:t>”</a:t>
            </a:r>
            <a:r>
              <a:rPr lang="en-US" altLang="ja-JP" sz="1833" dirty="0">
                <a:latin typeface="Tahoma" panose="020B0604030504040204" pitchFamily="34" charset="0"/>
                <a:ea typeface="ＭＳ Ｐゴシック" panose="020B0600070205080204" pitchFamily="34" charset="-128"/>
              </a:rPr>
              <a:t> to solve scientific problems using home computers in scientific research</a:t>
            </a:r>
          </a:p>
          <a:p>
            <a:pPr lvl="1"/>
            <a:r>
              <a:rPr lang="en-US" b="1" dirty="0">
                <a:latin typeface="Tahoma" panose="020B0604030504040204" pitchFamily="34" charset="0"/>
                <a:ea typeface="Tahoma" panose="020B0604030504040204" pitchFamily="34" charset="0"/>
                <a:cs typeface="Tahoma" panose="020B0604030504040204" pitchFamily="34" charset="0"/>
              </a:rPr>
              <a:t>Citizen science </a:t>
            </a:r>
            <a:r>
              <a:rPr lang="en-US" dirty="0">
                <a:latin typeface="Tahoma" panose="020B0604030504040204" pitchFamily="34" charset="0"/>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dirty="0">
                <a:latin typeface="Tahoma" panose="020B0604030504040204" pitchFamily="34" charset="0"/>
              </a:rPr>
              <a:t> </a:t>
            </a:r>
            <a:r>
              <a:rPr lang="en-US" altLang="en-US" dirty="0" err="1">
                <a:latin typeface="Tahoma" panose="020B0604030504040204" pitchFamily="34" charset="0"/>
              </a:rPr>
              <a:t>folding@home</a:t>
            </a:r>
            <a:r>
              <a:rPr lang="en-US" altLang="en-US" dirty="0">
                <a:latin typeface="Tahoma" panose="020B0604030504040204" pitchFamily="34" charset="0"/>
              </a:rPr>
              <a:t>(protein folding) and Galaxy Zoo(classify galaxies).</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altLang="en-US" dirty="0">
                <a:latin typeface="Tahoma" panose="020B0604030504040204" pitchFamily="34" charset="0"/>
              </a:rPr>
              <a:t>Some online services use the contributions of many people to benefit both individuals and society, for example, ImageNet which uses Amazon Mechanical Turk to find/hire people to classify/label images to be used for image classification algorithms. </a:t>
            </a:r>
          </a:p>
          <a:p>
            <a:pPr lvl="1" eaLnBrk="1" hangingPunct="1"/>
            <a:r>
              <a:rPr lang="en-US" altLang="en-US" dirty="0">
                <a:latin typeface="Tahoma" panose="020B0604030504040204" pitchFamily="34" charset="0"/>
              </a:rPr>
              <a:t>Human capabilities are enhanced by digitally enabled collaboration</a:t>
            </a:r>
            <a:r>
              <a:rPr lang="en-US" altLang="en-US" sz="1500" dirty="0">
                <a:latin typeface="Tahoma" panose="020B0604030504040204" pitchFamily="34" charset="0"/>
              </a:rPr>
              <a:t>.</a:t>
            </a:r>
          </a:p>
          <a:p>
            <a:pPr marL="342900" lvl="1" indent="0" eaLnBrk="1" hangingPunct="1">
              <a:buNone/>
            </a:pPr>
            <a:endParaRPr lang="en-US" altLang="en-US" sz="1500" dirty="0">
              <a:latin typeface="Tahoma" panose="020B0604030504040204" pitchFamily="34" charset="0"/>
            </a:endParaRPr>
          </a:p>
        </p:txBody>
      </p:sp>
    </p:spTree>
    <p:extLst>
      <p:ext uri="{BB962C8B-B14F-4D97-AF65-F5344CB8AC3E}">
        <p14:creationId xmlns:p14="http://schemas.microsoft.com/office/powerpoint/2010/main" val="37670735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7165</TotalTime>
  <Words>3441</Words>
  <Application>Microsoft Macintosh PowerPoint</Application>
  <PresentationFormat>On-screen Show (16:10)</PresentationFormat>
  <Paragraphs>311</Paragraphs>
  <Slides>29</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Gill Sans MT</vt:lpstr>
      <vt:lpstr>Tahoma</vt:lpstr>
      <vt:lpstr>Office Theme</vt:lpstr>
      <vt:lpstr>Impact of Computing</vt:lpstr>
      <vt:lpstr>Computing Innovations</vt:lpstr>
      <vt:lpstr>Effects of Computing Innovations</vt:lpstr>
      <vt:lpstr>Effects of Computing Innovations</vt:lpstr>
      <vt:lpstr>Effects of Computing Innovations</vt:lpstr>
      <vt:lpstr>Digital Divide</vt:lpstr>
      <vt:lpstr>Computing Bias</vt:lpstr>
      <vt:lpstr>Crowdsourcing</vt:lpstr>
      <vt:lpstr>Citizen Science</vt:lpstr>
      <vt:lpstr>CAPTCHA VS reCAPTCHA</vt:lpstr>
      <vt:lpstr>Legal and Ethical Concerns</vt:lpstr>
      <vt:lpstr>Legal and Ethical Concerns</vt:lpstr>
      <vt:lpstr>Legal and Ethical Concerns</vt:lpstr>
      <vt:lpstr>Privacy</vt:lpstr>
      <vt:lpstr>Privacy</vt:lpstr>
      <vt:lpstr>Safe Computing</vt:lpstr>
      <vt:lpstr>How Hackers Hack</vt:lpstr>
      <vt:lpstr>How Hackers Hack</vt:lpstr>
      <vt:lpstr>A Personal Example of Phishing</vt:lpstr>
      <vt:lpstr>A Personal Example of Phishing</vt:lpstr>
      <vt:lpstr>Security</vt:lpstr>
      <vt:lpstr>Authentication</vt:lpstr>
      <vt:lpstr>What You Know</vt:lpstr>
      <vt:lpstr>What You have</vt:lpstr>
      <vt:lpstr>What You are</vt:lpstr>
      <vt:lpstr>What You are</vt:lpstr>
      <vt:lpstr>Hackers</vt:lpstr>
      <vt:lpstr>Malware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2022-03-24T11:59:10Z</dcterms:modified>
</cp:coreProperties>
</file>