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585" r:id="rId21"/>
    <p:sldId id="586" r:id="rId22"/>
    <p:sldId id="587" r:id="rId23"/>
    <p:sldId id="589" r:id="rId24"/>
    <p:sldId id="591" r:id="rId25"/>
    <p:sldId id="590" r:id="rId26"/>
    <p:sldId id="619" r:id="rId27"/>
    <p:sldId id="620" r:id="rId28"/>
    <p:sldId id="621" r:id="rId29"/>
    <p:sldId id="618" r:id="rId30"/>
    <p:sldId id="623"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B3557-016F-8544-9E94-291716046DD1}" v="16" dt="2022-03-14T11:54:11.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4T11:54:11.450" v="108" actId="20577"/>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4T11:54:11.450" v="108" actId="20577"/>
        <pc:sldMkLst>
          <pc:docMk/>
          <pc:sldMk cId="3977893820" sldId="585"/>
        </pc:sldMkLst>
        <pc:spChg chg="mod">
          <ac:chgData name="Long Nguyen" userId="f59fb8f3-a021-417a-8bc1-65c8d471c621" providerId="ADAL" clId="{571B3557-016F-8544-9E94-291716046DD1}" dt="2022-03-14T11:54:11.450" v="108" actId="20577"/>
          <ac:spMkLst>
            <pc:docMk/>
            <pc:sldMk cId="3977893820" sldId="585"/>
            <ac:spMk id="64514" creationId="{7788F03B-8D64-E645-BC3F-DBD76C93C456}"/>
          </ac:spMkLst>
        </pc:spChg>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3/14/22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20</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21</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22</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23</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24</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25</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3/14/22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A </a:t>
            </a:r>
            <a:r>
              <a:rPr lang="en-US" b="1" dirty="0"/>
              <a:t>protocol</a:t>
            </a:r>
            <a:r>
              <a:rPr lang="en-US" i="1" dirty="0"/>
              <a:t> </a:t>
            </a:r>
            <a:r>
              <a:rPr lang="en-US" dirty="0"/>
              <a:t>is an agreed-upon set of rules that specify the behavior of a system. </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r>
              <a:rPr lang="en-US" altLang="en-US">
                <a:latin typeface="Tahoma" panose="020B0604030504040204" pitchFamily="34" charset="0"/>
                <a:ea typeface="ＭＳ Ｐゴシック" panose="020B0600070205080204" pitchFamily="34" charset="-128"/>
              </a:rPr>
              <a:t>(optional)</a:t>
            </a:r>
            <a:endParaRPr lang="en-US" altLang="en-US" dirty="0">
              <a:latin typeface="Tahoma" panose="020B0604030504040204" pitchFamily="34" charset="0"/>
              <a:ea typeface="ＭＳ Ｐゴシック" panose="020B0600070205080204" pitchFamily="34" charset="-128"/>
            </a:endParaRP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dirty="0"/>
              <a:t>172.217.204.102</a:t>
            </a:r>
            <a:r>
              <a:rPr lang="en-US" altLang="en-US" sz="1667" dirty="0">
                <a:latin typeface="Tahoma" panose="020B0604030504040204" pitchFamily="34" charset="0"/>
              </a:rPr>
              <a:t>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016158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04323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16285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04799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55327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7564</TotalTime>
  <Words>2866</Words>
  <Application>Microsoft Macintosh PowerPoint</Application>
  <PresentationFormat>On-screen Show (16:10)</PresentationFormat>
  <Paragraphs>307</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vt:lpstr>
      <vt:lpstr>Network Applications</vt:lpstr>
      <vt:lpstr>TCP/IP</vt:lpstr>
      <vt:lpstr>HTTP</vt:lpstr>
      <vt:lpstr>Name Resolution(optional)</vt:lpstr>
      <vt:lpstr>Port Numbers(optional)</vt:lpstr>
      <vt:lpstr>Port Numbers</vt:lpstr>
      <vt:lpstr>An HTTP Request</vt:lpstr>
      <vt:lpstr>An HTTP Request</vt:lpstr>
      <vt:lpstr>Port Numbers</vt:lpstr>
      <vt:lpstr>Packets</vt:lpstr>
      <vt:lpstr>Packets</vt:lpstr>
      <vt:lpstr>Packets</vt:lpstr>
      <vt:lpstr>Packets</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2022-03-14T11:54:13Z</dcterms:modified>
</cp:coreProperties>
</file>