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43" r:id="rId4"/>
    <p:sldId id="344" r:id="rId5"/>
    <p:sldId id="345" r:id="rId6"/>
    <p:sldId id="346" r:id="rId7"/>
    <p:sldId id="348" r:id="rId8"/>
    <p:sldId id="349" r:id="rId9"/>
    <p:sldId id="350" r:id="rId10"/>
    <p:sldId id="342" r:id="rId11"/>
    <p:sldId id="336" r:id="rId12"/>
    <p:sldId id="337" r:id="rId13"/>
    <p:sldId id="340" r:id="rId1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8015B6-0D2D-E740-9F5A-812A9049F203}" v="24" dt="2021-05-06T10:08:46.5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13"/>
    <p:restoredTop sz="93692"/>
  </p:normalViewPr>
  <p:slideViewPr>
    <p:cSldViewPr snapToGrid="0" snapToObjects="1">
      <p:cViewPr varScale="1">
        <p:scale>
          <a:sx n="149" d="100"/>
          <a:sy n="149"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2020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6200" y="227744"/>
            <a:ext cx="7053542" cy="683886"/>
          </a:xfrm>
        </p:spPr>
        <p:txBody>
          <a:bodyPr/>
          <a:lstStyle/>
          <a:p>
            <a:r>
              <a:rPr lang="en-US" dirty="0"/>
              <a:t>APCSA AP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6379" y="911630"/>
            <a:ext cx="8051725" cy="4303429"/>
          </a:xfrm>
        </p:spPr>
        <p:txBody>
          <a:bodyPr>
            <a:normAutofit/>
          </a:bodyPr>
          <a:lstStyle/>
          <a:p>
            <a:pPr marL="0" indent="0">
              <a:buNone/>
            </a:pPr>
            <a:r>
              <a:rPr lang="en-US" sz="2200" dirty="0">
                <a:latin typeface="Gill Sans MT" panose="020B0502020104020203" pitchFamily="34" charset="77"/>
              </a:rPr>
              <a:t>Exam Date and Time: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Tuesday, June 1 at 4PM Eastern Time at home on the Digital Testing App.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The Digital Testing App can be installed on desktops and laptops. </a:t>
            </a:r>
            <a:r>
              <a:rPr lang="en-US" sz="2200" dirty="0">
                <a:solidFill>
                  <a:srgbClr val="FF0000"/>
                </a:solidFill>
                <a:latin typeface="Gill Sans MT" panose="020B0502020104020203" pitchFamily="34" charset="77"/>
              </a:rPr>
              <a:t>Personal Chromebooks are not allowed</a:t>
            </a:r>
            <a:r>
              <a:rPr lang="en-US" sz="2200" dirty="0">
                <a:latin typeface="Gill Sans MT" panose="020B0502020104020203" pitchFamily="34" charset="77"/>
              </a:rPr>
              <a:t>. Only school-managed Chromebooks which already have the App installed can be used. </a:t>
            </a:r>
          </a:p>
          <a:p>
            <a:pPr marL="0" indent="0">
              <a:buNone/>
            </a:pPr>
            <a:endParaRPr lang="en-US" sz="2200" dirty="0">
              <a:latin typeface="Gill Sans MT" panose="020B0502020104020203" pitchFamily="34" charset="77"/>
            </a:endParaRPr>
          </a:p>
          <a:p>
            <a:pPr marL="0" indent="0">
              <a:buNone/>
            </a:pPr>
            <a:r>
              <a:rPr lang="en-US" sz="2200" dirty="0">
                <a:latin typeface="Gill Sans MT" panose="020B0502020104020203" pitchFamily="34" charset="77"/>
              </a:rPr>
              <a:t>Please sign in 30 minutes before 4PM to do preliminary registration. </a:t>
            </a:r>
          </a:p>
          <a:p>
            <a:pPr marL="0" indent="0">
              <a:buNone/>
            </a:pPr>
            <a:endParaRPr lang="en-US" sz="2200" dirty="0"/>
          </a:p>
          <a:p>
            <a:pPr marL="0" indent="0">
              <a:buNone/>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457200" indent="-457200">
              <a:buAutoNum type="arabicParenR"/>
            </a:pPr>
            <a:endParaRPr lang="en-US" sz="2200" dirty="0">
              <a:latin typeface="Gill Sans MT" panose="020B0502020104020203" pitchFamily="34" charset="77"/>
            </a:endParaRPr>
          </a:p>
          <a:p>
            <a:pPr marL="0" indent="0">
              <a:buNone/>
            </a:pPr>
            <a:endParaRPr lang="en-US" sz="2200" dirty="0">
              <a:latin typeface="Gill Sans MT" panose="020B0502020104020203" pitchFamily="34" charset="77"/>
            </a:endParaRPr>
          </a:p>
          <a:p>
            <a:pPr marL="0" indent="0">
              <a:buNone/>
            </a:pPr>
            <a:endParaRPr lang="en-US" sz="22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840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3848" y="1343381"/>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480237" y="4575967"/>
            <a:ext cx="8603940" cy="997879"/>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2451</TotalTime>
  <Words>532</Words>
  <Application>Microsoft Macintosh PowerPoint</Application>
  <PresentationFormat>On-screen Show (16:10)</PresentationFormat>
  <Paragraphs>71</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Gill Sans MT</vt:lpstr>
      <vt:lpstr>Office Theme</vt:lpstr>
      <vt:lpstr>2020 AP CS A Exam Exam Overview</vt:lpstr>
      <vt:lpstr>APCSA AP Exam</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2021-05-06T10:12:02Z</dcterms:modified>
</cp:coreProperties>
</file>