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348" r:id="rId3"/>
    <p:sldId id="349" r:id="rId4"/>
    <p:sldId id="344" r:id="rId5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6A6D3-80E1-E648-9A65-3053C53C3489}" v="1" dt="2020-01-13T13:50:10.484"/>
    <p1510:client id="{6AC26564-89E3-E046-BFB4-F80582D7E17B}" v="2" dt="2020-01-13T13:46:19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91"/>
    <p:restoredTop sz="93692"/>
  </p:normalViewPr>
  <p:slideViewPr>
    <p:cSldViewPr snapToGrid="0" snapToObjects="1">
      <p:cViewPr varScale="1">
        <p:scale>
          <a:sx n="149" d="100"/>
          <a:sy n="149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3T13:46:56.810" v="92" actId="2696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58448129" sldId="309"/>
        </pc:sldMkLst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47558204" sldId="31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054265466" sldId="31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6234076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06700287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">
        <pc:chgData name="Long B Nguyen" userId="f59fb8f3-a021-417a-8bc1-65c8d471c621" providerId="ADAL" clId="{6AC26564-89E3-E046-BFB4-F80582D7E17B}" dt="2020-01-13T13:46:19.952" v="88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174920299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022722016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678299524" sldId="34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5127645" sldId="34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6056044" sldId="34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270247652" sldId="34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02308803" sldId="34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98078322" sldId="347"/>
        </pc:sldMkLst>
      </pc:sldChg>
    </pc:docChg>
  </pc:docChgLst>
  <pc:docChgLst>
    <pc:chgData name="Long B Nguyen" userId="f59fb8f3-a021-417a-8bc1-65c8d471c621" providerId="ADAL" clId="{4BE6A6D3-80E1-E648-9A65-3053C53C3489}"/>
    <pc:docChg chg="addSld delSld modSld">
      <pc:chgData name="Long B Nguyen" userId="f59fb8f3-a021-417a-8bc1-65c8d471c621" providerId="ADAL" clId="{4BE6A6D3-80E1-E648-9A65-3053C53C3489}" dt="2020-01-13T13:50:20.439" v="74" actId="2696"/>
      <pc:docMkLst>
        <pc:docMk/>
      </pc:docMkLst>
      <pc:sldChg chg="modSp">
        <pc:chgData name="Long B Nguyen" userId="f59fb8f3-a021-417a-8bc1-65c8d471c621" providerId="ADAL" clId="{4BE6A6D3-80E1-E648-9A65-3053C53C3489}" dt="2020-01-13T13:50:08.533" v="40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BE6A6D3-80E1-E648-9A65-3053C53C3489}" dt="2020-01-13T13:50:08.533" v="40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4BE6A6D3-80E1-E648-9A65-3053C53C3489}" dt="2020-01-13T13:50:20.439" v="74" actId="2696"/>
        <pc:sldMkLst>
          <pc:docMk/>
          <pc:sldMk cId="1758448129" sldId="309"/>
        </pc:sldMkLst>
      </pc:sldChg>
      <pc:sldChg chg="del">
        <pc:chgData name="Long B Nguyen" userId="f59fb8f3-a021-417a-8bc1-65c8d471c621" providerId="ADAL" clId="{4BE6A6D3-80E1-E648-9A65-3053C53C3489}" dt="2020-01-13T13:50:12.196" v="42" actId="2696"/>
        <pc:sldMkLst>
          <pc:docMk/>
          <pc:sldMk cId="3947558204" sldId="313"/>
        </pc:sldMkLst>
      </pc:sldChg>
      <pc:sldChg chg="del">
        <pc:chgData name="Long B Nguyen" userId="f59fb8f3-a021-417a-8bc1-65c8d471c621" providerId="ADAL" clId="{4BE6A6D3-80E1-E648-9A65-3053C53C3489}" dt="2020-01-13T13:50:19.961" v="43" actId="2696"/>
        <pc:sldMkLst>
          <pc:docMk/>
          <pc:sldMk cId="2054265466" sldId="314"/>
        </pc:sldMkLst>
      </pc:sldChg>
      <pc:sldChg chg="del">
        <pc:chgData name="Long B Nguyen" userId="f59fb8f3-a021-417a-8bc1-65c8d471c621" providerId="ADAL" clId="{4BE6A6D3-80E1-E648-9A65-3053C53C3489}" dt="2020-01-13T13:50:19.999" v="45" actId="2696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4BE6A6D3-80E1-E648-9A65-3053C53C3489}" dt="2020-01-13T13:50:20.011" v="46" actId="2696"/>
        <pc:sldMkLst>
          <pc:docMk/>
          <pc:sldMk cId="3266234076" sldId="316"/>
        </pc:sldMkLst>
      </pc:sldChg>
      <pc:sldChg chg="del">
        <pc:chgData name="Long B Nguyen" userId="f59fb8f3-a021-417a-8bc1-65c8d471c621" providerId="ADAL" clId="{4BE6A6D3-80E1-E648-9A65-3053C53C3489}" dt="2020-01-13T13:50:19.977" v="44" actId="2696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4BE6A6D3-80E1-E648-9A65-3053C53C3489}" dt="2020-01-13T13:50:20.047" v="4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4BE6A6D3-80E1-E648-9A65-3053C53C3489}" dt="2020-01-13T13:50:20.082" v="50" actId="2696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4BE6A6D3-80E1-E648-9A65-3053C53C3489}" dt="2020-01-13T13:50:20.093" v="51" actId="2696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4BE6A6D3-80E1-E648-9A65-3053C53C3489}" dt="2020-01-13T13:50:20.107" v="5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4BE6A6D3-80E1-E648-9A65-3053C53C3489}" dt="2020-01-13T13:50:20.069" v="49" actId="2696"/>
        <pc:sldMkLst>
          <pc:docMk/>
          <pc:sldMk cId="1496564367" sldId="323"/>
        </pc:sldMkLst>
      </pc:sldChg>
      <pc:sldChg chg="del">
        <pc:chgData name="Long B Nguyen" userId="f59fb8f3-a021-417a-8bc1-65c8d471c621" providerId="ADAL" clId="{4BE6A6D3-80E1-E648-9A65-3053C53C3489}" dt="2020-01-13T13:50:20.420" v="73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4BE6A6D3-80E1-E648-9A65-3053C53C3489}" dt="2020-01-13T13:50:20.162" v="56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4BE6A6D3-80E1-E648-9A65-3053C53C3489}" dt="2020-01-13T13:50:20.149" v="55" actId="2696"/>
        <pc:sldMkLst>
          <pc:docMk/>
          <pc:sldMk cId="4174920299" sldId="327"/>
        </pc:sldMkLst>
      </pc:sldChg>
      <pc:sldChg chg="del">
        <pc:chgData name="Long B Nguyen" userId="f59fb8f3-a021-417a-8bc1-65c8d471c621" providerId="ADAL" clId="{4BE6A6D3-80E1-E648-9A65-3053C53C3489}" dt="2020-01-13T13:50:20.176" v="57" actId="2696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4BE6A6D3-80E1-E648-9A65-3053C53C3489}" dt="2020-01-13T13:50:20.191" v="58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4BE6A6D3-80E1-E648-9A65-3053C53C3489}" dt="2020-01-13T13:50:20.204" v="59" actId="2696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4BE6A6D3-80E1-E648-9A65-3053C53C3489}" dt="2020-01-13T13:50:20.219" v="60" actId="2696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4BE6A6D3-80E1-E648-9A65-3053C53C3489}" dt="2020-01-13T13:50:20.261" v="63" actId="2696"/>
        <pc:sldMkLst>
          <pc:docMk/>
          <pc:sldMk cId="4022722016" sldId="332"/>
        </pc:sldMkLst>
      </pc:sldChg>
      <pc:sldChg chg="del">
        <pc:chgData name="Long B Nguyen" userId="f59fb8f3-a021-417a-8bc1-65c8d471c621" providerId="ADAL" clId="{4BE6A6D3-80E1-E648-9A65-3053C53C3489}" dt="2020-01-13T13:50:20.283" v="64" actId="2696"/>
        <pc:sldMkLst>
          <pc:docMk/>
          <pc:sldMk cId="1710208723" sldId="333"/>
        </pc:sldMkLst>
      </pc:sldChg>
      <pc:sldChg chg="del">
        <pc:chgData name="Long B Nguyen" userId="f59fb8f3-a021-417a-8bc1-65c8d471c621" providerId="ADAL" clId="{4BE6A6D3-80E1-E648-9A65-3053C53C3489}" dt="2020-01-13T13:50:20.251" v="62" actId="2696"/>
        <pc:sldMkLst>
          <pc:docMk/>
          <pc:sldMk cId="3404583044" sldId="334"/>
        </pc:sldMkLst>
      </pc:sldChg>
      <pc:sldChg chg="del">
        <pc:chgData name="Long B Nguyen" userId="f59fb8f3-a021-417a-8bc1-65c8d471c621" providerId="ADAL" clId="{4BE6A6D3-80E1-E648-9A65-3053C53C3489}" dt="2020-01-13T13:50:20.304" v="65" actId="2696"/>
        <pc:sldMkLst>
          <pc:docMk/>
          <pc:sldMk cId="3866550465" sldId="335"/>
        </pc:sldMkLst>
      </pc:sldChg>
      <pc:sldChg chg="del">
        <pc:chgData name="Long B Nguyen" userId="f59fb8f3-a021-417a-8bc1-65c8d471c621" providerId="ADAL" clId="{4BE6A6D3-80E1-E648-9A65-3053C53C3489}" dt="2020-01-13T13:50:20.324" v="66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4BE6A6D3-80E1-E648-9A65-3053C53C3489}" dt="2020-01-13T13:50:20.336" v="67" actId="2696"/>
        <pc:sldMkLst>
          <pc:docMk/>
          <pc:sldMk cId="461704868" sldId="337"/>
        </pc:sldMkLst>
      </pc:sldChg>
      <pc:sldChg chg="del">
        <pc:chgData name="Long B Nguyen" userId="f59fb8f3-a021-417a-8bc1-65c8d471c621" providerId="ADAL" clId="{4BE6A6D3-80E1-E648-9A65-3053C53C3489}" dt="2020-01-13T13:50:20.351" v="68" actId="2696"/>
        <pc:sldMkLst>
          <pc:docMk/>
          <pc:sldMk cId="545386500" sldId="338"/>
        </pc:sldMkLst>
      </pc:sldChg>
      <pc:sldChg chg="del">
        <pc:chgData name="Long B Nguyen" userId="f59fb8f3-a021-417a-8bc1-65c8d471c621" providerId="ADAL" clId="{4BE6A6D3-80E1-E648-9A65-3053C53C3489}" dt="2020-01-13T13:50:20.380" v="70" actId="2696"/>
        <pc:sldMkLst>
          <pc:docMk/>
          <pc:sldMk cId="1791361008" sldId="339"/>
        </pc:sldMkLst>
      </pc:sldChg>
      <pc:sldChg chg="del">
        <pc:chgData name="Long B Nguyen" userId="f59fb8f3-a021-417a-8bc1-65c8d471c621" providerId="ADAL" clId="{4BE6A6D3-80E1-E648-9A65-3053C53C3489}" dt="2020-01-13T13:50:20.367" v="69" actId="2696"/>
        <pc:sldMkLst>
          <pc:docMk/>
          <pc:sldMk cId="678299524" sldId="340"/>
        </pc:sldMkLst>
      </pc:sldChg>
      <pc:sldChg chg="del">
        <pc:chgData name="Long B Nguyen" userId="f59fb8f3-a021-417a-8bc1-65c8d471c621" providerId="ADAL" clId="{4BE6A6D3-80E1-E648-9A65-3053C53C3489}" dt="2020-01-13T13:50:20.393" v="71" actId="2696"/>
        <pc:sldMkLst>
          <pc:docMk/>
          <pc:sldMk cId="225127645" sldId="341"/>
        </pc:sldMkLst>
      </pc:sldChg>
      <pc:sldChg chg="del">
        <pc:chgData name="Long B Nguyen" userId="f59fb8f3-a021-417a-8bc1-65c8d471c621" providerId="ADAL" clId="{4BE6A6D3-80E1-E648-9A65-3053C53C3489}" dt="2020-01-13T13:50:20.133" v="5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4BE6A6D3-80E1-E648-9A65-3053C53C3489}" dt="2020-01-13T13:50:20.121" v="53" actId="2696"/>
        <pc:sldMkLst>
          <pc:docMk/>
          <pc:sldMk cId="1356056044" sldId="343"/>
        </pc:sldMkLst>
      </pc:sldChg>
      <pc:sldChg chg="del">
        <pc:chgData name="Long B Nguyen" userId="f59fb8f3-a021-417a-8bc1-65c8d471c621" providerId="ADAL" clId="{4BE6A6D3-80E1-E648-9A65-3053C53C3489}" dt="2020-01-13T13:50:20.028" v="47" actId="2696"/>
        <pc:sldMkLst>
          <pc:docMk/>
          <pc:sldMk cId="902308803" sldId="345"/>
        </pc:sldMkLst>
      </pc:sldChg>
      <pc:sldChg chg="del">
        <pc:chgData name="Long B Nguyen" userId="f59fb8f3-a021-417a-8bc1-65c8d471c621" providerId="ADAL" clId="{4BE6A6D3-80E1-E648-9A65-3053C53C3489}" dt="2020-01-13T13:50:20.235" v="61" actId="2696"/>
        <pc:sldMkLst>
          <pc:docMk/>
          <pc:sldMk cId="2271372051" sldId="346"/>
        </pc:sldMkLst>
      </pc:sldChg>
      <pc:sldChg chg="del">
        <pc:chgData name="Long B Nguyen" userId="f59fb8f3-a021-417a-8bc1-65c8d471c621" providerId="ADAL" clId="{4BE6A6D3-80E1-E648-9A65-3053C53C3489}" dt="2020-01-13T13:50:20.403" v="72" actId="2696"/>
        <pc:sldMkLst>
          <pc:docMk/>
          <pc:sldMk cId="198078322" sldId="347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218591065" sldId="348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191981710" sldId="349"/>
        </pc:sldMkLst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E5BF62A1-4F8A-BC49-8FD7-ABEA3D28ED25}"/>
  </pc:docChgLst>
  <pc:docChgLst>
    <pc:chgData name="Long B Nguyen" userId="f59fb8f3-a021-417a-8bc1-65c8d471c621" providerId="ADAL" clId="{359527BD-9D28-FA41-9B76-D4C412CACD55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kunststube.net/encod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Understanding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0622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Images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13575C4B-0D37-374F-ADF9-F3DC9918D1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Images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F4F31C21-C23C-6243-812A-ACF550467B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1667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>
                <a:ea typeface="ＭＳ Ｐゴシック" panose="020B0600070205080204" pitchFamily="34" charset="-128"/>
              </a:rPr>
              <a:t>We have seen examples of text encoding schemes such as ASCII, UTF-8, etc…</a:t>
            </a:r>
          </a:p>
          <a:p>
            <a:pPr marL="0" indent="0">
              <a:buNone/>
            </a:pPr>
            <a:endParaRPr lang="en-US" altLang="en-US" sz="1667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>
                <a:ea typeface="ＭＳ Ｐゴシック" panose="020B0600070205080204" pitchFamily="34" charset="-128"/>
              </a:rPr>
              <a:t>Images also have various encoding schemes: JPEG, PNG, GIF. These schemes have additional complexity layers including compression(</a:t>
            </a:r>
            <a:r>
              <a:rPr lang="en-US" altLang="en-US" sz="1667" b="1">
                <a:ea typeface="ＭＳ Ｐゴシック" panose="020B0600070205080204" pitchFamily="34" charset="-128"/>
              </a:rPr>
              <a:t>lossless vs lossy</a:t>
            </a:r>
            <a:r>
              <a:rPr lang="en-US" altLang="en-US" sz="1667">
                <a:ea typeface="ＭＳ Ｐゴシック" panose="020B0600070205080204" pitchFamily="34" charset="-128"/>
              </a:rPr>
              <a:t>) algorithms. </a:t>
            </a:r>
          </a:p>
          <a:p>
            <a:pPr marL="0" indent="0">
              <a:buNone/>
            </a:pPr>
            <a:endParaRPr lang="en-US" altLang="en-US" sz="1667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>
                <a:ea typeface="ＭＳ Ｐゴシック" panose="020B0600070205080204" pitchFamily="34" charset="-128"/>
              </a:rPr>
              <a:t>We will discuss images in a later lecture. </a:t>
            </a:r>
          </a:p>
        </p:txBody>
      </p:sp>
      <p:sp>
        <p:nvSpPr>
          <p:cNvPr id="53251" name="TextBox 3">
            <a:extLst>
              <a:ext uri="{FF2B5EF4-FFF2-40B4-BE49-F238E27FC236}">
                <a16:creationId xmlns:a16="http://schemas.microsoft.com/office/drawing/2014/main" id="{8DD7D88B-71BF-4B46-BFD9-F780C768C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2021" y="67470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53252" name="TextBox 1">
            <a:extLst>
              <a:ext uri="{FF2B5EF4-FFF2-40B4-BE49-F238E27FC236}">
                <a16:creationId xmlns:a16="http://schemas.microsoft.com/office/drawing/2014/main" id="{CDFF9F6E-CA0F-EF44-9C9C-B88A5752D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71199" y="2686844"/>
            <a:ext cx="184731" cy="27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170"/>
          </a:p>
        </p:txBody>
      </p:sp>
    </p:spTree>
    <p:extLst>
      <p:ext uri="{BB962C8B-B14F-4D97-AF65-F5344CB8AC3E}">
        <p14:creationId xmlns:p14="http://schemas.microsoft.com/office/powerpoint/2010/main" val="221859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93EFB5A-2152-CA4E-8209-79AFCC889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Encoding Data in Binary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88C18CF3-A385-1342-B176-A9E1BBAE9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1" name="TextBox 3">
            <a:extLst>
              <a:ext uri="{FF2B5EF4-FFF2-40B4-BE49-F238E27FC236}">
                <a16:creationId xmlns:a16="http://schemas.microsoft.com/office/drawing/2014/main" id="{19983533-11B9-B247-99D5-771D1D11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99" y="1993636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581A37D6-AC3A-0C42-804E-64E00DB8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824" y="1514741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2773" name="Picture 3" descr="matrix.png">
            <a:extLst>
              <a:ext uri="{FF2B5EF4-FFF2-40B4-BE49-F238E27FC236}">
                <a16:creationId xmlns:a16="http://schemas.microsoft.com/office/drawing/2014/main" id="{7371F625-AAF4-D343-ABD8-E805C66B0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178" y="1657615"/>
            <a:ext cx="6664854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98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04EF925E-10C6-394F-AB0C-F09871E99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4AA38F8C-E2AA-EA4D-A486-FA2F457B38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333500"/>
            <a:ext cx="6848740" cy="3984625"/>
          </a:xfrm>
        </p:spPr>
        <p:txBody>
          <a:bodyPr/>
          <a:lstStyle/>
          <a:p>
            <a:pPr marL="0" indent="0">
              <a:buNone/>
            </a:pPr>
            <a:endParaRPr lang="en-US" altLang="en-US" sz="20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>
                <a:latin typeface="Tahoma" panose="020B0604030504040204" pitchFamily="34" charset="0"/>
                <a:ea typeface="ＭＳ Ｐゴシック" panose="020B0600070205080204" pitchFamily="34" charset="-128"/>
              </a:rPr>
              <a:t>1) What Every Programmer Absolutely, Positively Needs To Know About Encodings And Character Sets To Work With Text, by David Zentgraf. </a:t>
            </a:r>
            <a:r>
              <a:rPr lang="en-US" altLang="en-US" sz="2000">
                <a:latin typeface="Tahoma" panose="020B0604030504040204" pitchFamily="34" charset="0"/>
                <a:ea typeface="ＭＳ Ｐゴシック" panose="020B0600070205080204" pitchFamily="34" charset="-128"/>
                <a:hlinkClick r:id="rId2"/>
              </a:rPr>
              <a:t>http://kunststube.net/encoding/</a:t>
            </a:r>
            <a:endParaRPr lang="en-US" altLang="en-US" sz="20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>
                <a:latin typeface="Tahoma" panose="020B0604030504040204" pitchFamily="34" charset="0"/>
                <a:ea typeface="ＭＳ Ｐゴシック" panose="020B0600070205080204" pitchFamily="34" charset="-128"/>
              </a:rPr>
              <a:t>2) Part of this lecture is taken from a lecture from an OpenCourseWare course below.</a:t>
            </a:r>
          </a:p>
          <a:p>
            <a:pPr marL="0" indent="0">
              <a:buNone/>
            </a:pPr>
            <a:r>
              <a:rPr lang="en-US" altLang="en-US" sz="2000">
                <a:latin typeface="Tahoma" panose="020B0604030504040204" pitchFamily="34" charset="0"/>
                <a:ea typeface="ＭＳ Ｐゴシック" panose="020B0600070205080204" pitchFamily="34" charset="-128"/>
              </a:rPr>
              <a:t>Computer Science E-1 at Harvard Extension School</a:t>
            </a:r>
          </a:p>
          <a:p>
            <a:pPr marL="0" indent="0">
              <a:buNone/>
            </a:pPr>
            <a:r>
              <a:rPr lang="en-US" altLang="en-US" sz="2000">
                <a:latin typeface="Tahoma" panose="020B0604030504040204" pitchFamily="34" charset="0"/>
                <a:ea typeface="ＭＳ Ｐゴシック" panose="020B0600070205080204" pitchFamily="34" charset="-128"/>
              </a:rPr>
              <a:t>Understanding Computers and the Internet</a:t>
            </a:r>
          </a:p>
          <a:p>
            <a:pPr marL="0" indent="0">
              <a:buNone/>
            </a:pPr>
            <a:r>
              <a:rPr lang="en-US" altLang="en-US" sz="2000">
                <a:latin typeface="Tahoma" panose="020B0604030504040204" pitchFamily="34" charset="0"/>
                <a:ea typeface="ＭＳ Ｐゴシック" panose="020B0600070205080204" pitchFamily="34" charset="-128"/>
              </a:rPr>
              <a:t>by Tommy MacWilliam.</a:t>
            </a:r>
          </a:p>
        </p:txBody>
      </p:sp>
    </p:spTree>
    <p:extLst>
      <p:ext uri="{BB962C8B-B14F-4D97-AF65-F5344CB8AC3E}">
        <p14:creationId xmlns:p14="http://schemas.microsoft.com/office/powerpoint/2010/main" val="127024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3673</TotalTime>
  <Words>128</Words>
  <Application>Microsoft Macintosh PowerPoint</Application>
  <PresentationFormat>On-screen Show (16:10)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Tahoma</vt:lpstr>
      <vt:lpstr>Office Theme</vt:lpstr>
      <vt:lpstr>Understanding Data</vt:lpstr>
      <vt:lpstr>Images</vt:lpstr>
      <vt:lpstr>Encoding Data in Binary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2020-01-13T13:50:22Z</dcterms:modified>
</cp:coreProperties>
</file>