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349" r:id="rId2"/>
    <p:sldId id="350" r:id="rId3"/>
    <p:sldId id="313" r:id="rId4"/>
    <p:sldId id="314" r:id="rId5"/>
    <p:sldId id="317" r:id="rId6"/>
    <p:sldId id="348" r:id="rId7"/>
    <p:sldId id="315" r:id="rId8"/>
    <p:sldId id="316" r:id="rId9"/>
    <p:sldId id="345" r:id="rId10"/>
    <p:sldId id="652" r:id="rId11"/>
    <p:sldId id="654" r:id="rId12"/>
    <p:sldId id="650" r:id="rId13"/>
    <p:sldId id="323" r:id="rId14"/>
    <p:sldId id="320" r:id="rId15"/>
    <p:sldId id="321" r:id="rId16"/>
    <p:sldId id="322" r:id="rId17"/>
    <p:sldId id="343" r:id="rId18"/>
    <p:sldId id="342" r:id="rId19"/>
    <p:sldId id="643" r:id="rId20"/>
    <p:sldId id="647" r:id="rId21"/>
    <p:sldId id="648" r:id="rId22"/>
    <p:sldId id="351" r:id="rId23"/>
    <p:sldId id="626" r:id="rId24"/>
    <p:sldId id="627" r:id="rId25"/>
    <p:sldId id="328" r:id="rId26"/>
    <p:sldId id="329" r:id="rId27"/>
    <p:sldId id="335" r:id="rId28"/>
    <p:sldId id="336" r:id="rId29"/>
    <p:sldId id="337" r:id="rId30"/>
    <p:sldId id="628" r:id="rId31"/>
    <p:sldId id="629" r:id="rId32"/>
    <p:sldId id="598" r:id="rId33"/>
    <p:sldId id="649"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56BDE-1760-9E47-86E5-1948DE91DAB5}" v="857" dt="2024-11-18T04:32:36.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91"/>
    <p:restoredTop sz="95416"/>
  </p:normalViewPr>
  <p:slideViewPr>
    <p:cSldViewPr snapToGrid="0" snapToObjects="1">
      <p:cViewPr varScale="1">
        <p:scale>
          <a:sx n="116" d="100"/>
          <a:sy n="116" d="100"/>
        </p:scale>
        <p:origin x="12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8FB70B1A-2045-594F-B9FC-1F74F57CD7C4}"/>
    <pc:docChg chg="modSld">
      <pc:chgData name="Long Nguyen" userId="f59fb8f3-a021-417a-8bc1-65c8d471c621" providerId="ADAL" clId="{8FB70B1A-2045-594F-B9FC-1F74F57CD7C4}" dt="2023-02-06T16:50:11.068" v="63" actId="20577"/>
      <pc:docMkLst>
        <pc:docMk/>
      </pc:docMkLst>
      <pc:sldChg chg="modSp modAnim">
        <pc:chgData name="Long Nguyen" userId="f59fb8f3-a021-417a-8bc1-65c8d471c621" providerId="ADAL" clId="{8FB70B1A-2045-594F-B9FC-1F74F57CD7C4}" dt="2023-02-06T15:42:55.871" v="1" actId="20577"/>
        <pc:sldMkLst>
          <pc:docMk/>
          <pc:sldMk cId="3866550465" sldId="335"/>
        </pc:sldMkLst>
      </pc:sldChg>
      <pc:sldChg chg="modSp modAnim">
        <pc:chgData name="Long Nguyen" userId="f59fb8f3-a021-417a-8bc1-65c8d471c621" providerId="ADAL" clId="{8FB70B1A-2045-594F-B9FC-1F74F57CD7C4}" dt="2023-02-06T15:42:50.262" v="0" actId="20577"/>
        <pc:sldMkLst>
          <pc:docMk/>
          <pc:sldMk cId="3749436800" sldId="336"/>
        </pc:sldMkLst>
      </pc:sldChg>
      <pc:sldChg chg="modSp mod">
        <pc:chgData name="Long Nguyen" userId="f59fb8f3-a021-417a-8bc1-65c8d471c621" providerId="ADAL" clId="{8FB70B1A-2045-594F-B9FC-1F74F57CD7C4}" dt="2023-02-06T16:50:11.068" v="63" actId="20577"/>
        <pc:sldMkLst>
          <pc:docMk/>
          <pc:sldMk cId="3668115397" sldId="643"/>
        </pc:sldMkLst>
      </pc:sldChg>
    </pc:docChg>
  </pc:docChgLst>
  <pc:docChgLst>
    <pc:chgData name="Long Nguyen" userId="f59fb8f3-a021-417a-8bc1-65c8d471c621" providerId="ADAL" clId="{C6ABB480-C010-584A-AC18-3EA8C44B919D}"/>
    <pc:docChg chg="custSel addSld delSld modSld">
      <pc:chgData name="Long Nguyen" userId="f59fb8f3-a021-417a-8bc1-65c8d471c621" providerId="ADAL" clId="{C6ABB480-C010-584A-AC18-3EA8C44B919D}" dt="2022-02-08T18:27:04.387" v="79"/>
      <pc:docMkLst>
        <pc:docMk/>
      </pc:docMkLst>
      <pc:sldChg chg="del">
        <pc:chgData name="Long Nguyen" userId="f59fb8f3-a021-417a-8bc1-65c8d471c621" providerId="ADAL" clId="{C6ABB480-C010-584A-AC18-3EA8C44B919D}" dt="2022-02-07T17:38:23.423" v="0" actId="2696"/>
        <pc:sldMkLst>
          <pc:docMk/>
          <pc:sldMk cId="1694859685" sldId="319"/>
        </pc:sldMkLst>
      </pc:sldChg>
      <pc:sldChg chg="add">
        <pc:chgData name="Long Nguyen" userId="f59fb8f3-a021-417a-8bc1-65c8d471c621" providerId="ADAL" clId="{C6ABB480-C010-584A-AC18-3EA8C44B919D}" dt="2022-02-08T15:34:04.824" v="6"/>
        <pc:sldMkLst>
          <pc:docMk/>
          <pc:sldMk cId="55574211" sldId="329"/>
        </pc:sldMkLst>
      </pc:sldChg>
      <pc:sldChg chg="del">
        <pc:chgData name="Long Nguyen" userId="f59fb8f3-a021-417a-8bc1-65c8d471c621" providerId="ADAL" clId="{C6ABB480-C010-584A-AC18-3EA8C44B919D}" dt="2022-02-08T15:34:02.373" v="5" actId="2696"/>
        <pc:sldMkLst>
          <pc:docMk/>
          <pc:sldMk cId="1447299358" sldId="329"/>
        </pc:sldMkLst>
      </pc:sldChg>
      <pc:sldChg chg="modSp add mod modAnim">
        <pc:chgData name="Long Nguyen" userId="f59fb8f3-a021-417a-8bc1-65c8d471c621" providerId="ADAL" clId="{C6ABB480-C010-584A-AC18-3EA8C44B919D}" dt="2022-02-08T15:36:21.423" v="18" actId="27636"/>
        <pc:sldMkLst>
          <pc:docMk/>
          <pc:sldMk cId="3866550465" sldId="335"/>
        </pc:sldMkLst>
      </pc:sldChg>
      <pc:sldChg chg="modSp add mod modAnim">
        <pc:chgData name="Long Nguyen" userId="f59fb8f3-a021-417a-8bc1-65c8d471c621" providerId="ADAL" clId="{C6ABB480-C010-584A-AC18-3EA8C44B919D}" dt="2022-02-08T15:37:07.783" v="29" actId="14100"/>
        <pc:sldMkLst>
          <pc:docMk/>
          <pc:sldMk cId="3749436800" sldId="336"/>
        </pc:sldMkLst>
      </pc:sldChg>
      <pc:sldChg chg="addSp modSp add mod modAnim">
        <pc:chgData name="Long Nguyen" userId="f59fb8f3-a021-417a-8bc1-65c8d471c621" providerId="ADAL" clId="{C6ABB480-C010-584A-AC18-3EA8C44B919D}" dt="2022-02-08T15:38:08.553" v="68"/>
        <pc:sldMkLst>
          <pc:docMk/>
          <pc:sldMk cId="461704868" sldId="337"/>
        </pc:sldMkLst>
      </pc:sldChg>
      <pc:sldChg chg="add del">
        <pc:chgData name="Long Nguyen" userId="f59fb8f3-a021-417a-8bc1-65c8d471c621" providerId="ADAL" clId="{C6ABB480-C010-584A-AC18-3EA8C44B919D}" dt="2022-02-08T15:38:11.977" v="69" actId="2696"/>
        <pc:sldMkLst>
          <pc:docMk/>
          <pc:sldMk cId="545386500" sldId="338"/>
        </pc:sldMkLst>
      </pc:sldChg>
      <pc:sldChg chg="del">
        <pc:chgData name="Long Nguyen" userId="f59fb8f3-a021-417a-8bc1-65c8d471c621" providerId="ADAL" clId="{C6ABB480-C010-584A-AC18-3EA8C44B919D}" dt="2022-02-07T17:38:44.101" v="1" actId="2696"/>
        <pc:sldMkLst>
          <pc:docMk/>
          <pc:sldMk cId="1270247652" sldId="344"/>
        </pc:sldMkLst>
      </pc:sldChg>
      <pc:sldChg chg="modSp mod">
        <pc:chgData name="Long Nguyen" userId="f59fb8f3-a021-417a-8bc1-65c8d471c621" providerId="ADAL" clId="{C6ABB480-C010-584A-AC18-3EA8C44B919D}" dt="2022-02-08T15:33:46.376" v="4" actId="27636"/>
        <pc:sldMkLst>
          <pc:docMk/>
          <pc:sldMk cId="1173183267" sldId="350"/>
        </pc:sldMkLst>
      </pc:sldChg>
      <pc:sldChg chg="modSp mod modAnim">
        <pc:chgData name="Long Nguyen" userId="f59fb8f3-a021-417a-8bc1-65c8d471c621" providerId="ADAL" clId="{C6ABB480-C010-584A-AC18-3EA8C44B919D}" dt="2022-02-08T18:26:15.943" v="76"/>
        <pc:sldMkLst>
          <pc:docMk/>
          <pc:sldMk cId="781734240" sldId="628"/>
        </pc:sldMkLst>
      </pc:sldChg>
      <pc:sldChg chg="modAnim">
        <pc:chgData name="Long Nguyen" userId="f59fb8f3-a021-417a-8bc1-65c8d471c621" providerId="ADAL" clId="{C6ABB480-C010-584A-AC18-3EA8C44B919D}" dt="2022-02-08T18:27:04.387" v="79"/>
        <pc:sldMkLst>
          <pc:docMk/>
          <pc:sldMk cId="4189100123" sldId="6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ldChg>
      <pc:sldChg chg="modSp modAnim">
        <pc:chgData name="Long B Nguyen" userId="f59fb8f3-a021-417a-8bc1-65c8d471c621" providerId="ADAL" clId="{A54A5039-9BC6-1548-AC61-7314DB675A9D}" dt="2019-09-24T11:45:26.007" v="2185" actId="20577"/>
        <pc:sldMkLst>
          <pc:docMk/>
          <pc:sldMk cId="1438711869" sldId="284"/>
        </pc:sldMkLst>
      </pc:sldChg>
      <pc:sldChg chg="modSp">
        <pc:chgData name="Long B Nguyen" userId="f59fb8f3-a021-417a-8bc1-65c8d471c621" providerId="ADAL" clId="{A54A5039-9BC6-1548-AC61-7314DB675A9D}" dt="2019-09-19T14:18:56.959" v="28" actId="20577"/>
        <pc:sldMkLst>
          <pc:docMk/>
          <pc:sldMk cId="131840209" sldId="286"/>
        </pc:sldMkLst>
      </pc:sldChg>
      <pc:sldChg chg="modSp add del modAnim">
        <pc:chgData name="Long B Nguyen" userId="f59fb8f3-a021-417a-8bc1-65c8d471c621" providerId="ADAL" clId="{A54A5039-9BC6-1548-AC61-7314DB675A9D}" dt="2019-09-24T11:43:26.738" v="2146" actId="2696"/>
        <pc:sldMkLst>
          <pc:docMk/>
          <pc:sldMk cId="3439768680" sldId="294"/>
        </pc:sldMkLst>
      </pc:sldChg>
      <pc:sldChg chg="addSp modSp modAnim">
        <pc:chgData name="Long B Nguyen" userId="f59fb8f3-a021-417a-8bc1-65c8d471c621" providerId="ADAL" clId="{A54A5039-9BC6-1548-AC61-7314DB675A9D}" dt="2019-09-23T12:04:10.373" v="1911"/>
        <pc:sldMkLst>
          <pc:docMk/>
          <pc:sldMk cId="1816941262" sldId="295"/>
        </pc:sldMkLst>
      </pc:sldChg>
      <pc:sldChg chg="modSp modAnim">
        <pc:chgData name="Long B Nguyen" userId="f59fb8f3-a021-417a-8bc1-65c8d471c621" providerId="ADAL" clId="{A54A5039-9BC6-1548-AC61-7314DB675A9D}" dt="2019-09-23T11:59:17.508" v="1794"/>
        <pc:sldMkLst>
          <pc:docMk/>
          <pc:sldMk cId="553003360" sldId="296"/>
        </pc:sldMkLst>
      </pc:sldChg>
      <pc:sldChg chg="modSp modAnim">
        <pc:chgData name="Long B Nguyen" userId="f59fb8f3-a021-417a-8bc1-65c8d471c621" providerId="ADAL" clId="{A54A5039-9BC6-1548-AC61-7314DB675A9D}" dt="2019-09-23T11:59:34.632" v="1798"/>
        <pc:sldMkLst>
          <pc:docMk/>
          <pc:sldMk cId="3006175481" sldId="297"/>
        </pc:sldMkLst>
      </pc:sldChg>
      <pc:sldChg chg="modSp modAnim">
        <pc:chgData name="Long B Nguyen" userId="f59fb8f3-a021-417a-8bc1-65c8d471c621" providerId="ADAL" clId="{A54A5039-9BC6-1548-AC61-7314DB675A9D}" dt="2019-09-23T12:06:41.861" v="1992"/>
        <pc:sldMkLst>
          <pc:docMk/>
          <pc:sldMk cId="3150557076" sldId="298"/>
        </pc:sldMkLst>
      </pc:sldChg>
      <pc:sldChg chg="addSp delSp modSp modAnim">
        <pc:chgData name="Long B Nguyen" userId="f59fb8f3-a021-417a-8bc1-65c8d471c621" providerId="ADAL" clId="{A54A5039-9BC6-1548-AC61-7314DB675A9D}" dt="2019-09-23T12:01:44.436" v="1840"/>
        <pc:sldMkLst>
          <pc:docMk/>
          <pc:sldMk cId="128704095" sldId="302"/>
        </pc:sldMkLst>
      </pc:sldChg>
      <pc:sldChg chg="modSp add modAnim">
        <pc:chgData name="Long B Nguyen" userId="f59fb8f3-a021-417a-8bc1-65c8d471c621" providerId="ADAL" clId="{A54A5039-9BC6-1548-AC61-7314DB675A9D}" dt="2019-09-23T12:00:26.516" v="1826" actId="20577"/>
        <pc:sldMkLst>
          <pc:docMk/>
          <pc:sldMk cId="3275945509" sldId="303"/>
        </pc:sldMkLst>
      </pc:sldChg>
      <pc:sldChg chg="modSp add modAnim">
        <pc:chgData name="Long B Nguyen" userId="f59fb8f3-a021-417a-8bc1-65c8d471c621" providerId="ADAL" clId="{A54A5039-9BC6-1548-AC61-7314DB675A9D}" dt="2019-09-23T12:00:38.314" v="1827"/>
        <pc:sldMkLst>
          <pc:docMk/>
          <pc:sldMk cId="406772024" sldId="304"/>
        </pc:sldMkLst>
      </pc:sldChg>
      <pc:sldChg chg="modSp add modAnim">
        <pc:chgData name="Long B Nguyen" userId="f59fb8f3-a021-417a-8bc1-65c8d471c621" providerId="ADAL" clId="{A54A5039-9BC6-1548-AC61-7314DB675A9D}" dt="2019-09-23T13:27:58.707" v="2000" actId="20577"/>
        <pc:sldMkLst>
          <pc:docMk/>
          <pc:sldMk cId="1703902501" sldId="305"/>
        </pc:sldMkLst>
      </pc:sldChg>
      <pc:sldChg chg="modSp add modAnim">
        <pc:chgData name="Long B Nguyen" userId="f59fb8f3-a021-417a-8bc1-65c8d471c621" providerId="ADAL" clId="{A54A5039-9BC6-1548-AC61-7314DB675A9D}" dt="2019-09-23T12:01:58.728" v="1843"/>
        <pc:sldMkLst>
          <pc:docMk/>
          <pc:sldMk cId="3614829039" sldId="306"/>
        </pc:sldMkLst>
      </pc:sldChg>
      <pc:sldChg chg="modSp add modAnim">
        <pc:chgData name="Long B Nguyen" userId="f59fb8f3-a021-417a-8bc1-65c8d471c621" providerId="ADAL" clId="{A54A5039-9BC6-1548-AC61-7314DB675A9D}" dt="2019-09-23T12:02:15.154" v="1846"/>
        <pc:sldMkLst>
          <pc:docMk/>
          <pc:sldMk cId="295911327" sldId="307"/>
        </pc:sldMkLst>
      </pc:sldChg>
      <pc:sldChg chg="modSp add modAnim">
        <pc:chgData name="Long B Nguyen" userId="f59fb8f3-a021-417a-8bc1-65c8d471c621" providerId="ADAL" clId="{A54A5039-9BC6-1548-AC61-7314DB675A9D}" dt="2019-09-23T12:01:05.311" v="1832"/>
        <pc:sldMkLst>
          <pc:docMk/>
          <pc:sldMk cId="67957925" sldId="308"/>
        </pc:sldMkLst>
      </pc:sldChg>
      <pc:sldChg chg="modSp add modAnim">
        <pc:chgData name="Long B Nguyen" userId="f59fb8f3-a021-417a-8bc1-65c8d471c621" providerId="ADAL" clId="{A54A5039-9BC6-1548-AC61-7314DB675A9D}" dt="2019-09-23T12:01:18.117" v="1835"/>
        <pc:sldMkLst>
          <pc:docMk/>
          <pc:sldMk cId="1872435103" sldId="309"/>
        </pc:sldMkLst>
      </pc:sldChg>
      <pc:sldChg chg="modSp add">
        <pc:chgData name="Long B Nguyen" userId="f59fb8f3-a021-417a-8bc1-65c8d471c621" providerId="ADAL" clId="{A54A5039-9BC6-1548-AC61-7314DB675A9D}" dt="2019-09-20T12:40:48.118" v="1409" actId="20577"/>
        <pc:sldMkLst>
          <pc:docMk/>
          <pc:sldMk cId="4088965571" sldId="310"/>
        </pc:sldMkLst>
      </pc:sldChg>
      <pc:sldChg chg="modSp add modAnim">
        <pc:chgData name="Long B Nguyen" userId="f59fb8f3-a021-417a-8bc1-65c8d471c621" providerId="ADAL" clId="{A54A5039-9BC6-1548-AC61-7314DB675A9D}" dt="2019-09-23T12:01:26.997" v="1836"/>
        <pc:sldMkLst>
          <pc:docMk/>
          <pc:sldMk cId="2255846137" sldId="311"/>
        </pc:sldMkLst>
      </pc:sldChg>
      <pc:sldChg chg="modSp add">
        <pc:chgData name="Long B Nguyen" userId="f59fb8f3-a021-417a-8bc1-65c8d471c621" providerId="ADAL" clId="{A54A5039-9BC6-1548-AC61-7314DB675A9D}" dt="2019-09-23T11:49:40.764" v="1759" actId="20577"/>
        <pc:sldMkLst>
          <pc:docMk/>
          <pc:sldMk cId="1513627164" sldId="312"/>
        </pc:sldMkLst>
      </pc:sldChg>
      <pc:sldChg chg="modSp add modAnim">
        <pc:chgData name="Long B Nguyen" userId="f59fb8f3-a021-417a-8bc1-65c8d471c621" providerId="ADAL" clId="{A54A5039-9BC6-1548-AC61-7314DB675A9D}" dt="2019-09-23T11:58:57.499" v="1789"/>
        <pc:sldMkLst>
          <pc:docMk/>
          <pc:sldMk cId="2097059918" sldId="313"/>
        </pc:sldMkLst>
      </pc:sldChg>
      <pc:sldChg chg="modSp add del">
        <pc:chgData name="Long B Nguyen" userId="f59fb8f3-a021-417a-8bc1-65c8d471c621" providerId="ADAL" clId="{A54A5039-9BC6-1548-AC61-7314DB675A9D}" dt="2019-09-24T11:43:27.284" v="2147" actId="2696"/>
        <pc:sldMkLst>
          <pc:docMk/>
          <pc:sldMk cId="3916896519" sldId="314"/>
        </pc:sldMkLst>
      </pc:sldChg>
      <pc:sldChg chg="modSp add del">
        <pc:chgData name="Long B Nguyen" userId="f59fb8f3-a021-417a-8bc1-65c8d471c621" providerId="ADAL" clId="{A54A5039-9BC6-1548-AC61-7314DB675A9D}" dt="2019-09-24T14:05:24.942" v="2839" actId="2696"/>
        <pc:sldMkLst>
          <pc:docMk/>
          <pc:sldMk cId="2798321153" sldId="315"/>
        </pc:sldMkLst>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ldChg>
      <pc:sldChg chg="modSp add">
        <pc:chgData name="Long B Nguyen" userId="f59fb8f3-a021-417a-8bc1-65c8d471c621" providerId="ADAL" clId="{A54A5039-9BC6-1548-AC61-7314DB675A9D}" dt="2019-09-24T13:44:10.963" v="2838" actId="20577"/>
        <pc:sldMkLst>
          <pc:docMk/>
          <pc:sldMk cId="1215229427" sldId="318"/>
        </pc:sldMkLst>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6T12:56:30.213" v="1179"/>
      <pc:docMkLst>
        <pc:docMk/>
      </pc:docMkLst>
      <pc:sldChg chg="modSp">
        <pc:chgData name="Long B Nguyen" userId="f59fb8f3-a021-417a-8bc1-65c8d471c621" providerId="ADAL" clId="{6AC26564-89E3-E046-BFB4-F80582D7E17B}" dt="2020-01-13T13:44:20.464" v="85" actId="20577"/>
        <pc:sldMkLst>
          <pc:docMk/>
          <pc:sldMk cId="4247104139" sldId="256"/>
        </pc:sldMkLst>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ldChg>
      <pc:sldChg chg="modSp add modAnim">
        <pc:chgData name="Long B Nguyen" userId="f59fb8f3-a021-417a-8bc1-65c8d471c621" providerId="ADAL" clId="{6AC26564-89E3-E046-BFB4-F80582D7E17B}" dt="2020-01-16T12:46:51.559" v="758" actId="255"/>
        <pc:sldMkLst>
          <pc:docMk/>
          <pc:sldMk cId="2054265466" sldId="314"/>
        </pc:sldMkLst>
      </pc:sldChg>
      <pc:sldChg chg="modSp add modAnim">
        <pc:chgData name="Long B Nguyen" userId="f59fb8f3-a021-417a-8bc1-65c8d471c621" providerId="ADAL" clId="{6AC26564-89E3-E046-BFB4-F80582D7E17B}" dt="2020-01-16T12:49:13.049" v="816" actId="255"/>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6T12:49:23.670" v="817" actId="255"/>
        <pc:sldMkLst>
          <pc:docMk/>
          <pc:sldMk cId="3266234076" sldId="316"/>
        </pc:sldMkLst>
      </pc:sldChg>
      <pc:sldChg chg="addSp delSp modSp add">
        <pc:chgData name="Long B Nguyen" userId="f59fb8f3-a021-417a-8bc1-65c8d471c621" providerId="ADAL" clId="{6AC26564-89E3-E046-BFB4-F80582D7E17B}" dt="2020-01-16T12:48:56.620" v="814" actId="20577"/>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modSp add modAnim">
        <pc:chgData name="Long B Nguyen" userId="f59fb8f3-a021-417a-8bc1-65c8d471c621" providerId="ADAL" clId="{6AC26564-89E3-E046-BFB4-F80582D7E17B}" dt="2020-01-16T12:52:51.863" v="1123"/>
        <pc:sldMkLst>
          <pc:docMk/>
          <pc:sldMk cId="3906700287" sldId="319"/>
        </pc:sldMkLst>
      </pc:sldChg>
      <pc:sldChg chg="modSp add modAnim">
        <pc:chgData name="Long B Nguyen" userId="f59fb8f3-a021-417a-8bc1-65c8d471c621" providerId="ADAL" clId="{6AC26564-89E3-E046-BFB4-F80582D7E17B}" dt="2020-01-16T12:53:13.597" v="1127"/>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modSp add">
        <pc:chgData name="Long B Nguyen" userId="f59fb8f3-a021-417a-8bc1-65c8d471c621" providerId="ADAL" clId="{6AC26564-89E3-E046-BFB4-F80582D7E17B}" dt="2020-01-16T12:53:51.150" v="1128" actId="1076"/>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modAnim">
        <pc:chgData name="Long B Nguyen" userId="f59fb8f3-a021-417a-8bc1-65c8d471c621" providerId="ADAL" clId="{6AC26564-89E3-E046-BFB4-F80582D7E17B}" dt="2020-01-16T12:55:13.445" v="1133"/>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modSp add">
        <pc:chgData name="Long B Nguyen" userId="f59fb8f3-a021-417a-8bc1-65c8d471c621" providerId="ADAL" clId="{6AC26564-89E3-E046-BFB4-F80582D7E17B}" dt="2020-01-16T12:55:29.239" v="1161" actId="20577"/>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modSp add">
        <pc:chgData name="Long B Nguyen" userId="f59fb8f3-a021-417a-8bc1-65c8d471c621" providerId="ADAL" clId="{6AC26564-89E3-E046-BFB4-F80582D7E17B}" dt="2020-01-16T12:55:34.788" v="1174" actId="20577"/>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modAnim">
        <pc:chgData name="Long B Nguyen" userId="f59fb8f3-a021-417a-8bc1-65c8d471c621" providerId="ADAL" clId="{6AC26564-89E3-E046-BFB4-F80582D7E17B}" dt="2020-01-16T12:56:30.213" v="1179"/>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modSp add modAnim">
        <pc:chgData name="Long B Nguyen" userId="f59fb8f3-a021-417a-8bc1-65c8d471c621" providerId="ADAL" clId="{6AC26564-89E3-E046-BFB4-F80582D7E17B}" dt="2020-01-16T12:56:22.622" v="1178"/>
        <pc:sldMkLst>
          <pc:docMk/>
          <pc:sldMk cId="678299524" sldId="340"/>
        </pc:sldMkLst>
      </pc:sldChg>
      <pc:sldChg chg="modSp add modAnim">
        <pc:chgData name="Long B Nguyen" userId="f59fb8f3-a021-417a-8bc1-65c8d471c621" providerId="ADAL" clId="{6AC26564-89E3-E046-BFB4-F80582D7E17B}" dt="2020-01-13T14:19:32.433" v="590" actId="20577"/>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modSp add">
        <pc:chgData name="Long B Nguyen" userId="f59fb8f3-a021-417a-8bc1-65c8d471c621" providerId="ADAL" clId="{6AC26564-89E3-E046-BFB4-F80582D7E17B}" dt="2020-01-14T14:43:22.774" v="624" actId="20577"/>
        <pc:sldMkLst>
          <pc:docMk/>
          <pc:sldMk cId="1356056044" sldId="343"/>
        </pc:sldMkLst>
      </pc:sldChg>
      <pc:sldChg chg="modSp add">
        <pc:chgData name="Long B Nguyen" userId="f59fb8f3-a021-417a-8bc1-65c8d471c621" providerId="ADAL" clId="{6AC26564-89E3-E046-BFB4-F80582D7E17B}" dt="2020-01-13T13:52:32.924" v="99" actId="2711"/>
        <pc:sldMkLst>
          <pc:docMk/>
          <pc:sldMk cId="1270247652" sldId="344"/>
        </pc:sldMkLst>
      </pc:sldChg>
      <pc:sldChg chg="modSp add modAnim">
        <pc:chgData name="Long B Nguyen" userId="f59fb8f3-a021-417a-8bc1-65c8d471c621" providerId="ADAL" clId="{6AC26564-89E3-E046-BFB4-F80582D7E17B}" dt="2020-01-16T12:52:56.169" v="1124"/>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4T14:41:50.033" v="591" actId="1076"/>
        <pc:sldMkLst>
          <pc:docMk/>
          <pc:sldMk cId="3556500226" sldId="347"/>
        </pc:sldMkLst>
      </pc:sldChg>
      <pc:sldChg chg="addSp delSp modSp add">
        <pc:chgData name="Long B Nguyen" userId="f59fb8f3-a021-417a-8bc1-65c8d471c621" providerId="ADAL" clId="{6AC26564-89E3-E046-BFB4-F80582D7E17B}" dt="2020-01-16T12:48:48.788" v="791" actId="20577"/>
        <pc:sldMkLst>
          <pc:docMk/>
          <pc:sldMk cId="3512088914" sldId="348"/>
        </pc:sldMkLst>
      </pc:sldChg>
    </pc:docChg>
  </pc:docChgLst>
  <pc:docChgLst>
    <pc:chgData name="Long B Nguyen" userId="f59fb8f3-a021-417a-8bc1-65c8d471c621" providerId="ADAL" clId="{63956BDE-1760-9E47-86E5-1948DE91DAB5}"/>
    <pc:docChg chg="undo custSel addSld delSld modSld">
      <pc:chgData name="Long B Nguyen" userId="f59fb8f3-a021-417a-8bc1-65c8d471c621" providerId="ADAL" clId="{63956BDE-1760-9E47-86E5-1948DE91DAB5}" dt="2024-11-18T04:32:54.427" v="2163" actId="20577"/>
      <pc:docMkLst>
        <pc:docMk/>
      </pc:docMkLst>
      <pc:sldChg chg="modSp mod">
        <pc:chgData name="Long B Nguyen" userId="f59fb8f3-a021-417a-8bc1-65c8d471c621" providerId="ADAL" clId="{63956BDE-1760-9E47-86E5-1948DE91DAB5}" dt="2024-11-18T03:20:03.837" v="427" actId="20577"/>
        <pc:sldMkLst>
          <pc:docMk/>
          <pc:sldMk cId="1902012464" sldId="315"/>
        </pc:sldMkLst>
        <pc:spChg chg="mod">
          <ac:chgData name="Long B Nguyen" userId="f59fb8f3-a021-417a-8bc1-65c8d471c621" providerId="ADAL" clId="{63956BDE-1760-9E47-86E5-1948DE91DAB5}" dt="2024-11-18T03:19:46.661" v="404" actId="20577"/>
          <ac:spMkLst>
            <pc:docMk/>
            <pc:sldMk cId="1902012464" sldId="315"/>
            <ac:spMk id="3" creationId="{1749D47C-23C2-834A-9FE9-50A8E8BE40E7}"/>
          </ac:spMkLst>
        </pc:spChg>
        <pc:spChg chg="mod">
          <ac:chgData name="Long B Nguyen" userId="f59fb8f3-a021-417a-8bc1-65c8d471c621" providerId="ADAL" clId="{63956BDE-1760-9E47-86E5-1948DE91DAB5}" dt="2024-11-18T03:20:03.837" v="427" actId="20577"/>
          <ac:spMkLst>
            <pc:docMk/>
            <pc:sldMk cId="1902012464" sldId="315"/>
            <ac:spMk id="24577" creationId="{44A4C074-C74F-714A-A8EE-ABAB5BC20626}"/>
          </ac:spMkLst>
        </pc:spChg>
      </pc:sldChg>
      <pc:sldChg chg="modSp mod modAnim">
        <pc:chgData name="Long B Nguyen" userId="f59fb8f3-a021-417a-8bc1-65c8d471c621" providerId="ADAL" clId="{63956BDE-1760-9E47-86E5-1948DE91DAB5}" dt="2024-11-18T03:25:48.662" v="881" actId="20577"/>
        <pc:sldMkLst>
          <pc:docMk/>
          <pc:sldMk cId="1824894821" sldId="316"/>
        </pc:sldMkLst>
        <pc:spChg chg="mod">
          <ac:chgData name="Long B Nguyen" userId="f59fb8f3-a021-417a-8bc1-65c8d471c621" providerId="ADAL" clId="{63956BDE-1760-9E47-86E5-1948DE91DAB5}" dt="2024-11-18T03:25:48.662" v="881" actId="20577"/>
          <ac:spMkLst>
            <pc:docMk/>
            <pc:sldMk cId="1824894821" sldId="316"/>
            <ac:spMk id="3" creationId="{C1BB7D3F-3A2C-0E43-B723-6E892A40421F}"/>
          </ac:spMkLst>
        </pc:spChg>
      </pc:sldChg>
      <pc:sldChg chg="addSp delSp modSp mod modAnim">
        <pc:chgData name="Long B Nguyen" userId="f59fb8f3-a021-417a-8bc1-65c8d471c621" providerId="ADAL" clId="{63956BDE-1760-9E47-86E5-1948DE91DAB5}" dt="2024-11-18T04:23:38.412" v="1539" actId="20577"/>
        <pc:sldMkLst>
          <pc:docMk/>
          <pc:sldMk cId="2130219534" sldId="345"/>
        </pc:sldMkLst>
        <pc:spChg chg="mod">
          <ac:chgData name="Long B Nguyen" userId="f59fb8f3-a021-417a-8bc1-65c8d471c621" providerId="ADAL" clId="{63956BDE-1760-9E47-86E5-1948DE91DAB5}" dt="2024-11-18T04:12:17.407" v="908" actId="20577"/>
          <ac:spMkLst>
            <pc:docMk/>
            <pc:sldMk cId="2130219534" sldId="345"/>
            <ac:spMk id="26625" creationId="{EEE37393-73E7-7A42-A21D-4773DC200BF6}"/>
          </ac:spMkLst>
        </pc:spChg>
        <pc:spChg chg="mod">
          <ac:chgData name="Long B Nguyen" userId="f59fb8f3-a021-417a-8bc1-65c8d471c621" providerId="ADAL" clId="{63956BDE-1760-9E47-86E5-1948DE91DAB5}" dt="2024-11-18T04:23:38.412" v="1539" actId="20577"/>
          <ac:spMkLst>
            <pc:docMk/>
            <pc:sldMk cId="2130219534" sldId="345"/>
            <ac:spMk id="26626" creationId="{EBDCF6EE-E392-F04F-9B69-A1B47BE13E5F}"/>
          </ac:spMkLst>
        </pc:spChg>
        <pc:graphicFrameChg chg="add mod modGraphic">
          <ac:chgData name="Long B Nguyen" userId="f59fb8f3-a021-417a-8bc1-65c8d471c621" providerId="ADAL" clId="{63956BDE-1760-9E47-86E5-1948DE91DAB5}" dt="2024-11-18T04:19:36.747" v="1387" actId="1076"/>
          <ac:graphicFrameMkLst>
            <pc:docMk/>
            <pc:sldMk cId="2130219534" sldId="345"/>
            <ac:graphicFrameMk id="2" creationId="{17729940-62AC-1D01-AA18-D3078CC59D28}"/>
          </ac:graphicFrameMkLst>
        </pc:graphicFrameChg>
        <pc:picChg chg="del mod">
          <ac:chgData name="Long B Nguyen" userId="f59fb8f3-a021-417a-8bc1-65c8d471c621" providerId="ADAL" clId="{63956BDE-1760-9E47-86E5-1948DE91DAB5}" dt="2024-11-18T04:12:06.477" v="903" actId="478"/>
          <ac:picMkLst>
            <pc:docMk/>
            <pc:sldMk cId="2130219534" sldId="345"/>
            <ac:picMk id="26627" creationId="{4CB819D5-BF58-EF49-ADC3-C5DAC8299BED}"/>
          </ac:picMkLst>
        </pc:picChg>
      </pc:sldChg>
      <pc:sldChg chg="modSp">
        <pc:chgData name="Long B Nguyen" userId="f59fb8f3-a021-417a-8bc1-65c8d471c621" providerId="ADAL" clId="{63956BDE-1760-9E47-86E5-1948DE91DAB5}" dt="2024-11-18T03:11:45.539" v="103" actId="20577"/>
        <pc:sldMkLst>
          <pc:docMk/>
          <pc:sldMk cId="1173183267" sldId="350"/>
        </pc:sldMkLst>
        <pc:spChg chg="mod">
          <ac:chgData name="Long B Nguyen" userId="f59fb8f3-a021-417a-8bc1-65c8d471c621" providerId="ADAL" clId="{63956BDE-1760-9E47-86E5-1948DE91DAB5}" dt="2024-11-18T03:11:45.539" v="103" actId="20577"/>
          <ac:spMkLst>
            <pc:docMk/>
            <pc:sldMk cId="1173183267" sldId="350"/>
            <ac:spMk id="3" creationId="{44A58473-3189-0C44-8A5E-E353CDFB3E5C}"/>
          </ac:spMkLst>
        </pc:spChg>
      </pc:sldChg>
      <pc:sldChg chg="modSp add mod">
        <pc:chgData name="Long B Nguyen" userId="f59fb8f3-a021-417a-8bc1-65c8d471c621" providerId="ADAL" clId="{63956BDE-1760-9E47-86E5-1948DE91DAB5}" dt="2024-11-18T04:32:54.427" v="2163" actId="20577"/>
        <pc:sldMkLst>
          <pc:docMk/>
          <pc:sldMk cId="598433456" sldId="650"/>
        </pc:sldMkLst>
        <pc:spChg chg="mod">
          <ac:chgData name="Long B Nguyen" userId="f59fb8f3-a021-417a-8bc1-65c8d471c621" providerId="ADAL" clId="{63956BDE-1760-9E47-86E5-1948DE91DAB5}" dt="2024-11-18T04:32:54.427" v="2163" actId="20577"/>
          <ac:spMkLst>
            <pc:docMk/>
            <pc:sldMk cId="598433456" sldId="650"/>
            <ac:spMk id="26626" creationId="{7054DCD3-4753-73C3-6C3B-66EA2DA7B51B}"/>
          </ac:spMkLst>
        </pc:spChg>
        <pc:picChg chg="mod">
          <ac:chgData name="Long B Nguyen" userId="f59fb8f3-a021-417a-8bc1-65c8d471c621" providerId="ADAL" clId="{63956BDE-1760-9E47-86E5-1948DE91DAB5}" dt="2024-11-18T04:32:36.874" v="2108" actId="1076"/>
          <ac:picMkLst>
            <pc:docMk/>
            <pc:sldMk cId="598433456" sldId="650"/>
            <ac:picMk id="26627" creationId="{051B3B2A-D190-D1AB-20A7-40A5E2CB3248}"/>
          </ac:picMkLst>
        </pc:picChg>
      </pc:sldChg>
      <pc:sldChg chg="modSp new del mod">
        <pc:chgData name="Long B Nguyen" userId="f59fb8f3-a021-417a-8bc1-65c8d471c621" providerId="ADAL" clId="{63956BDE-1760-9E47-86E5-1948DE91DAB5}" dt="2024-11-18T04:29:34.923" v="1782" actId="2696"/>
        <pc:sldMkLst>
          <pc:docMk/>
          <pc:sldMk cId="3257112468" sldId="651"/>
        </pc:sldMkLst>
        <pc:spChg chg="mod">
          <ac:chgData name="Long B Nguyen" userId="f59fb8f3-a021-417a-8bc1-65c8d471c621" providerId="ADAL" clId="{63956BDE-1760-9E47-86E5-1948DE91DAB5}" dt="2024-11-18T04:24:33.192" v="1543" actId="21"/>
          <ac:spMkLst>
            <pc:docMk/>
            <pc:sldMk cId="3257112468" sldId="651"/>
            <ac:spMk id="3" creationId="{CD010D0C-2417-5792-2AD0-9A8E27B7EFD7}"/>
          </ac:spMkLst>
        </pc:spChg>
      </pc:sldChg>
      <pc:sldChg chg="addSp delSp modSp add mod">
        <pc:chgData name="Long B Nguyen" userId="f59fb8f3-a021-417a-8bc1-65c8d471c621" providerId="ADAL" clId="{63956BDE-1760-9E47-86E5-1948DE91DAB5}" dt="2024-11-18T04:29:31.662" v="1781" actId="20577"/>
        <pc:sldMkLst>
          <pc:docMk/>
          <pc:sldMk cId="189185762" sldId="652"/>
        </pc:sldMkLst>
        <pc:spChg chg="mod">
          <ac:chgData name="Long B Nguyen" userId="f59fb8f3-a021-417a-8bc1-65c8d471c621" providerId="ADAL" clId="{63956BDE-1760-9E47-86E5-1948DE91DAB5}" dt="2024-11-18T04:29:31.662" v="1781" actId="20577"/>
          <ac:spMkLst>
            <pc:docMk/>
            <pc:sldMk cId="189185762" sldId="652"/>
            <ac:spMk id="26626" creationId="{05B95D02-F9AC-3F56-6E6C-D7BF6A2FB04A}"/>
          </ac:spMkLst>
        </pc:spChg>
        <pc:graphicFrameChg chg="del modGraphic">
          <ac:chgData name="Long B Nguyen" userId="f59fb8f3-a021-417a-8bc1-65c8d471c621" providerId="ADAL" clId="{63956BDE-1760-9E47-86E5-1948DE91DAB5}" dt="2024-11-18T04:24:45.097" v="1547" actId="478"/>
          <ac:graphicFrameMkLst>
            <pc:docMk/>
            <pc:sldMk cId="189185762" sldId="652"/>
            <ac:graphicFrameMk id="2" creationId="{FCBD8419-DBD2-A089-C0F5-67BFA00440F7}"/>
          </ac:graphicFrameMkLst>
        </pc:graphicFrameChg>
        <pc:graphicFrameChg chg="add mod">
          <ac:chgData name="Long B Nguyen" userId="f59fb8f3-a021-417a-8bc1-65c8d471c621" providerId="ADAL" clId="{63956BDE-1760-9E47-86E5-1948DE91DAB5}" dt="2024-11-18T04:27:25.129" v="1622" actId="1076"/>
          <ac:graphicFrameMkLst>
            <pc:docMk/>
            <pc:sldMk cId="189185762" sldId="652"/>
            <ac:graphicFrameMk id="3" creationId="{149111A9-7859-C25A-06F7-8D51EFBB8133}"/>
          </ac:graphicFrameMkLst>
        </pc:graphicFrameChg>
        <pc:graphicFrameChg chg="add mod">
          <ac:chgData name="Long B Nguyen" userId="f59fb8f3-a021-417a-8bc1-65c8d471c621" providerId="ADAL" clId="{63956BDE-1760-9E47-86E5-1948DE91DAB5}" dt="2024-11-18T04:28:44.990" v="1725" actId="1076"/>
          <ac:graphicFrameMkLst>
            <pc:docMk/>
            <pc:sldMk cId="189185762" sldId="652"/>
            <ac:graphicFrameMk id="4" creationId="{F0D516D1-1B5F-E96C-1F37-108878A94C59}"/>
          </ac:graphicFrameMkLst>
        </pc:graphicFrameChg>
      </pc:sldChg>
      <pc:sldChg chg="new del">
        <pc:chgData name="Long B Nguyen" userId="f59fb8f3-a021-417a-8bc1-65c8d471c621" providerId="ADAL" clId="{63956BDE-1760-9E47-86E5-1948DE91DAB5}" dt="2024-11-18T04:30:45.337" v="1871" actId="2696"/>
        <pc:sldMkLst>
          <pc:docMk/>
          <pc:sldMk cId="717746914" sldId="653"/>
        </pc:sldMkLst>
      </pc:sldChg>
      <pc:sldChg chg="addSp delSp modSp add mod">
        <pc:chgData name="Long B Nguyen" userId="f59fb8f3-a021-417a-8bc1-65c8d471c621" providerId="ADAL" clId="{63956BDE-1760-9E47-86E5-1948DE91DAB5}" dt="2024-11-18T04:30:41.790" v="1870" actId="1076"/>
        <pc:sldMkLst>
          <pc:docMk/>
          <pc:sldMk cId="2108380087" sldId="654"/>
        </pc:sldMkLst>
        <pc:spChg chg="mod">
          <ac:chgData name="Long B Nguyen" userId="f59fb8f3-a021-417a-8bc1-65c8d471c621" providerId="ADAL" clId="{63956BDE-1760-9E47-86E5-1948DE91DAB5}" dt="2024-11-18T04:30:06.041" v="1867" actId="20577"/>
          <ac:spMkLst>
            <pc:docMk/>
            <pc:sldMk cId="2108380087" sldId="654"/>
            <ac:spMk id="26626" creationId="{4744823D-E99B-460B-102A-9FD2EAC467D9}"/>
          </ac:spMkLst>
        </pc:spChg>
        <pc:graphicFrameChg chg="del">
          <ac:chgData name="Long B Nguyen" userId="f59fb8f3-a021-417a-8bc1-65c8d471c621" providerId="ADAL" clId="{63956BDE-1760-9E47-86E5-1948DE91DAB5}" dt="2024-11-18T04:29:51.286" v="1787" actId="478"/>
          <ac:graphicFrameMkLst>
            <pc:docMk/>
            <pc:sldMk cId="2108380087" sldId="654"/>
            <ac:graphicFrameMk id="3" creationId="{34B1DF66-1396-1B97-BC57-CF9D8B309ACE}"/>
          </ac:graphicFrameMkLst>
        </pc:graphicFrameChg>
        <pc:graphicFrameChg chg="del">
          <ac:chgData name="Long B Nguyen" userId="f59fb8f3-a021-417a-8bc1-65c8d471c621" providerId="ADAL" clId="{63956BDE-1760-9E47-86E5-1948DE91DAB5}" dt="2024-11-18T04:29:49.797" v="1786" actId="478"/>
          <ac:graphicFrameMkLst>
            <pc:docMk/>
            <pc:sldMk cId="2108380087" sldId="654"/>
            <ac:graphicFrameMk id="4" creationId="{D0F6C210-BBFE-E814-DA24-C68B5ECCD433}"/>
          </ac:graphicFrameMkLst>
        </pc:graphicFrameChg>
        <pc:picChg chg="add mod">
          <ac:chgData name="Long B Nguyen" userId="f59fb8f3-a021-417a-8bc1-65c8d471c621" providerId="ADAL" clId="{63956BDE-1760-9E47-86E5-1948DE91DAB5}" dt="2024-11-18T04:30:41.790" v="1870" actId="1076"/>
          <ac:picMkLst>
            <pc:docMk/>
            <pc:sldMk cId="2108380087" sldId="654"/>
            <ac:picMk id="2" creationId="{964C1739-33E4-8F21-060A-7F65603CB8C6}"/>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ldChg>
      <pc:sldChg chg="modSp add">
        <pc:chgData name="Long B Nguyen" userId="f59fb8f3-a021-417a-8bc1-65c8d471c621" providerId="ADAL" clId="{CC9C9D9A-5149-2947-86C0-576F501F60DC}" dt="2020-01-04T15:57:55.835" v="789" actId="14100"/>
        <pc:sldMkLst>
          <pc:docMk/>
          <pc:sldMk cId="3758830494" sldId="320"/>
        </pc:sldMkLst>
      </pc:sldChg>
      <pc:sldChg chg="modSp add">
        <pc:chgData name="Long B Nguyen" userId="f59fb8f3-a021-417a-8bc1-65c8d471c621" providerId="ADAL" clId="{CC9C9D9A-5149-2947-86C0-576F501F60DC}" dt="2020-01-05T21:51:37.442" v="2325" actId="20577"/>
        <pc:sldMkLst>
          <pc:docMk/>
          <pc:sldMk cId="1022945305" sldId="321"/>
        </pc:sldMkLst>
      </pc:sldChg>
      <pc:sldChg chg="modSp add">
        <pc:chgData name="Long B Nguyen" userId="f59fb8f3-a021-417a-8bc1-65c8d471c621" providerId="ADAL" clId="{CC9C9D9A-5149-2947-86C0-576F501F60DC}" dt="2020-01-04T17:41:57.489" v="1203" actId="20577"/>
        <pc:sldMkLst>
          <pc:docMk/>
          <pc:sldMk cId="3456840474" sldId="322"/>
        </pc:sldMkLst>
      </pc:sldChg>
      <pc:sldChg chg="modSp add">
        <pc:chgData name="Long B Nguyen" userId="f59fb8f3-a021-417a-8bc1-65c8d471c621" providerId="ADAL" clId="{CC9C9D9A-5149-2947-86C0-576F501F60DC}" dt="2020-01-04T18:38:26.241" v="1214" actId="113"/>
        <pc:sldMkLst>
          <pc:docMk/>
          <pc:sldMk cId="1062075874" sldId="323"/>
        </pc:sldMkLst>
      </pc:sldChg>
      <pc:sldChg chg="modSp add">
        <pc:chgData name="Long B Nguyen" userId="f59fb8f3-a021-417a-8bc1-65c8d471c621" providerId="ADAL" clId="{CC9C9D9A-5149-2947-86C0-576F501F60DC}" dt="2020-01-04T20:58:36.932" v="1972" actId="20577"/>
        <pc:sldMkLst>
          <pc:docMk/>
          <pc:sldMk cId="1310010799" sldId="324"/>
        </pc:sldMkLst>
      </pc:sldChg>
      <pc:sldChg chg="modSp add">
        <pc:chgData name="Long B Nguyen" userId="f59fb8f3-a021-417a-8bc1-65c8d471c621" providerId="ADAL" clId="{CC9C9D9A-5149-2947-86C0-576F501F60DC}" dt="2020-01-05T21:27:04.952" v="2119" actId="20577"/>
        <pc:sldMkLst>
          <pc:docMk/>
          <pc:sldMk cId="3314372952" sldId="325"/>
        </pc:sldMkLst>
      </pc:sldChg>
      <pc:sldChg chg="modSp add">
        <pc:chgData name="Long B Nguyen" userId="f59fb8f3-a021-417a-8bc1-65c8d471c621" providerId="ADAL" clId="{CC9C9D9A-5149-2947-86C0-576F501F60DC}" dt="2020-01-05T21:29:58.563" v="2178" actId="20577"/>
        <pc:sldMkLst>
          <pc:docMk/>
          <pc:sldMk cId="3117943122" sldId="326"/>
        </pc:sldMkLst>
      </pc:sldChg>
      <pc:sldChg chg="modSp add">
        <pc:chgData name="Long B Nguyen" userId="f59fb8f3-a021-417a-8bc1-65c8d471c621" providerId="ADAL" clId="{CC9C9D9A-5149-2947-86C0-576F501F60DC}" dt="2020-01-05T21:59:55.597" v="2392" actId="14100"/>
        <pc:sldMkLst>
          <pc:docMk/>
          <pc:sldMk cId="1025618360" sldId="327"/>
        </pc:sldMkLst>
      </pc:sldChg>
      <pc:sldChg chg="modSp add">
        <pc:chgData name="Long B Nguyen" userId="f59fb8f3-a021-417a-8bc1-65c8d471c621" providerId="ADAL" clId="{CC9C9D9A-5149-2947-86C0-576F501F60DC}" dt="2020-01-05T21:54:47.081" v="2356" actId="2711"/>
        <pc:sldMkLst>
          <pc:docMk/>
          <pc:sldMk cId="3894299887" sldId="328"/>
        </pc:sldMkLst>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ldChg>
      <pc:sldChg chg="modSp">
        <pc:chgData name="Long B Nguyen" userId="f59fb8f3-a021-417a-8bc1-65c8d471c621" providerId="ADAL" clId="{AA9102B5-DACA-D841-B260-AEEBF90FC60A}" dt="2020-01-06T01:56:11.549" v="712" actId="1076"/>
        <pc:sldMkLst>
          <pc:docMk/>
          <pc:sldMk cId="1310010799" sldId="324"/>
        </pc:sldMkLst>
      </pc:sldChg>
      <pc:sldChg chg="modSp">
        <pc:chgData name="Long B Nguyen" userId="f59fb8f3-a021-417a-8bc1-65c8d471c621" providerId="ADAL" clId="{AA9102B5-DACA-D841-B260-AEEBF90FC60A}" dt="2020-01-06T15:35:11.658" v="853" actId="20577"/>
        <pc:sldMkLst>
          <pc:docMk/>
          <pc:sldMk cId="3314372952" sldId="325"/>
        </pc:sldMkLst>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ldChg>
      <pc:sldChg chg="modSp">
        <pc:chgData name="Long B Nguyen" userId="f59fb8f3-a021-417a-8bc1-65c8d471c621" providerId="ADAL" clId="{AA9102B5-DACA-D841-B260-AEEBF90FC60A}" dt="2020-01-06T01:55:34.369" v="708" actId="20577"/>
        <pc:sldMkLst>
          <pc:docMk/>
          <pc:sldMk cId="4294143140" sldId="329"/>
        </pc:sldMkLst>
      </pc:sldChg>
      <pc:sldChg chg="modSp add">
        <pc:chgData name="Long B Nguyen" userId="f59fb8f3-a021-417a-8bc1-65c8d471c621" providerId="ADAL" clId="{AA9102B5-DACA-D841-B260-AEEBF90FC60A}" dt="2020-01-06T15:01:01.638" v="819" actId="2711"/>
        <pc:sldMkLst>
          <pc:docMk/>
          <pc:sldMk cId="3594730708" sldId="330"/>
        </pc:sldMkLst>
      </pc:sldChg>
      <pc:sldChg chg="modSp add">
        <pc:chgData name="Long B Nguyen" userId="f59fb8f3-a021-417a-8bc1-65c8d471c621" providerId="ADAL" clId="{AA9102B5-DACA-D841-B260-AEEBF90FC60A}" dt="2020-01-06T02:00:17.493" v="815" actId="255"/>
        <pc:sldMkLst>
          <pc:docMk/>
          <pc:sldMk cId="3870816631" sldId="331"/>
        </pc:sldMkLst>
      </pc:sldChg>
      <pc:sldChg chg="modSp add">
        <pc:chgData name="Long B Nguyen" userId="f59fb8f3-a021-417a-8bc1-65c8d471c621" providerId="ADAL" clId="{AA9102B5-DACA-D841-B260-AEEBF90FC60A}" dt="2020-01-06T17:07:10.515" v="1519" actId="2711"/>
        <pc:sldMkLst>
          <pc:docMk/>
          <pc:sldMk cId="3124353102" sldId="332"/>
        </pc:sldMkLst>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ldChg>
    </pc:docChg>
  </pc:docChgLst>
  <pc:docChgLst>
    <pc:chgData name="Long B Nguyen" userId="f59fb8f3-a021-417a-8bc1-65c8d471c621" providerId="ADAL" clId="{7E551B6C-1E81-B548-A72C-C51786C7D0CC}"/>
    <pc:docChg chg="undo custSel addSld delSld modSld">
      <pc:chgData name="Long B Nguyen" userId="f59fb8f3-a021-417a-8bc1-65c8d471c621" providerId="ADAL" clId="{7E551B6C-1E81-B548-A72C-C51786C7D0CC}" dt="2021-06-14T17:29:13.636" v="4362" actId="20577"/>
      <pc:docMkLst>
        <pc:docMk/>
      </pc:docMkLst>
      <pc:sldChg chg="del">
        <pc:chgData name="Long B Nguyen" userId="f59fb8f3-a021-417a-8bc1-65c8d471c621" providerId="ADAL" clId="{7E551B6C-1E81-B548-A72C-C51786C7D0CC}" dt="2021-06-11T17:34:49.741" v="4330" actId="2696"/>
        <pc:sldMkLst>
          <pc:docMk/>
          <pc:sldMk cId="1758448129" sldId="309"/>
        </pc:sldMkLst>
      </pc:sldChg>
      <pc:sldChg chg="modSp add mod modAnim">
        <pc:chgData name="Long B Nguyen" userId="f59fb8f3-a021-417a-8bc1-65c8d471c621" providerId="ADAL" clId="{7E551B6C-1E81-B548-A72C-C51786C7D0CC}" dt="2021-06-11T12:17:07.088" v="2124" actId="20577"/>
        <pc:sldMkLst>
          <pc:docMk/>
          <pc:sldMk cId="833801237" sldId="313"/>
        </pc:sldMkLst>
      </pc:sldChg>
      <pc:sldChg chg="modSp del mod">
        <pc:chgData name="Long B Nguyen" userId="f59fb8f3-a021-417a-8bc1-65c8d471c621" providerId="ADAL" clId="{7E551B6C-1E81-B548-A72C-C51786C7D0CC}" dt="2021-06-10T17:08:32.914" v="1371" actId="2696"/>
        <pc:sldMkLst>
          <pc:docMk/>
          <pc:sldMk cId="3947558204" sldId="313"/>
        </pc:sldMkLst>
      </pc:sldChg>
      <pc:sldChg chg="del">
        <pc:chgData name="Long B Nguyen" userId="f59fb8f3-a021-417a-8bc1-65c8d471c621" providerId="ADAL" clId="{7E551B6C-1E81-B548-A72C-C51786C7D0CC}" dt="2021-06-10T17:02:53.723" v="1102" actId="2696"/>
        <pc:sldMkLst>
          <pc:docMk/>
          <pc:sldMk cId="2054265466" sldId="314"/>
        </pc:sldMkLst>
      </pc:sldChg>
      <pc:sldChg chg="modSp add mod">
        <pc:chgData name="Long B Nguyen" userId="f59fb8f3-a021-417a-8bc1-65c8d471c621" providerId="ADAL" clId="{7E551B6C-1E81-B548-A72C-C51786C7D0CC}" dt="2021-06-11T12:17:35.863" v="2130" actId="255"/>
        <pc:sldMkLst>
          <pc:docMk/>
          <pc:sldMk cId="4199940570" sldId="314"/>
        </pc:sldMkLst>
      </pc:sldChg>
      <pc:sldChg chg="del">
        <pc:chgData name="Long B Nguyen" userId="f59fb8f3-a021-417a-8bc1-65c8d471c621" providerId="ADAL" clId="{7E551B6C-1E81-B548-A72C-C51786C7D0CC}" dt="2021-06-10T17:02:53.787" v="1105" actId="2696"/>
        <pc:sldMkLst>
          <pc:docMk/>
          <pc:sldMk cId="917461937" sldId="315"/>
        </pc:sldMkLst>
      </pc:sldChg>
      <pc:sldChg chg="modSp add mod">
        <pc:chgData name="Long B Nguyen" userId="f59fb8f3-a021-417a-8bc1-65c8d471c621" providerId="ADAL" clId="{7E551B6C-1E81-B548-A72C-C51786C7D0CC}" dt="2021-06-11T12:18:09.763" v="2139" actId="14100"/>
        <pc:sldMkLst>
          <pc:docMk/>
          <pc:sldMk cId="1902012464" sldId="315"/>
        </pc:sldMkLst>
      </pc:sldChg>
      <pc:sldChg chg="modSp add mod">
        <pc:chgData name="Long B Nguyen" userId="f59fb8f3-a021-417a-8bc1-65c8d471c621" providerId="ADAL" clId="{7E551B6C-1E81-B548-A72C-C51786C7D0CC}" dt="2021-06-11T12:18:43.912" v="2147" actId="255"/>
        <pc:sldMkLst>
          <pc:docMk/>
          <pc:sldMk cId="1824894821" sldId="316"/>
        </pc:sldMkLst>
      </pc:sldChg>
      <pc:sldChg chg="del">
        <pc:chgData name="Long B Nguyen" userId="f59fb8f3-a021-417a-8bc1-65c8d471c621" providerId="ADAL" clId="{7E551B6C-1E81-B548-A72C-C51786C7D0CC}" dt="2021-06-10T17:02:53.804" v="1106" actId="2696"/>
        <pc:sldMkLst>
          <pc:docMk/>
          <pc:sldMk cId="3266234076" sldId="316"/>
        </pc:sldMkLst>
      </pc:sldChg>
      <pc:sldChg chg="modSp add mod">
        <pc:chgData name="Long B Nguyen" userId="f59fb8f3-a021-417a-8bc1-65c8d471c621" providerId="ADAL" clId="{7E551B6C-1E81-B548-A72C-C51786C7D0CC}" dt="2021-06-11T12:17:51.591" v="2133" actId="14100"/>
        <pc:sldMkLst>
          <pc:docMk/>
          <pc:sldMk cId="1105327036" sldId="317"/>
        </pc:sldMkLst>
      </pc:sldChg>
      <pc:sldChg chg="del">
        <pc:chgData name="Long B Nguyen" userId="f59fb8f3-a021-417a-8bc1-65c8d471c621" providerId="ADAL" clId="{7E551B6C-1E81-B548-A72C-C51786C7D0CC}" dt="2021-06-10T17:02:53.738" v="1103" actId="2696"/>
        <pc:sldMkLst>
          <pc:docMk/>
          <pc:sldMk cId="2886319738" sldId="317"/>
        </pc:sldMkLst>
      </pc:sldChg>
      <pc:sldChg chg="modSp add mod">
        <pc:chgData name="Long B Nguyen" userId="f59fb8f3-a021-417a-8bc1-65c8d471c621" providerId="ADAL" clId="{7E551B6C-1E81-B548-A72C-C51786C7D0CC}" dt="2021-06-11T12:19:10.483" v="2165" actId="14100"/>
        <pc:sldMkLst>
          <pc:docMk/>
          <pc:sldMk cId="1694859685" sldId="319"/>
        </pc:sldMkLst>
      </pc:sldChg>
      <pc:sldChg chg="del">
        <pc:chgData name="Long B Nguyen" userId="f59fb8f3-a021-417a-8bc1-65c8d471c621" providerId="ADAL" clId="{7E551B6C-1E81-B548-A72C-C51786C7D0CC}" dt="2021-06-10T17:02:53.844" v="1108" actId="2696"/>
        <pc:sldMkLst>
          <pc:docMk/>
          <pc:sldMk cId="3906700287" sldId="319"/>
        </pc:sldMkLst>
      </pc:sldChg>
      <pc:sldChg chg="del">
        <pc:chgData name="Long B Nguyen" userId="f59fb8f3-a021-417a-8bc1-65c8d471c621" providerId="ADAL" clId="{7E551B6C-1E81-B548-A72C-C51786C7D0CC}" dt="2021-06-10T17:02:53.989" v="1110" actId="2696"/>
        <pc:sldMkLst>
          <pc:docMk/>
          <pc:sldMk cId="1810541734" sldId="320"/>
        </pc:sldMkLst>
      </pc:sldChg>
      <pc:sldChg chg="modSp add mod">
        <pc:chgData name="Long B Nguyen" userId="f59fb8f3-a021-417a-8bc1-65c8d471c621" providerId="ADAL" clId="{7E551B6C-1E81-B548-A72C-C51786C7D0CC}" dt="2021-06-11T12:19:53.077" v="2177" actId="20577"/>
        <pc:sldMkLst>
          <pc:docMk/>
          <pc:sldMk cId="3981954340" sldId="320"/>
        </pc:sldMkLst>
      </pc:sldChg>
      <pc:sldChg chg="del">
        <pc:chgData name="Long B Nguyen" userId="f59fb8f3-a021-417a-8bc1-65c8d471c621" providerId="ADAL" clId="{7E551B6C-1E81-B548-A72C-C51786C7D0CC}" dt="2021-06-10T17:02:54.010" v="1111" actId="2696"/>
        <pc:sldMkLst>
          <pc:docMk/>
          <pc:sldMk cId="1359731776" sldId="321"/>
        </pc:sldMkLst>
      </pc:sldChg>
      <pc:sldChg chg="add">
        <pc:chgData name="Long B Nguyen" userId="f59fb8f3-a021-417a-8bc1-65c8d471c621" providerId="ADAL" clId="{7E551B6C-1E81-B548-A72C-C51786C7D0CC}" dt="2021-06-10T17:03:02.443" v="1115"/>
        <pc:sldMkLst>
          <pc:docMk/>
          <pc:sldMk cId="3869412028" sldId="321"/>
        </pc:sldMkLst>
      </pc:sldChg>
      <pc:sldChg chg="modSp add mod">
        <pc:chgData name="Long B Nguyen" userId="f59fb8f3-a021-417a-8bc1-65c8d471c621" providerId="ADAL" clId="{7E551B6C-1E81-B548-A72C-C51786C7D0CC}" dt="2021-06-11T12:20:03.206" v="2179" actId="1076"/>
        <pc:sldMkLst>
          <pc:docMk/>
          <pc:sldMk cId="545779161" sldId="322"/>
        </pc:sldMkLst>
      </pc:sldChg>
      <pc:sldChg chg="del">
        <pc:chgData name="Long B Nguyen" userId="f59fb8f3-a021-417a-8bc1-65c8d471c621" providerId="ADAL" clId="{7E551B6C-1E81-B548-A72C-C51786C7D0CC}" dt="2021-06-10T17:02:54.030" v="1112" actId="2696"/>
        <pc:sldMkLst>
          <pc:docMk/>
          <pc:sldMk cId="3651577480" sldId="322"/>
        </pc:sldMkLst>
      </pc:sldChg>
      <pc:sldChg chg="del">
        <pc:chgData name="Long B Nguyen" userId="f59fb8f3-a021-417a-8bc1-65c8d471c621" providerId="ADAL" clId="{7E551B6C-1E81-B548-A72C-C51786C7D0CC}" dt="2021-06-10T17:02:53.968" v="1109" actId="2696"/>
        <pc:sldMkLst>
          <pc:docMk/>
          <pc:sldMk cId="1496564367" sldId="323"/>
        </pc:sldMkLst>
      </pc:sldChg>
      <pc:sldChg chg="modSp add mod modAnim">
        <pc:chgData name="Long B Nguyen" userId="f59fb8f3-a021-417a-8bc1-65c8d471c621" providerId="ADAL" clId="{7E551B6C-1E81-B548-A72C-C51786C7D0CC}" dt="2021-06-11T12:19:28.750" v="2171" actId="20577"/>
        <pc:sldMkLst>
          <pc:docMk/>
          <pc:sldMk cId="3176068915" sldId="323"/>
        </pc:sldMkLst>
      </pc:sldChg>
      <pc:sldChg chg="del">
        <pc:chgData name="Long B Nguyen" userId="f59fb8f3-a021-417a-8bc1-65c8d471c621" providerId="ADAL" clId="{7E551B6C-1E81-B548-A72C-C51786C7D0CC}" dt="2021-06-10T17:08:30.582" v="1370" actId="2696"/>
        <pc:sldMkLst>
          <pc:docMk/>
          <pc:sldMk cId="1025355635" sldId="325"/>
        </pc:sldMkLst>
      </pc:sldChg>
      <pc:sldChg chg="del">
        <pc:chgData name="Long B Nguyen" userId="f59fb8f3-a021-417a-8bc1-65c8d471c621" providerId="ADAL" clId="{7E551B6C-1E81-B548-A72C-C51786C7D0CC}" dt="2021-06-10T17:09:10.358" v="1375" actId="2696"/>
        <pc:sldMkLst>
          <pc:docMk/>
          <pc:sldMk cId="4174920299" sldId="327"/>
        </pc:sldMkLst>
      </pc:sldChg>
      <pc:sldChg chg="modSp add mod modAnim">
        <pc:chgData name="Long B Nguyen" userId="f59fb8f3-a021-417a-8bc1-65c8d471c621" providerId="ADAL" clId="{7E551B6C-1E81-B548-A72C-C51786C7D0CC}" dt="2021-06-10T17:16:12.092" v="1739" actId="20577"/>
        <pc:sldMkLst>
          <pc:docMk/>
          <pc:sldMk cId="2087798247" sldId="328"/>
        </pc:sldMkLst>
      </pc:sldChg>
      <pc:sldChg chg="del">
        <pc:chgData name="Long B Nguyen" userId="f59fb8f3-a021-417a-8bc1-65c8d471c621" providerId="ADAL" clId="{7E551B6C-1E81-B548-A72C-C51786C7D0CC}" dt="2021-06-10T13:17:07.707" v="800" actId="2696"/>
        <pc:sldMkLst>
          <pc:docMk/>
          <pc:sldMk cId="2756462650" sldId="328"/>
        </pc:sldMkLst>
      </pc:sldChg>
      <pc:sldChg chg="modSp add mod">
        <pc:chgData name="Long B Nguyen" userId="f59fb8f3-a021-417a-8bc1-65c8d471c621" providerId="ADAL" clId="{7E551B6C-1E81-B548-A72C-C51786C7D0CC}" dt="2021-06-10T13:19:20.801" v="904" actId="1037"/>
        <pc:sldMkLst>
          <pc:docMk/>
          <pc:sldMk cId="1447299358" sldId="329"/>
        </pc:sldMkLst>
      </pc:sldChg>
      <pc:sldChg chg="del">
        <pc:chgData name="Long B Nguyen" userId="f59fb8f3-a021-417a-8bc1-65c8d471c621" providerId="ADAL" clId="{7E551B6C-1E81-B548-A72C-C51786C7D0CC}" dt="2021-06-10T13:17:07.730" v="801" actId="2696"/>
        <pc:sldMkLst>
          <pc:docMk/>
          <pc:sldMk cId="3080714931" sldId="329"/>
        </pc:sldMkLst>
      </pc:sldChg>
      <pc:sldChg chg="del">
        <pc:chgData name="Long B Nguyen" userId="f59fb8f3-a021-417a-8bc1-65c8d471c621" providerId="ADAL" clId="{7E551B6C-1E81-B548-A72C-C51786C7D0CC}" dt="2021-06-10T13:17:07.749" v="802" actId="2696"/>
        <pc:sldMkLst>
          <pc:docMk/>
          <pc:sldMk cId="532184546" sldId="330"/>
        </pc:sldMkLst>
      </pc:sldChg>
      <pc:sldChg chg="addSp modSp add del mod modAnim">
        <pc:chgData name="Long B Nguyen" userId="f59fb8f3-a021-417a-8bc1-65c8d471c621" providerId="ADAL" clId="{7E551B6C-1E81-B548-A72C-C51786C7D0CC}" dt="2021-06-10T17:16:18.171" v="1740" actId="2696"/>
        <pc:sldMkLst>
          <pc:docMk/>
          <pc:sldMk cId="3718226292" sldId="330"/>
        </pc:sldMkLst>
      </pc:sldChg>
      <pc:sldChg chg="del">
        <pc:chgData name="Long B Nguyen" userId="f59fb8f3-a021-417a-8bc1-65c8d471c621" providerId="ADAL" clId="{7E551B6C-1E81-B548-A72C-C51786C7D0CC}" dt="2021-06-10T13:17:07.770" v="803" actId="2696"/>
        <pc:sldMkLst>
          <pc:docMk/>
          <pc:sldMk cId="3264629021" sldId="331"/>
        </pc:sldMkLst>
      </pc:sldChg>
      <pc:sldChg chg="add del">
        <pc:chgData name="Long B Nguyen" userId="f59fb8f3-a021-417a-8bc1-65c8d471c621" providerId="ADAL" clId="{7E551B6C-1E81-B548-A72C-C51786C7D0CC}" dt="2021-06-10T13:27:39.961" v="1055" actId="2696"/>
        <pc:sldMkLst>
          <pc:docMk/>
          <pc:sldMk cId="4230691944" sldId="331"/>
        </pc:sldMkLst>
      </pc:sldChg>
      <pc:sldChg chg="add del">
        <pc:chgData name="Long B Nguyen" userId="f59fb8f3-a021-417a-8bc1-65c8d471c621" providerId="ADAL" clId="{7E551B6C-1E81-B548-A72C-C51786C7D0CC}" dt="2021-06-10T13:29:43.721" v="1097" actId="2696"/>
        <pc:sldMkLst>
          <pc:docMk/>
          <pc:sldMk cId="2803662005" sldId="332"/>
        </pc:sldMkLst>
      </pc:sldChg>
      <pc:sldChg chg="del">
        <pc:chgData name="Long B Nguyen" userId="f59fb8f3-a021-417a-8bc1-65c8d471c621" providerId="ADAL" clId="{7E551B6C-1E81-B548-A72C-C51786C7D0CC}" dt="2021-06-10T13:17:07.831" v="806" actId="2696"/>
        <pc:sldMkLst>
          <pc:docMk/>
          <pc:sldMk cId="4022722016" sldId="332"/>
        </pc:sldMkLst>
      </pc:sldChg>
      <pc:sldChg chg="add del">
        <pc:chgData name="Long B Nguyen" userId="f59fb8f3-a021-417a-8bc1-65c8d471c621" providerId="ADAL" clId="{7E551B6C-1E81-B548-A72C-C51786C7D0CC}" dt="2021-06-10T13:29:45.834" v="1098" actId="2696"/>
        <pc:sldMkLst>
          <pc:docMk/>
          <pc:sldMk cId="1285018403" sldId="333"/>
        </pc:sldMkLst>
      </pc:sldChg>
      <pc:sldChg chg="del">
        <pc:chgData name="Long B Nguyen" userId="f59fb8f3-a021-417a-8bc1-65c8d471c621" providerId="ADAL" clId="{7E551B6C-1E81-B548-A72C-C51786C7D0CC}" dt="2021-06-10T13:17:07.851" v="807" actId="2696"/>
        <pc:sldMkLst>
          <pc:docMk/>
          <pc:sldMk cId="1710208723" sldId="333"/>
        </pc:sldMkLst>
      </pc:sldChg>
      <pc:sldChg chg="modSp add del mod">
        <pc:chgData name="Long B Nguyen" userId="f59fb8f3-a021-417a-8bc1-65c8d471c621" providerId="ADAL" clId="{7E551B6C-1E81-B548-A72C-C51786C7D0CC}" dt="2021-06-10T17:03:59.471" v="1116" actId="2696"/>
        <pc:sldMkLst>
          <pc:docMk/>
          <pc:sldMk cId="323835452" sldId="334"/>
        </pc:sldMkLst>
      </pc:sldChg>
      <pc:sldChg chg="del">
        <pc:chgData name="Long B Nguyen" userId="f59fb8f3-a021-417a-8bc1-65c8d471c621" providerId="ADAL" clId="{7E551B6C-1E81-B548-A72C-C51786C7D0CC}" dt="2021-06-10T13:17:07.813" v="805" actId="2696"/>
        <pc:sldMkLst>
          <pc:docMk/>
          <pc:sldMk cId="3404583044" sldId="334"/>
        </pc:sldMkLst>
      </pc:sldChg>
      <pc:sldChg chg="modSp add del mod modAnim">
        <pc:chgData name="Long B Nguyen" userId="f59fb8f3-a021-417a-8bc1-65c8d471c621" providerId="ADAL" clId="{7E551B6C-1E81-B548-A72C-C51786C7D0CC}" dt="2021-06-10T17:16:19.100" v="1741" actId="2696"/>
        <pc:sldMkLst>
          <pc:docMk/>
          <pc:sldMk cId="1198473218" sldId="335"/>
        </pc:sldMkLst>
      </pc:sldChg>
      <pc:sldChg chg="del">
        <pc:chgData name="Long B Nguyen" userId="f59fb8f3-a021-417a-8bc1-65c8d471c621" providerId="ADAL" clId="{7E551B6C-1E81-B548-A72C-C51786C7D0CC}" dt="2021-06-10T13:17:07.871" v="808" actId="2696"/>
        <pc:sldMkLst>
          <pc:docMk/>
          <pc:sldMk cId="3866550465" sldId="335"/>
        </pc:sldMkLst>
      </pc:sldChg>
      <pc:sldChg chg="modSp add del mod">
        <pc:chgData name="Long B Nguyen" userId="f59fb8f3-a021-417a-8bc1-65c8d471c621" providerId="ADAL" clId="{7E551B6C-1E81-B548-A72C-C51786C7D0CC}" dt="2021-06-10T17:05:52.176" v="1254" actId="2696"/>
        <pc:sldMkLst>
          <pc:docMk/>
          <pc:sldMk cId="2376304450" sldId="336"/>
        </pc:sldMkLst>
      </pc:sldChg>
      <pc:sldChg chg="del">
        <pc:chgData name="Long B Nguyen" userId="f59fb8f3-a021-417a-8bc1-65c8d471c621" providerId="ADAL" clId="{7E551B6C-1E81-B548-A72C-C51786C7D0CC}" dt="2021-06-10T13:17:07.893" v="809" actId="2696"/>
        <pc:sldMkLst>
          <pc:docMk/>
          <pc:sldMk cId="3749436800" sldId="336"/>
        </pc:sldMkLst>
      </pc:sldChg>
      <pc:sldChg chg="del">
        <pc:chgData name="Long B Nguyen" userId="f59fb8f3-a021-417a-8bc1-65c8d471c621" providerId="ADAL" clId="{7E551B6C-1E81-B548-A72C-C51786C7D0CC}" dt="2021-06-10T13:17:07.914" v="810" actId="2696"/>
        <pc:sldMkLst>
          <pc:docMk/>
          <pc:sldMk cId="461704868" sldId="337"/>
        </pc:sldMkLst>
      </pc:sldChg>
      <pc:sldChg chg="modSp add del mod modAnim">
        <pc:chgData name="Long B Nguyen" userId="f59fb8f3-a021-417a-8bc1-65c8d471c621" providerId="ADAL" clId="{7E551B6C-1E81-B548-A72C-C51786C7D0CC}" dt="2021-06-10T17:16:19.844" v="1742" actId="2696"/>
        <pc:sldMkLst>
          <pc:docMk/>
          <pc:sldMk cId="2550687832" sldId="337"/>
        </pc:sldMkLst>
      </pc:sldChg>
      <pc:sldChg chg="del">
        <pc:chgData name="Long B Nguyen" userId="f59fb8f3-a021-417a-8bc1-65c8d471c621" providerId="ADAL" clId="{7E551B6C-1E81-B548-A72C-C51786C7D0CC}" dt="2021-06-10T13:17:07.933" v="811" actId="2696"/>
        <pc:sldMkLst>
          <pc:docMk/>
          <pc:sldMk cId="545386500" sldId="338"/>
        </pc:sldMkLst>
      </pc:sldChg>
      <pc:sldChg chg="add del">
        <pc:chgData name="Long B Nguyen" userId="f59fb8f3-a021-417a-8bc1-65c8d471c621" providerId="ADAL" clId="{7E551B6C-1E81-B548-A72C-C51786C7D0CC}" dt="2021-06-10T17:16:20.569" v="1743" actId="2696"/>
        <pc:sldMkLst>
          <pc:docMk/>
          <pc:sldMk cId="4192049539" sldId="338"/>
        </pc:sldMkLst>
      </pc:sldChg>
      <pc:sldChg chg="del">
        <pc:chgData name="Long B Nguyen" userId="f59fb8f3-a021-417a-8bc1-65c8d471c621" providerId="ADAL" clId="{7E551B6C-1E81-B548-A72C-C51786C7D0CC}" dt="2021-06-10T13:17:07.975" v="813" actId="2696"/>
        <pc:sldMkLst>
          <pc:docMk/>
          <pc:sldMk cId="1791361008" sldId="339"/>
        </pc:sldMkLst>
      </pc:sldChg>
      <pc:sldChg chg="add del">
        <pc:chgData name="Long B Nguyen" userId="f59fb8f3-a021-417a-8bc1-65c8d471c621" providerId="ADAL" clId="{7E551B6C-1E81-B548-A72C-C51786C7D0CC}" dt="2021-06-10T17:06:33.035" v="1262" actId="2696"/>
        <pc:sldMkLst>
          <pc:docMk/>
          <pc:sldMk cId="2215557265" sldId="339"/>
        </pc:sldMkLst>
      </pc:sldChg>
      <pc:sldChg chg="del">
        <pc:chgData name="Long B Nguyen" userId="f59fb8f3-a021-417a-8bc1-65c8d471c621" providerId="ADAL" clId="{7E551B6C-1E81-B548-A72C-C51786C7D0CC}" dt="2021-06-10T13:17:07.954" v="812" actId="2696"/>
        <pc:sldMkLst>
          <pc:docMk/>
          <pc:sldMk cId="678299524" sldId="340"/>
        </pc:sldMkLst>
      </pc:sldChg>
      <pc:sldChg chg="add del">
        <pc:chgData name="Long B Nguyen" userId="f59fb8f3-a021-417a-8bc1-65c8d471c621" providerId="ADAL" clId="{7E551B6C-1E81-B548-A72C-C51786C7D0CC}" dt="2021-06-10T17:06:31.687" v="1261" actId="2696"/>
        <pc:sldMkLst>
          <pc:docMk/>
          <pc:sldMk cId="3245902555" sldId="340"/>
        </pc:sldMkLst>
      </pc:sldChg>
      <pc:sldChg chg="del">
        <pc:chgData name="Long B Nguyen" userId="f59fb8f3-a021-417a-8bc1-65c8d471c621" providerId="ADAL" clId="{7E551B6C-1E81-B548-A72C-C51786C7D0CC}" dt="2021-06-10T13:17:08.002" v="814" actId="2696"/>
        <pc:sldMkLst>
          <pc:docMk/>
          <pc:sldMk cId="225127645" sldId="341"/>
        </pc:sldMkLst>
      </pc:sldChg>
      <pc:sldChg chg="modSp add del mod">
        <pc:chgData name="Long B Nguyen" userId="f59fb8f3-a021-417a-8bc1-65c8d471c621" providerId="ADAL" clId="{7E551B6C-1E81-B548-A72C-C51786C7D0CC}" dt="2021-06-10T17:07:49.800" v="1368" actId="2696"/>
        <pc:sldMkLst>
          <pc:docMk/>
          <pc:sldMk cId="3326640392" sldId="341"/>
        </pc:sldMkLst>
      </pc:sldChg>
      <pc:sldChg chg="modSp add mod">
        <pc:chgData name="Long B Nguyen" userId="f59fb8f3-a021-417a-8bc1-65c8d471c621" providerId="ADAL" clId="{7E551B6C-1E81-B548-A72C-C51786C7D0CC}" dt="2021-06-11T12:21:04.695" v="2199" actId="1076"/>
        <pc:sldMkLst>
          <pc:docMk/>
          <pc:sldMk cId="1830555247" sldId="342"/>
        </pc:sldMkLst>
      </pc:sldChg>
      <pc:sldChg chg="del">
        <pc:chgData name="Long B Nguyen" userId="f59fb8f3-a021-417a-8bc1-65c8d471c621" providerId="ADAL" clId="{7E551B6C-1E81-B548-A72C-C51786C7D0CC}" dt="2021-06-10T17:02:54.078" v="1114" actId="2696"/>
        <pc:sldMkLst>
          <pc:docMk/>
          <pc:sldMk cId="2214326257" sldId="342"/>
        </pc:sldMkLst>
      </pc:sldChg>
      <pc:sldChg chg="del">
        <pc:chgData name="Long B Nguyen" userId="f59fb8f3-a021-417a-8bc1-65c8d471c621" providerId="ADAL" clId="{7E551B6C-1E81-B548-A72C-C51786C7D0CC}" dt="2021-06-10T17:02:54.055" v="1113" actId="2696"/>
        <pc:sldMkLst>
          <pc:docMk/>
          <pc:sldMk cId="1356056044" sldId="343"/>
        </pc:sldMkLst>
      </pc:sldChg>
      <pc:sldChg chg="modSp add mod">
        <pc:chgData name="Long B Nguyen" userId="f59fb8f3-a021-417a-8bc1-65c8d471c621" providerId="ADAL" clId="{7E551B6C-1E81-B548-A72C-C51786C7D0CC}" dt="2021-06-11T12:20:13.671" v="2183" actId="14100"/>
        <pc:sldMkLst>
          <pc:docMk/>
          <pc:sldMk cId="2861772922" sldId="343"/>
        </pc:sldMkLst>
      </pc:sldChg>
      <pc:sldChg chg="modSp mod">
        <pc:chgData name="Long B Nguyen" userId="f59fb8f3-a021-417a-8bc1-65c8d471c621" providerId="ADAL" clId="{7E551B6C-1E81-B548-A72C-C51786C7D0CC}" dt="2021-06-11T15:53:57.641" v="3218" actId="20577"/>
        <pc:sldMkLst>
          <pc:docMk/>
          <pc:sldMk cId="1270247652" sldId="344"/>
        </pc:sldMkLst>
      </pc:sldChg>
      <pc:sldChg chg="del">
        <pc:chgData name="Long B Nguyen" userId="f59fb8f3-a021-417a-8bc1-65c8d471c621" providerId="ADAL" clId="{7E551B6C-1E81-B548-A72C-C51786C7D0CC}" dt="2021-06-10T17:02:53.825" v="1107" actId="2696"/>
        <pc:sldMkLst>
          <pc:docMk/>
          <pc:sldMk cId="902308803" sldId="345"/>
        </pc:sldMkLst>
      </pc:sldChg>
      <pc:sldChg chg="modSp add mod">
        <pc:chgData name="Long B Nguyen" userId="f59fb8f3-a021-417a-8bc1-65c8d471c621" providerId="ADAL" clId="{7E551B6C-1E81-B548-A72C-C51786C7D0CC}" dt="2021-06-11T12:18:57.762" v="2161" actId="1036"/>
        <pc:sldMkLst>
          <pc:docMk/>
          <pc:sldMk cId="2130219534" sldId="345"/>
        </pc:sldMkLst>
      </pc:sldChg>
      <pc:sldChg chg="add del">
        <pc:chgData name="Long B Nguyen" userId="f59fb8f3-a021-417a-8bc1-65c8d471c621" providerId="ADAL" clId="{7E551B6C-1E81-B548-A72C-C51786C7D0CC}" dt="2021-06-10T13:28:50.891" v="1091" actId="2696"/>
        <pc:sldMkLst>
          <pc:docMk/>
          <pc:sldMk cId="1198027455" sldId="346"/>
        </pc:sldMkLst>
      </pc:sldChg>
      <pc:sldChg chg="del">
        <pc:chgData name="Long B Nguyen" userId="f59fb8f3-a021-417a-8bc1-65c8d471c621" providerId="ADAL" clId="{7E551B6C-1E81-B548-A72C-C51786C7D0CC}" dt="2021-06-10T13:17:07.792" v="804" actId="2696"/>
        <pc:sldMkLst>
          <pc:docMk/>
          <pc:sldMk cId="2271372051" sldId="346"/>
        </pc:sldMkLst>
      </pc:sldChg>
      <pc:sldChg chg="modSp add mod">
        <pc:chgData name="Long B Nguyen" userId="f59fb8f3-a021-417a-8bc1-65c8d471c621" providerId="ADAL" clId="{7E551B6C-1E81-B548-A72C-C51786C7D0CC}" dt="2021-06-11T12:17:58.259" v="2135" actId="1076"/>
        <pc:sldMkLst>
          <pc:docMk/>
          <pc:sldMk cId="2921473555" sldId="348"/>
        </pc:sldMkLst>
      </pc:sldChg>
      <pc:sldChg chg="del">
        <pc:chgData name="Long B Nguyen" userId="f59fb8f3-a021-417a-8bc1-65c8d471c621" providerId="ADAL" clId="{7E551B6C-1E81-B548-A72C-C51786C7D0CC}" dt="2021-06-10T17:02:53.758" v="1104" actId="2696"/>
        <pc:sldMkLst>
          <pc:docMk/>
          <pc:sldMk cId="3512088914" sldId="348"/>
        </pc:sldMkLst>
      </pc:sldChg>
      <pc:sldChg chg="modSp mod">
        <pc:chgData name="Long B Nguyen" userId="f59fb8f3-a021-417a-8bc1-65c8d471c621" providerId="ADAL" clId="{7E551B6C-1E81-B548-A72C-C51786C7D0CC}" dt="2021-06-14T17:19:50.006" v="4358" actId="1076"/>
        <pc:sldMkLst>
          <pc:docMk/>
          <pc:sldMk cId="1685712336" sldId="349"/>
        </pc:sldMkLst>
      </pc:sldChg>
      <pc:sldChg chg="modSp add">
        <pc:chgData name="Long B Nguyen" userId="f59fb8f3-a021-417a-8bc1-65c8d471c621" providerId="ADAL" clId="{7E551B6C-1E81-B548-A72C-C51786C7D0CC}" dt="2021-06-11T12:01:35.808" v="1748" actId="20577"/>
        <pc:sldMkLst>
          <pc:docMk/>
          <pc:sldMk cId="1173183267" sldId="350"/>
        </pc:sldMkLst>
      </pc:sldChg>
      <pc:sldChg chg="modSp add del mod modAnim">
        <pc:chgData name="Long B Nguyen" userId="f59fb8f3-a021-417a-8bc1-65c8d471c621" providerId="ADAL" clId="{7E551B6C-1E81-B548-A72C-C51786C7D0CC}" dt="2021-06-10T13:03:10.803" v="496" actId="2696"/>
        <pc:sldMkLst>
          <pc:docMk/>
          <pc:sldMk cId="1718290988" sldId="350"/>
        </pc:sldMkLst>
      </pc:sldChg>
      <pc:sldChg chg="modSp add mod modAnim">
        <pc:chgData name="Long B Nguyen" userId="f59fb8f3-a021-417a-8bc1-65c8d471c621" providerId="ADAL" clId="{7E551B6C-1E81-B548-A72C-C51786C7D0CC}" dt="2021-06-11T12:21:24.691" v="2200" actId="1076"/>
        <pc:sldMkLst>
          <pc:docMk/>
          <pc:sldMk cId="1166836157" sldId="351"/>
        </pc:sldMkLst>
      </pc:sldChg>
      <pc:sldChg chg="modSp add del modAnim">
        <pc:chgData name="Long B Nguyen" userId="f59fb8f3-a021-417a-8bc1-65c8d471c621" providerId="ADAL" clId="{7E551B6C-1E81-B548-A72C-C51786C7D0CC}" dt="2021-06-10T13:08:38.854" v="566" actId="2696"/>
        <pc:sldMkLst>
          <pc:docMk/>
          <pc:sldMk cId="486956964" sldId="352"/>
        </pc:sldMkLst>
      </pc:sldChg>
      <pc:sldChg chg="delSp modSp add mod modAnim">
        <pc:chgData name="Long B Nguyen" userId="f59fb8f3-a021-417a-8bc1-65c8d471c621" providerId="ADAL" clId="{7E551B6C-1E81-B548-A72C-C51786C7D0CC}" dt="2021-06-11T17:27:42.670" v="4039" actId="20577"/>
        <pc:sldMkLst>
          <pc:docMk/>
          <pc:sldMk cId="630408664" sldId="598"/>
        </pc:sldMkLst>
      </pc:sldChg>
      <pc:sldChg chg="add del">
        <pc:chgData name="Long B Nguyen" userId="f59fb8f3-a021-417a-8bc1-65c8d471c621" providerId="ADAL" clId="{7E551B6C-1E81-B548-A72C-C51786C7D0CC}" dt="2021-06-11T17:22:36.725" v="3805" actId="2696"/>
        <pc:sldMkLst>
          <pc:docMk/>
          <pc:sldMk cId="1612732867" sldId="598"/>
        </pc:sldMkLst>
      </pc:sldChg>
      <pc:sldChg chg="add del">
        <pc:chgData name="Long B Nguyen" userId="f59fb8f3-a021-417a-8bc1-65c8d471c621" providerId="ADAL" clId="{7E551B6C-1E81-B548-A72C-C51786C7D0CC}" dt="2021-06-11T17:30:54.363" v="4152" actId="2696"/>
        <pc:sldMkLst>
          <pc:docMk/>
          <pc:sldMk cId="1257292635" sldId="599"/>
        </pc:sldMkLst>
      </pc:sldChg>
      <pc:sldChg chg="addSp modSp add mod modAnim">
        <pc:chgData name="Long B Nguyen" userId="f59fb8f3-a021-417a-8bc1-65c8d471c621" providerId="ADAL" clId="{7E551B6C-1E81-B548-A72C-C51786C7D0CC}" dt="2021-06-11T12:02:43.847" v="1765" actId="207"/>
        <pc:sldMkLst>
          <pc:docMk/>
          <pc:sldMk cId="890660370" sldId="626"/>
        </pc:sldMkLst>
      </pc:sldChg>
      <pc:sldChg chg="modSp add mod">
        <pc:chgData name="Long B Nguyen" userId="f59fb8f3-a021-417a-8bc1-65c8d471c621" providerId="ADAL" clId="{7E551B6C-1E81-B548-A72C-C51786C7D0CC}" dt="2021-06-10T17:01:49.146" v="1101" actId="20577"/>
        <pc:sldMkLst>
          <pc:docMk/>
          <pc:sldMk cId="3969006746" sldId="627"/>
        </pc:sldMkLst>
      </pc:sldChg>
      <pc:sldChg chg="modSp add mod modAnim">
        <pc:chgData name="Long B Nguyen" userId="f59fb8f3-a021-417a-8bc1-65c8d471c621" providerId="ADAL" clId="{7E551B6C-1E81-B548-A72C-C51786C7D0CC}" dt="2021-06-11T16:15:09.711" v="3219" actId="20577"/>
        <pc:sldMkLst>
          <pc:docMk/>
          <pc:sldMk cId="781734240" sldId="628"/>
        </pc:sldMkLst>
      </pc:sldChg>
      <pc:sldChg chg="addSp modSp add mod modAnim">
        <pc:chgData name="Long B Nguyen" userId="f59fb8f3-a021-417a-8bc1-65c8d471c621" providerId="ADAL" clId="{7E551B6C-1E81-B548-A72C-C51786C7D0CC}" dt="2021-06-14T17:29:13.636" v="4362" actId="20577"/>
        <pc:sldMkLst>
          <pc:docMk/>
          <pc:sldMk cId="4189100123" sldId="629"/>
        </pc:sldMkLst>
      </pc:sldChg>
      <pc:sldChg chg="modSp add mod">
        <pc:chgData name="Long B Nguyen" userId="f59fb8f3-a021-417a-8bc1-65c8d471c621" providerId="ADAL" clId="{7E551B6C-1E81-B548-A72C-C51786C7D0CC}" dt="2021-06-11T17:21:15.863" v="3803" actId="20577"/>
        <pc:sldMkLst>
          <pc:docMk/>
          <pc:sldMk cId="3668115397" sldId="643"/>
        </pc:sldMkLst>
      </pc:sldChg>
      <pc:sldChg chg="delSp modSp add mod">
        <pc:chgData name="Long B Nguyen" userId="f59fb8f3-a021-417a-8bc1-65c8d471c621" providerId="ADAL" clId="{7E551B6C-1E81-B548-A72C-C51786C7D0CC}" dt="2021-06-11T16:51:13.848" v="3411" actId="20577"/>
        <pc:sldMkLst>
          <pc:docMk/>
          <pc:sldMk cId="3323891907" sldId="647"/>
        </pc:sldMkLst>
      </pc:sldChg>
      <pc:sldChg chg="modSp add mod">
        <pc:chgData name="Long B Nguyen" userId="f59fb8f3-a021-417a-8bc1-65c8d471c621" providerId="ADAL" clId="{7E551B6C-1E81-B548-A72C-C51786C7D0CC}" dt="2021-06-11T17:18:06.386" v="3802" actId="20577"/>
        <pc:sldMkLst>
          <pc:docMk/>
          <pc:sldMk cId="2605170431" sldId="648"/>
        </pc:sldMkLst>
      </pc:sldChg>
      <pc:sldChg chg="addSp modSp add modAnim">
        <pc:chgData name="Long B Nguyen" userId="f59fb8f3-a021-417a-8bc1-65c8d471c621" providerId="ADAL" clId="{7E551B6C-1E81-B548-A72C-C51786C7D0CC}" dt="2021-06-11T17:34:26.776" v="4329" actId="1036"/>
        <pc:sldMkLst>
          <pc:docMk/>
          <pc:sldMk cId="1498021361" sldId="64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59725-BFEE-644C-A872-B7D4268C5620}" type="datetimeFigureOut">
              <a:rPr lang="en-US" smtClean="0"/>
              <a:t>11/17/24</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290AE-058D-1344-A3D3-E0EB99844BF9}" type="slidenum">
              <a:rPr lang="en-US" smtClean="0"/>
              <a:t>‹#›</a:t>
            </a:fld>
            <a:endParaRPr lang="en-US"/>
          </a:p>
        </p:txBody>
      </p:sp>
    </p:spTree>
    <p:extLst>
      <p:ext uri="{BB962C8B-B14F-4D97-AF65-F5344CB8AC3E}">
        <p14:creationId xmlns:p14="http://schemas.microsoft.com/office/powerpoint/2010/main" val="176811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32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86017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33</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123757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11/17/24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11/17/24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11/17/24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11/17/24</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56616"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952" y="1644595"/>
            <a:ext cx="5872351" cy="1555871"/>
          </a:xfrm>
        </p:spPr>
        <p:txBody>
          <a:bodyPr>
            <a:normAutofit/>
          </a:bodyPr>
          <a:lstStyle/>
          <a:p>
            <a:r>
              <a:rPr lang="en-US" dirty="0">
                <a:solidFill>
                  <a:srgbClr val="FFFFFF"/>
                </a:solidFill>
              </a:rPr>
              <a:t>Understanding Data Part 1</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4026" y="3395598"/>
            <a:ext cx="4578895" cy="568399"/>
          </a:xfrm>
        </p:spPr>
        <p:txBody>
          <a:bodyPr>
            <a:normAutofit/>
          </a:bodyPr>
          <a:lstStyle/>
          <a:p>
            <a:r>
              <a:rPr lang="en-US" b="1">
                <a:solidFill>
                  <a:srgbClr val="FFFFFF"/>
                </a:solidFill>
              </a:rPr>
              <a:t>Representing Data </a:t>
            </a:r>
            <a:r>
              <a:rPr lang="en-US" b="1" dirty="0">
                <a:solidFill>
                  <a:srgbClr val="FFFFFF"/>
                </a:solidFill>
              </a:rPr>
              <a:t>Digitally</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1685712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81D2D-ACEF-5764-A87B-73A24EBEEE24}"/>
            </a:ext>
          </a:extLst>
        </p:cNvPr>
        <p:cNvGrpSpPr/>
        <p:nvPr/>
      </p:nvGrpSpPr>
      <p:grpSpPr>
        <a:xfrm>
          <a:off x="0" y="0"/>
          <a:ext cx="0" cy="0"/>
          <a:chOff x="0" y="0"/>
          <a:chExt cx="0" cy="0"/>
        </a:xfrm>
      </p:grpSpPr>
      <p:sp>
        <p:nvSpPr>
          <p:cNvPr id="26625" name="Title 1">
            <a:extLst>
              <a:ext uri="{FF2B5EF4-FFF2-40B4-BE49-F238E27FC236}">
                <a16:creationId xmlns:a16="http://schemas.microsoft.com/office/drawing/2014/main" id="{6109F2E1-04EF-8119-A1C0-C803FEF65039}"/>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1)</a:t>
            </a:r>
          </a:p>
        </p:txBody>
      </p:sp>
      <mc:AlternateContent xmlns:mc="http://schemas.openxmlformats.org/markup-compatibility/2006">
        <mc:Choice xmlns:a14="http://schemas.microsoft.com/office/drawing/2010/main" Requires="a14">
          <p:sp>
            <p:nvSpPr>
              <p:cNvPr id="26626" name="Content Placeholder 2">
                <a:extLst>
                  <a:ext uri="{FF2B5EF4-FFF2-40B4-BE49-F238E27FC236}">
                    <a16:creationId xmlns:a16="http://schemas.microsoft.com/office/drawing/2014/main" id="{05B95D02-F9AC-3F56-6E6C-D7BF6A2FB04A}"/>
                  </a:ext>
                </a:extLst>
              </p:cNvPr>
              <p:cNvSpPr>
                <a:spLocks noGrp="1" noChangeArrowheads="1"/>
              </p:cNvSpPr>
              <p:nvPr>
                <p:ph idx="1"/>
              </p:nvPr>
            </p:nvSpPr>
            <p:spPr>
              <a:xfrm>
                <a:off x="213644" y="905854"/>
                <a:ext cx="8732051" cy="4809146"/>
              </a:xfrm>
            </p:spPr>
            <p:txBody>
              <a:bodyPr>
                <a:normAutofit/>
              </a:bodyPr>
              <a:lstStyle/>
              <a:p>
                <a:pPr marL="457200" indent="-457200">
                  <a:buAutoNum type="arabicParenR" startAt="3"/>
                </a:pPr>
                <a:r>
                  <a:rPr lang="en-US" altLang="en-US" sz="2000" dirty="0">
                    <a:ea typeface="ＭＳ Ｐゴシック" panose="020B0600070205080204" pitchFamily="34" charset="-128"/>
                  </a:rPr>
                  <a:t>Using your new number (7), move down the chart marking how many times each power of 2 can fit into your dividend. 8 does not go into 7, so write a 0 beneath that box for the next binary digit to the right. Continue until you reach a number that can go into 7. Since 4 can fit into 7, mark it with a 1.</a:t>
                </a:r>
              </a:p>
              <a:p>
                <a:pPr marL="457200" indent="-457200">
                  <a:buAutoNum type="arabicParenR" startAt="3"/>
                </a:pPr>
                <a:endParaRPr lang="en-US" altLang="en-US" sz="2000" dirty="0">
                  <a:ea typeface="ＭＳ Ｐゴシック" panose="020B0600070205080204" pitchFamily="34" charset="-128"/>
                </a:endParaRPr>
              </a:p>
              <a:p>
                <a:pPr marL="0" indent="0">
                  <a:buNone/>
                </a:pPr>
                <a:endParaRPr lang="en-US" sz="2000" dirty="0"/>
              </a:p>
              <a:p>
                <a:pPr marL="0" indent="0">
                  <a:buNone/>
                </a:pPr>
                <a:r>
                  <a:rPr lang="en-US" altLang="en-US" sz="2000" dirty="0">
                    <a:ea typeface="ＭＳ Ｐゴシック" panose="020B0600070205080204" pitchFamily="34" charset="-128"/>
                  </a:rPr>
                  <a:t>		    1		 0	         1</a:t>
                </a:r>
              </a:p>
              <a:p>
                <a:pPr marL="0" indent="0">
                  <a:buNone/>
                </a:pPr>
                <a:endParaRPr lang="en-US" altLang="en-US" sz="2000" dirty="0">
                  <a:ea typeface="ＭＳ Ｐゴシック" panose="020B0600070205080204" pitchFamily="34" charset="-128"/>
                </a:endParaRPr>
              </a:p>
              <a:p>
                <a:pPr marL="457200" indent="-457200">
                  <a:buAutoNum type="arabicParenR" startAt="4"/>
                </a:pPr>
                <a:r>
                  <a:rPr lang="en-US" altLang="en-US" sz="2000" dirty="0">
                    <a:ea typeface="ＭＳ Ｐゴシック" panose="020B0600070205080204" pitchFamily="34" charset="-128"/>
                  </a:rPr>
                  <a:t>Subtract 4 from 7 to get 3. Then repeat this for 3.  </a:t>
                </a:r>
              </a:p>
              <a:p>
                <a:pPr marL="0" indent="0">
                  <a:buNone/>
                </a:pPr>
                <a:endParaRPr lang="en-US" altLang="en-US" sz="2000" dirty="0">
                  <a:ea typeface="ＭＳ Ｐゴシック" panose="020B0600070205080204" pitchFamily="34" charset="-128"/>
                </a:endParaRPr>
              </a:p>
              <a:p>
                <a:pPr marL="457200" indent="-457200">
                  <a:buAutoNum type="arabicParenR" startAt="4"/>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		    1		 0	         1	       1		     1</a:t>
                </a:r>
              </a:p>
              <a:p>
                <a:pPr marL="0" indent="0">
                  <a:buNone/>
                </a:pPr>
                <a:r>
                  <a:rPr lang="en-US" altLang="en-US" sz="2000" dirty="0">
                    <a:ea typeface="ＭＳ Ｐゴシック" panose="020B0600070205080204" pitchFamily="34" charset="-128"/>
                  </a:rPr>
                  <a:t>Thus </a:t>
                </a:r>
                <a14:m>
                  <m:oMath xmlns:m="http://schemas.openxmlformats.org/officeDocument/2006/math">
                    <m:sSub>
                      <m:sSubPr>
                        <m:ctrlPr>
                          <a:rPr lang="en-US" altLang="en-US" sz="2000" b="0" i="1" smtClean="0">
                            <a:latin typeface="Cambria Math" panose="02040503050406030204" pitchFamily="18" charset="0"/>
                            <a:ea typeface="ＭＳ Ｐゴシック" panose="020B0600070205080204" pitchFamily="34" charset="-128"/>
                          </a:rPr>
                        </m:ctrlPr>
                      </m:sSubPr>
                      <m:e>
                        <m:r>
                          <a:rPr lang="en-US" altLang="en-US" sz="2000" b="0" i="1" smtClean="0">
                            <a:latin typeface="Cambria Math" panose="02040503050406030204" pitchFamily="18" charset="0"/>
                            <a:ea typeface="ＭＳ Ｐゴシック" panose="020B0600070205080204" pitchFamily="34" charset="-128"/>
                          </a:rPr>
                          <m:t>23</m:t>
                        </m:r>
                      </m:e>
                      <m:sub>
                        <m:r>
                          <a:rPr lang="en-US" altLang="en-US" sz="2000" b="0" i="1" smtClean="0">
                            <a:latin typeface="Cambria Math" panose="02040503050406030204" pitchFamily="18" charset="0"/>
                            <a:ea typeface="ＭＳ Ｐゴシック" panose="020B0600070205080204" pitchFamily="34" charset="-128"/>
                          </a:rPr>
                          <m:t>10</m:t>
                        </m:r>
                      </m:sub>
                    </m:sSub>
                    <m:r>
                      <a:rPr lang="en-US" altLang="en-US" sz="2000" b="0" i="1" smtClean="0">
                        <a:latin typeface="Cambria Math" panose="02040503050406030204" pitchFamily="18" charset="0"/>
                        <a:ea typeface="ＭＳ Ｐゴシック" panose="020B0600070205080204" pitchFamily="34" charset="-128"/>
                      </a:rPr>
                      <m:t>=</m:t>
                    </m:r>
                    <m:sSub>
                      <m:sSubPr>
                        <m:ctrlPr>
                          <a:rPr lang="en-US" altLang="en-US" sz="2000" b="0" i="1" smtClean="0">
                            <a:latin typeface="Cambria Math" panose="02040503050406030204" pitchFamily="18" charset="0"/>
                            <a:ea typeface="ＭＳ Ｐゴシック" panose="020B0600070205080204" pitchFamily="34" charset="-128"/>
                          </a:rPr>
                        </m:ctrlPr>
                      </m:sSubPr>
                      <m:e>
                        <m:r>
                          <a:rPr lang="en-US" altLang="en-US" sz="2000" b="0" i="1" smtClean="0">
                            <a:latin typeface="Cambria Math" panose="02040503050406030204" pitchFamily="18" charset="0"/>
                            <a:ea typeface="ＭＳ Ｐゴシック" panose="020B0600070205080204" pitchFamily="34" charset="-128"/>
                          </a:rPr>
                          <m:t>10111</m:t>
                        </m:r>
                      </m:e>
                      <m:sub>
                        <m:r>
                          <a:rPr lang="en-US" altLang="en-US" sz="2000" b="0" i="1" smtClean="0">
                            <a:latin typeface="Cambria Math" panose="02040503050406030204" pitchFamily="18" charset="0"/>
                            <a:ea typeface="ＭＳ Ｐゴシック" panose="020B0600070205080204" pitchFamily="34" charset="-128"/>
                          </a:rPr>
                          <m:t>2</m:t>
                        </m:r>
                      </m:sub>
                    </m:sSub>
                  </m:oMath>
                </a14:m>
                <a:r>
                  <a:rPr lang="en-US" altLang="en-US" sz="2000" dirty="0">
                    <a:ea typeface="ＭＳ Ｐゴシック" panose="020B0600070205080204" pitchFamily="34" charset="-128"/>
                  </a:rPr>
                  <a:t>.</a:t>
                </a:r>
              </a:p>
              <a:p>
                <a:pPr marL="457200" indent="-457200">
                  <a:buAutoNum type="arabicParenR" startAt="4"/>
                </a:pPr>
                <a:endParaRPr lang="en-US" altLang="en-US" sz="2000" dirty="0">
                  <a:ea typeface="ＭＳ Ｐゴシック" panose="020B0600070205080204" pitchFamily="34" charset="-128"/>
                </a:endParaRPr>
              </a:p>
            </p:txBody>
          </p:sp>
        </mc:Choice>
        <mc:Fallback>
          <p:sp>
            <p:nvSpPr>
              <p:cNvPr id="26626" name="Content Placeholder 2">
                <a:extLst>
                  <a:ext uri="{FF2B5EF4-FFF2-40B4-BE49-F238E27FC236}">
                    <a16:creationId xmlns:a16="http://schemas.microsoft.com/office/drawing/2014/main" id="{05B95D02-F9AC-3F56-6E6C-D7BF6A2FB04A}"/>
                  </a:ext>
                </a:extLst>
              </p:cNvPr>
              <p:cNvSpPr>
                <a:spLocks noGrp="1" noRot="1" noChangeAspect="1" noMove="1" noResize="1" noEditPoints="1" noAdjustHandles="1" noChangeArrowheads="1" noChangeShapeType="1" noTextEdit="1"/>
              </p:cNvSpPr>
              <p:nvPr>
                <p:ph idx="1"/>
              </p:nvPr>
            </p:nvSpPr>
            <p:spPr>
              <a:xfrm>
                <a:off x="213644" y="905854"/>
                <a:ext cx="8732051" cy="4809146"/>
              </a:xfrm>
              <a:blipFill>
                <a:blip r:embed="rId2"/>
                <a:stretch>
                  <a:fillRect l="-581" t="-1316"/>
                </a:stretch>
              </a:blipFill>
            </p:spPr>
            <p:txBody>
              <a:bodyPr/>
              <a:lstStyle/>
              <a:p>
                <a:r>
                  <a:rPr lang="en-US">
                    <a:noFill/>
                  </a:rPr>
                  <a:t> </a:t>
                </a:r>
              </a:p>
            </p:txBody>
          </p:sp>
        </mc:Fallback>
      </mc:AlternateContent>
      <p:graphicFrame>
        <p:nvGraphicFramePr>
          <p:cNvPr id="3" name="Table 2">
            <a:extLst>
              <a:ext uri="{FF2B5EF4-FFF2-40B4-BE49-F238E27FC236}">
                <a16:creationId xmlns:a16="http://schemas.microsoft.com/office/drawing/2014/main" id="{149111A9-7859-C25A-06F7-8D51EFBB8133}"/>
              </a:ext>
            </a:extLst>
          </p:cNvPr>
          <p:cNvGraphicFramePr>
            <a:graphicFrameLocks noGrp="1"/>
          </p:cNvGraphicFramePr>
          <p:nvPr>
            <p:extLst>
              <p:ext uri="{D42A27DB-BD31-4B8C-83A1-F6EECF244321}">
                <p14:modId xmlns:p14="http://schemas.microsoft.com/office/powerpoint/2010/main" val="2011643002"/>
              </p:ext>
            </p:extLst>
          </p:nvPr>
        </p:nvGraphicFramePr>
        <p:xfrm>
          <a:off x="1374809" y="2345101"/>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325921765"/>
                    </a:ext>
                  </a:extLst>
                </a:gridCol>
                <a:gridCol w="1219200">
                  <a:extLst>
                    <a:ext uri="{9D8B030D-6E8A-4147-A177-3AD203B41FA5}">
                      <a16:colId xmlns:a16="http://schemas.microsoft.com/office/drawing/2014/main" val="1150075258"/>
                    </a:ext>
                  </a:extLst>
                </a:gridCol>
                <a:gridCol w="1219200">
                  <a:extLst>
                    <a:ext uri="{9D8B030D-6E8A-4147-A177-3AD203B41FA5}">
                      <a16:colId xmlns:a16="http://schemas.microsoft.com/office/drawing/2014/main" val="22037491"/>
                    </a:ext>
                  </a:extLst>
                </a:gridCol>
                <a:gridCol w="1219200">
                  <a:extLst>
                    <a:ext uri="{9D8B030D-6E8A-4147-A177-3AD203B41FA5}">
                      <a16:colId xmlns:a16="http://schemas.microsoft.com/office/drawing/2014/main" val="3459991895"/>
                    </a:ext>
                  </a:extLst>
                </a:gridCol>
                <a:gridCol w="1219200">
                  <a:extLst>
                    <a:ext uri="{9D8B030D-6E8A-4147-A177-3AD203B41FA5}">
                      <a16:colId xmlns:a16="http://schemas.microsoft.com/office/drawing/2014/main" val="3035601106"/>
                    </a:ext>
                  </a:extLst>
                </a:gridCol>
              </a:tblGrid>
              <a:tr h="370840">
                <a:tc>
                  <a:txBody>
                    <a:bodyPr/>
                    <a:lstStyle/>
                    <a:p>
                      <a:pPr algn="ctr"/>
                      <a:r>
                        <a:rPr lang="en-US" sz="1800" dirty="0"/>
                        <a:t>16</a:t>
                      </a:r>
                    </a:p>
                  </a:txBody>
                  <a:tcPr/>
                </a:tc>
                <a:tc>
                  <a:txBody>
                    <a:bodyPr/>
                    <a:lstStyle/>
                    <a:p>
                      <a:pPr algn="ctr"/>
                      <a:r>
                        <a:rPr lang="en-US" sz="1800" dirty="0"/>
                        <a:t>8</a:t>
                      </a:r>
                    </a:p>
                  </a:txBody>
                  <a:tcPr/>
                </a:tc>
                <a:tc>
                  <a:txBody>
                    <a:bodyPr/>
                    <a:lstStyle/>
                    <a:p>
                      <a:pPr algn="ctr"/>
                      <a:r>
                        <a:rPr lang="en-US" sz="1800" dirty="0"/>
                        <a:t>4</a:t>
                      </a:r>
                    </a:p>
                  </a:txBody>
                  <a:tcPr/>
                </a:tc>
                <a:tc>
                  <a:txBody>
                    <a:bodyPr/>
                    <a:lstStyle/>
                    <a:p>
                      <a:pPr algn="ctr"/>
                      <a:r>
                        <a:rPr lang="en-US" sz="1800" dirty="0"/>
                        <a:t>2</a:t>
                      </a:r>
                    </a:p>
                  </a:txBody>
                  <a:tcPr/>
                </a:tc>
                <a:tc>
                  <a:txBody>
                    <a:bodyPr/>
                    <a:lstStyle/>
                    <a:p>
                      <a:pPr algn="ctr"/>
                      <a:r>
                        <a:rPr lang="en-US" sz="1800" dirty="0"/>
                        <a:t>1</a:t>
                      </a:r>
                    </a:p>
                  </a:txBody>
                  <a:tcPr/>
                </a:tc>
                <a:extLst>
                  <a:ext uri="{0D108BD9-81ED-4DB2-BD59-A6C34878D82A}">
                    <a16:rowId xmlns:a16="http://schemas.microsoft.com/office/drawing/2014/main" val="1788510752"/>
                  </a:ext>
                </a:extLst>
              </a:tr>
            </a:tbl>
          </a:graphicData>
        </a:graphic>
      </p:graphicFrame>
      <p:graphicFrame>
        <p:nvGraphicFramePr>
          <p:cNvPr id="4" name="Table 3">
            <a:extLst>
              <a:ext uri="{FF2B5EF4-FFF2-40B4-BE49-F238E27FC236}">
                <a16:creationId xmlns:a16="http://schemas.microsoft.com/office/drawing/2014/main" id="{F0D516D1-1B5F-E96C-1F37-108878A94C59}"/>
              </a:ext>
            </a:extLst>
          </p:cNvPr>
          <p:cNvGraphicFramePr>
            <a:graphicFrameLocks noGrp="1"/>
          </p:cNvGraphicFramePr>
          <p:nvPr>
            <p:extLst>
              <p:ext uri="{D42A27DB-BD31-4B8C-83A1-F6EECF244321}">
                <p14:modId xmlns:p14="http://schemas.microsoft.com/office/powerpoint/2010/main" val="643230712"/>
              </p:ext>
            </p:extLst>
          </p:nvPr>
        </p:nvGraphicFramePr>
        <p:xfrm>
          <a:off x="1374809" y="4194099"/>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325921765"/>
                    </a:ext>
                  </a:extLst>
                </a:gridCol>
                <a:gridCol w="1219200">
                  <a:extLst>
                    <a:ext uri="{9D8B030D-6E8A-4147-A177-3AD203B41FA5}">
                      <a16:colId xmlns:a16="http://schemas.microsoft.com/office/drawing/2014/main" val="1150075258"/>
                    </a:ext>
                  </a:extLst>
                </a:gridCol>
                <a:gridCol w="1219200">
                  <a:extLst>
                    <a:ext uri="{9D8B030D-6E8A-4147-A177-3AD203B41FA5}">
                      <a16:colId xmlns:a16="http://schemas.microsoft.com/office/drawing/2014/main" val="22037491"/>
                    </a:ext>
                  </a:extLst>
                </a:gridCol>
                <a:gridCol w="1219200">
                  <a:extLst>
                    <a:ext uri="{9D8B030D-6E8A-4147-A177-3AD203B41FA5}">
                      <a16:colId xmlns:a16="http://schemas.microsoft.com/office/drawing/2014/main" val="3459991895"/>
                    </a:ext>
                  </a:extLst>
                </a:gridCol>
                <a:gridCol w="1219200">
                  <a:extLst>
                    <a:ext uri="{9D8B030D-6E8A-4147-A177-3AD203B41FA5}">
                      <a16:colId xmlns:a16="http://schemas.microsoft.com/office/drawing/2014/main" val="3035601106"/>
                    </a:ext>
                  </a:extLst>
                </a:gridCol>
              </a:tblGrid>
              <a:tr h="370840">
                <a:tc>
                  <a:txBody>
                    <a:bodyPr/>
                    <a:lstStyle/>
                    <a:p>
                      <a:pPr algn="ctr"/>
                      <a:r>
                        <a:rPr lang="en-US" sz="1800" dirty="0"/>
                        <a:t>16</a:t>
                      </a:r>
                    </a:p>
                  </a:txBody>
                  <a:tcPr/>
                </a:tc>
                <a:tc>
                  <a:txBody>
                    <a:bodyPr/>
                    <a:lstStyle/>
                    <a:p>
                      <a:pPr algn="ctr"/>
                      <a:r>
                        <a:rPr lang="en-US" sz="1800" dirty="0"/>
                        <a:t>8</a:t>
                      </a:r>
                    </a:p>
                  </a:txBody>
                  <a:tcPr/>
                </a:tc>
                <a:tc>
                  <a:txBody>
                    <a:bodyPr/>
                    <a:lstStyle/>
                    <a:p>
                      <a:pPr algn="ctr"/>
                      <a:r>
                        <a:rPr lang="en-US" sz="1800" dirty="0"/>
                        <a:t>4</a:t>
                      </a:r>
                    </a:p>
                  </a:txBody>
                  <a:tcPr/>
                </a:tc>
                <a:tc>
                  <a:txBody>
                    <a:bodyPr/>
                    <a:lstStyle/>
                    <a:p>
                      <a:pPr algn="ctr"/>
                      <a:r>
                        <a:rPr lang="en-US" sz="1800" dirty="0"/>
                        <a:t>2</a:t>
                      </a:r>
                    </a:p>
                  </a:txBody>
                  <a:tcPr/>
                </a:tc>
                <a:tc>
                  <a:txBody>
                    <a:bodyPr/>
                    <a:lstStyle/>
                    <a:p>
                      <a:pPr algn="ctr"/>
                      <a:r>
                        <a:rPr lang="en-US" sz="1800" dirty="0"/>
                        <a:t>1</a:t>
                      </a:r>
                    </a:p>
                  </a:txBody>
                  <a:tcPr/>
                </a:tc>
                <a:extLst>
                  <a:ext uri="{0D108BD9-81ED-4DB2-BD59-A6C34878D82A}">
                    <a16:rowId xmlns:a16="http://schemas.microsoft.com/office/drawing/2014/main" val="1788510752"/>
                  </a:ext>
                </a:extLst>
              </a:tr>
            </a:tbl>
          </a:graphicData>
        </a:graphic>
      </p:graphicFrame>
    </p:spTree>
    <p:extLst>
      <p:ext uri="{BB962C8B-B14F-4D97-AF65-F5344CB8AC3E}">
        <p14:creationId xmlns:p14="http://schemas.microsoft.com/office/powerpoint/2010/main" val="189185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AEC62-A039-50B5-A8CE-B8D68541C314}"/>
            </a:ext>
          </a:extLst>
        </p:cNvPr>
        <p:cNvGrpSpPr/>
        <p:nvPr/>
      </p:nvGrpSpPr>
      <p:grpSpPr>
        <a:xfrm>
          <a:off x="0" y="0"/>
          <a:ext cx="0" cy="0"/>
          <a:chOff x="0" y="0"/>
          <a:chExt cx="0" cy="0"/>
        </a:xfrm>
      </p:grpSpPr>
      <p:sp>
        <p:nvSpPr>
          <p:cNvPr id="26625" name="Title 1">
            <a:extLst>
              <a:ext uri="{FF2B5EF4-FFF2-40B4-BE49-F238E27FC236}">
                <a16:creationId xmlns:a16="http://schemas.microsoft.com/office/drawing/2014/main" id="{BD74B7DB-4D2B-8FB8-4545-C4DF69AD1A90}"/>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1)</a:t>
            </a:r>
          </a:p>
        </p:txBody>
      </p:sp>
      <p:sp>
        <p:nvSpPr>
          <p:cNvPr id="26626" name="Content Placeholder 2">
            <a:extLst>
              <a:ext uri="{FF2B5EF4-FFF2-40B4-BE49-F238E27FC236}">
                <a16:creationId xmlns:a16="http://schemas.microsoft.com/office/drawing/2014/main" id="{4744823D-E99B-460B-102A-9FD2EAC467D9}"/>
              </a:ext>
            </a:extLst>
          </p:cNvPr>
          <p:cNvSpPr>
            <a:spLocks noGrp="1" noChangeArrowheads="1"/>
          </p:cNvSpPr>
          <p:nvPr>
            <p:ph idx="1"/>
          </p:nvPr>
        </p:nvSpPr>
        <p:spPr>
          <a:xfrm>
            <a:off x="213644" y="905854"/>
            <a:ext cx="8732051" cy="4809146"/>
          </a:xfrm>
        </p:spPr>
        <p:txBody>
          <a:bodyPr>
            <a:normAutofit/>
          </a:bodyPr>
          <a:lstStyle/>
          <a:p>
            <a:pPr marL="0" indent="0">
              <a:buNone/>
            </a:pPr>
            <a:r>
              <a:rPr lang="en-US" altLang="en-US" sz="2000" dirty="0">
                <a:ea typeface="ＭＳ Ｐゴシック" panose="020B0600070205080204" pitchFamily="34" charset="-128"/>
              </a:rPr>
              <a:t>Here’s a visual example of how to convert 156 to binary.</a:t>
            </a:r>
          </a:p>
          <a:p>
            <a:pPr marL="0" indent="0">
              <a:buNone/>
            </a:pPr>
            <a:endParaRPr lang="en-US" altLang="en-US" sz="2000"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p:txBody>
      </p:sp>
      <p:pic>
        <p:nvPicPr>
          <p:cNvPr id="2" name="Picture 1">
            <a:extLst>
              <a:ext uri="{FF2B5EF4-FFF2-40B4-BE49-F238E27FC236}">
                <a16:creationId xmlns:a16="http://schemas.microsoft.com/office/drawing/2014/main" id="{964C1739-33E4-8F21-060A-7F65603CB8C6}"/>
              </a:ext>
            </a:extLst>
          </p:cNvPr>
          <p:cNvPicPr>
            <a:picLocks noChangeAspect="1"/>
          </p:cNvPicPr>
          <p:nvPr/>
        </p:nvPicPr>
        <p:blipFill>
          <a:blip r:embed="rId2"/>
          <a:stretch>
            <a:fillRect/>
          </a:stretch>
        </p:blipFill>
        <p:spPr>
          <a:xfrm>
            <a:off x="1241263" y="1385361"/>
            <a:ext cx="5864617" cy="4329639"/>
          </a:xfrm>
          <a:prstGeom prst="rect">
            <a:avLst/>
          </a:prstGeom>
        </p:spPr>
      </p:pic>
    </p:spTree>
    <p:extLst>
      <p:ext uri="{BB962C8B-B14F-4D97-AF65-F5344CB8AC3E}">
        <p14:creationId xmlns:p14="http://schemas.microsoft.com/office/powerpoint/2010/main" val="2108380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2E729-BBE7-1CDD-9EB3-DEC1839A8ABB}"/>
            </a:ext>
          </a:extLst>
        </p:cNvPr>
        <p:cNvGrpSpPr/>
        <p:nvPr/>
      </p:nvGrpSpPr>
      <p:grpSpPr>
        <a:xfrm>
          <a:off x="0" y="0"/>
          <a:ext cx="0" cy="0"/>
          <a:chOff x="0" y="0"/>
          <a:chExt cx="0" cy="0"/>
        </a:xfrm>
      </p:grpSpPr>
      <p:sp>
        <p:nvSpPr>
          <p:cNvPr id="26625" name="Title 1">
            <a:extLst>
              <a:ext uri="{FF2B5EF4-FFF2-40B4-BE49-F238E27FC236}">
                <a16:creationId xmlns:a16="http://schemas.microsoft.com/office/drawing/2014/main" id="{76FA05B1-8D75-69D6-5361-5FE9F89D6D72}"/>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2)</a:t>
            </a:r>
          </a:p>
        </p:txBody>
      </p:sp>
      <p:sp>
        <p:nvSpPr>
          <p:cNvPr id="26626" name="Content Placeholder 2">
            <a:extLst>
              <a:ext uri="{FF2B5EF4-FFF2-40B4-BE49-F238E27FC236}">
                <a16:creationId xmlns:a16="http://schemas.microsoft.com/office/drawing/2014/main" id="{7054DCD3-4753-73C3-6C3B-66EA2DA7B51B}"/>
              </a:ext>
            </a:extLst>
          </p:cNvPr>
          <p:cNvSpPr>
            <a:spLocks noGrp="1" noChangeArrowheads="1"/>
          </p:cNvSpPr>
          <p:nvPr>
            <p:ph idx="1"/>
          </p:nvPr>
        </p:nvSpPr>
        <p:spPr>
          <a:xfrm>
            <a:off x="213645" y="905854"/>
            <a:ext cx="8716710" cy="4412806"/>
          </a:xfrm>
        </p:spPr>
        <p:txBody>
          <a:bodyPr>
            <a:normAutofit/>
          </a:bodyPr>
          <a:lstStyle/>
          <a:p>
            <a:pPr marL="0" indent="0">
              <a:buNone/>
            </a:pPr>
            <a:r>
              <a:rPr lang="en-US" altLang="en-US" sz="2000" dirty="0">
                <a:ea typeface="ＭＳ Ｐゴシック" panose="020B0600070205080204" pitchFamily="34" charset="-128"/>
              </a:rPr>
              <a:t>This method provides a nice algorithm for converting from decimal to binary. You can use this method, for example, to write a function in Python to do the conversion. On tests and worksheets, I recommend using Method 1. </a:t>
            </a:r>
          </a:p>
          <a:p>
            <a:pPr marL="0" indent="0">
              <a:buNone/>
            </a:pPr>
            <a:r>
              <a:rPr lang="en-US" altLang="en-US" sz="2000" dirty="0">
                <a:ea typeface="ＭＳ Ｐゴシック" panose="020B0600070205080204" pitchFamily="34" charset="-128"/>
              </a:rPr>
              <a:t>Repeatedly modulo 2 and the divide by 2. Stop at 0. The remainder list read top to bottom are the digits from left to right. </a:t>
            </a:r>
          </a:p>
        </p:txBody>
      </p:sp>
      <p:pic>
        <p:nvPicPr>
          <p:cNvPr id="26627" name="Picture 4" descr="ten22">
            <a:extLst>
              <a:ext uri="{FF2B5EF4-FFF2-40B4-BE49-F238E27FC236}">
                <a16:creationId xmlns:a16="http://schemas.microsoft.com/office/drawing/2014/main" id="{051B3B2A-D190-D1AB-20A7-40A5E2CB32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989" y="2506204"/>
            <a:ext cx="3779236" cy="3069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98433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a:xfrm>
            <a:off x="133402" y="153825"/>
            <a:ext cx="7886700" cy="631240"/>
          </a:xfrm>
        </p:spPr>
        <p:txBody>
          <a:bodyPr/>
          <a:lstStyle/>
          <a:p>
            <a:pPr eaLnBrk="1" hangingPunct="1"/>
            <a:r>
              <a:rPr lang="en-US" altLang="en-US" dirty="0">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a:xfrm>
            <a:off x="133401" y="871420"/>
            <a:ext cx="8737133" cy="4689755"/>
          </a:xfrm>
        </p:spPr>
        <p:txBody>
          <a:bodyPr/>
          <a:lstStyle/>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don’t.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10 types of people in the world; those who understand binary and those who have friends.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176068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a:xfrm>
            <a:off x="218452" y="204909"/>
            <a:ext cx="7886700" cy="725243"/>
          </a:xfrm>
        </p:spPr>
        <p:txBody>
          <a:bodyPr/>
          <a:lstStyle/>
          <a:p>
            <a:pPr eaLnBrk="1" hangingPunct="1"/>
            <a:r>
              <a:rPr lang="en-US" altLang="en-US" dirty="0">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a:xfrm>
            <a:off x="218451" y="999858"/>
            <a:ext cx="8728995" cy="4510233"/>
          </a:xfrm>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 Every 4 bits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398195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941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a:xfrm>
            <a:off x="209906" y="138740"/>
            <a:ext cx="7886700" cy="666752"/>
          </a:xfrm>
        </p:spPr>
        <p:txBody>
          <a:bodyPr/>
          <a:lstStyle/>
          <a:p>
            <a:pPr eaLnBrk="1" hangingPunct="1"/>
            <a:r>
              <a:rPr lang="en-US" altLang="en-US" dirty="0">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54577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a:xfrm>
            <a:off x="201361" y="187817"/>
            <a:ext cx="7886700" cy="759427"/>
          </a:xfrm>
        </p:spPr>
        <p:txBody>
          <a:bodyPr/>
          <a:lstStyle/>
          <a:p>
            <a:pPr eaLnBrk="1" hangingPunct="1"/>
            <a:r>
              <a:rPr lang="en-US" altLang="en-US" dirty="0">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a:xfrm>
            <a:off x="201361" y="947244"/>
            <a:ext cx="8609353" cy="4385332"/>
          </a:xfrm>
        </p:spPr>
        <p:txBody>
          <a:bodyPr/>
          <a:lstStyle/>
          <a:p>
            <a:pPr marL="0" indent="0">
              <a:buNone/>
            </a:pPr>
            <a:r>
              <a:rPr lang="en-US" altLang="zh-CN" sz="1833" dirty="0">
                <a:ea typeface="宋体" panose="02010600030101010101" pitchFamily="2" charset="-122"/>
              </a:rPr>
              <a:t>Let’s count in Base 10. </a:t>
            </a:r>
          </a:p>
          <a:p>
            <a:pPr marL="0" indent="0">
              <a:buNone/>
            </a:pPr>
            <a:r>
              <a:rPr lang="en-US" altLang="zh-CN" sz="1833" dirty="0">
                <a:ea typeface="宋体" panose="02010600030101010101" pitchFamily="2" charset="-122"/>
              </a:rPr>
              <a:t>0,1,2,3,4,5,6,7,8,9,__,___,…,18,19,__,__. </a:t>
            </a:r>
          </a:p>
          <a:p>
            <a:pPr marL="0" indent="0">
              <a:buNone/>
            </a:pPr>
            <a:r>
              <a:rPr lang="en-US" altLang="zh-CN" sz="1833" dirty="0">
                <a:ea typeface="宋体" panose="02010600030101010101" pitchFamily="2" charset="-122"/>
              </a:rPr>
              <a:t>Answer: 10,11…..,20,21. Good job!</a:t>
            </a:r>
          </a:p>
          <a:p>
            <a:pPr marL="0" indent="0"/>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count in Base 5.</a:t>
            </a:r>
          </a:p>
          <a:p>
            <a:pPr marL="0" indent="0">
              <a:buNone/>
            </a:pPr>
            <a:r>
              <a:rPr lang="en-US" altLang="en-US" sz="1833" dirty="0">
                <a:ea typeface="ＭＳ Ｐゴシック" panose="020B0600070205080204" pitchFamily="34" charset="-128"/>
              </a:rPr>
              <a:t>0,1,2,3,4,__,__,__,__,__,___.</a:t>
            </a:r>
          </a:p>
          <a:p>
            <a:pPr marL="0" indent="0">
              <a:buNone/>
            </a:pPr>
            <a:r>
              <a:rPr lang="en-US" altLang="en-US" sz="1833" dirty="0">
                <a:ea typeface="ＭＳ Ｐゴシック" panose="020B0600070205080204" pitchFamily="34" charset="-128"/>
              </a:rPr>
              <a:t>Answer:10,11,12,13,14,20.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Let’s keep going!</a:t>
            </a:r>
          </a:p>
          <a:p>
            <a:pPr marL="0" indent="0">
              <a:buNone/>
            </a:pPr>
            <a:r>
              <a:rPr lang="en-US" altLang="en-US" sz="1833" dirty="0">
                <a:ea typeface="ＭＳ Ｐゴシック" panose="020B0600070205080204" pitchFamily="34" charset="-128"/>
              </a:rPr>
              <a:t>40,41,42,43,44,___,___,___.</a:t>
            </a:r>
          </a:p>
          <a:p>
            <a:pPr marL="0" indent="0">
              <a:buNone/>
            </a:pPr>
            <a:r>
              <a:rPr lang="en-US" altLang="en-US" sz="1833" dirty="0">
                <a:ea typeface="ＭＳ Ｐゴシック" panose="020B0600070205080204" pitchFamily="34" charset="-128"/>
              </a:rPr>
              <a:t>Answer:100,101,102. </a:t>
            </a: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86177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a:xfrm>
            <a:off x="133402" y="121492"/>
            <a:ext cx="7886700" cy="658813"/>
          </a:xfrm>
        </p:spPr>
        <p:txBody>
          <a:bodyPr/>
          <a:lstStyle/>
          <a:p>
            <a:pPr eaLnBrk="1" hangingPunct="1"/>
            <a:r>
              <a:rPr lang="en-US" altLang="en-US" dirty="0">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a:xfrm>
            <a:off x="133402" y="834328"/>
            <a:ext cx="8856774" cy="4759180"/>
          </a:xfrm>
        </p:spPr>
        <p:txBody>
          <a:bodyPr/>
          <a:lstStyle/>
          <a:p>
            <a:pPr marL="0" indent="0">
              <a:buNone/>
            </a:pPr>
            <a:r>
              <a:rPr lang="en-US" altLang="en-US" sz="1833" dirty="0">
                <a:ea typeface="ＭＳ Ｐゴシック" panose="020B0600070205080204" pitchFamily="34" charset="-128"/>
              </a:rPr>
              <a:t>What’s the answer in base 8?</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5?</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What’s the answer in base 12?</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2124" y="1420753"/>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8703" y="146686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656" y="2759669"/>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76792" y="2759669"/>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2124" y="3886931"/>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51656" y="3946119"/>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055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 Python floats are represented with 64 bits.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68115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158631" y="179462"/>
            <a:ext cx="7886700" cy="605602"/>
          </a:xfrm>
        </p:spPr>
        <p:txBody>
          <a:bodyPr/>
          <a:lstStyle/>
          <a:p>
            <a:pPr eaLnBrk="1" hangingPunct="1"/>
            <a:r>
              <a:rPr lang="en-US" altLang="en-US" dirty="0">
                <a:ea typeface="ＭＳ Ｐゴシック" panose="020B0600070205080204" pitchFamily="34" charset="-128"/>
              </a:rPr>
              <a:t>Data</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normAutofit lnSpcReduction="10000"/>
          </a:bodyPr>
          <a:lstStyle/>
          <a:p>
            <a:pPr marL="0" indent="0">
              <a:buNone/>
            </a:pPr>
            <a:r>
              <a:rPr lang="en-US" dirty="0"/>
              <a:t>Data values can be stored in variables, lists of items, or standalone constants.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dirty="0"/>
              <a:t>Computing devices represent data(text, numbers, audio, images) </a:t>
            </a:r>
            <a:r>
              <a:rPr lang="en-US" b="1" dirty="0"/>
              <a:t>digitally</a:t>
            </a:r>
            <a:r>
              <a:rPr lang="en-US" dirty="0"/>
              <a:t>, meaning that the lowest-level components of any value are </a:t>
            </a:r>
            <a:r>
              <a:rPr lang="en-US" b="1" dirty="0"/>
              <a:t>bits</a:t>
            </a:r>
            <a:r>
              <a:rPr lang="en-US" dirty="0"/>
              <a:t>. </a:t>
            </a:r>
          </a:p>
          <a:p>
            <a:pPr marL="0" indent="0">
              <a:buNone/>
            </a:pPr>
            <a:endParaRPr lang="en-US" dirty="0"/>
          </a:p>
          <a:p>
            <a:pPr marL="0" indent="0">
              <a:buNone/>
            </a:pPr>
            <a:r>
              <a:rPr lang="en-US" b="1" dirty="0"/>
              <a:t>Bit</a:t>
            </a:r>
            <a:r>
              <a:rPr lang="en-US" i="1" dirty="0"/>
              <a:t> </a:t>
            </a:r>
            <a:r>
              <a:rPr lang="en-US" dirty="0"/>
              <a:t>is shorthand for </a:t>
            </a:r>
            <a:r>
              <a:rPr lang="en-US" b="1" dirty="0"/>
              <a:t>binary digit</a:t>
            </a:r>
            <a:r>
              <a:rPr lang="en-US" i="1" dirty="0"/>
              <a:t> </a:t>
            </a:r>
            <a:r>
              <a:rPr lang="en-US" dirty="0"/>
              <a:t>and is either 0 or a 1. This system of representing data is called </a:t>
            </a:r>
            <a:r>
              <a:rPr lang="en-US" b="1" dirty="0"/>
              <a:t>binary</a:t>
            </a:r>
            <a:r>
              <a:rPr lang="en-US" dirty="0"/>
              <a:t> (base 2) which uses only combinations of the digits zero and one. </a:t>
            </a:r>
          </a:p>
          <a:p>
            <a:pPr marL="0" indent="0">
              <a:buNone/>
            </a:pPr>
            <a:endParaRPr lang="en-US" dirty="0"/>
          </a:p>
          <a:p>
            <a:pPr marL="0" indent="0">
              <a:buNone/>
            </a:pPr>
            <a:r>
              <a:rPr lang="en-US" altLang="en-US" b="1" dirty="0">
                <a:latin typeface="INCONSOLATA" panose="020B0609030003000000" pitchFamily="49" charset="77"/>
                <a:ea typeface="ＭＳ Ｐゴシック" panose="020B0600070205080204" pitchFamily="34" charset="-128"/>
              </a:rPr>
              <a:t>name = "Mike Smith"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altLang="en-US" sz="1900" b="1" dirty="0">
              <a:latin typeface="INCONSOLATA" panose="020B0609030003000000" pitchFamily="49" charset="77"/>
              <a:ea typeface="ＭＳ Ｐゴシック" panose="020B0600070205080204" pitchFamily="34" charset="-128"/>
            </a:endParaRPr>
          </a:p>
          <a:p>
            <a:pPr marL="0" indent="0">
              <a:buNone/>
            </a:pPr>
            <a:r>
              <a:rPr lang="en-US" altLang="en-US" b="1" dirty="0">
                <a:latin typeface="INCONSOLATA" panose="020B0609030003000000" pitchFamily="49" charset="77"/>
                <a:ea typeface="ＭＳ Ｐゴシック" panose="020B0600070205080204" pitchFamily="34" charset="-128"/>
              </a:rPr>
              <a:t>grades = [87, 91, 75] 	</a:t>
            </a:r>
            <a:r>
              <a:rPr lang="en-US" altLang="en-US" sz="1900" b="1" dirty="0">
                <a:solidFill>
                  <a:srgbClr val="FF0000"/>
                </a:solidFill>
                <a:latin typeface="INCONSOLATA" panose="020B0609030003000000" pitchFamily="49" charset="77"/>
                <a:ea typeface="ＭＳ Ｐゴシック" panose="020B0600070205080204" pitchFamily="34" charset="-128"/>
              </a:rPr>
              <a:t># represented internally as 0's and 1's</a:t>
            </a:r>
            <a:endParaRPr lang="en-US" sz="1900" dirty="0">
              <a:solidFill>
                <a:srgbClr val="FF0000"/>
              </a:solidFill>
            </a:endParaRPr>
          </a:p>
          <a:p>
            <a:pPr marL="0" indent="0">
              <a:buNone/>
            </a:pPr>
            <a:endParaRPr lang="en-US" dirty="0"/>
          </a:p>
          <a:p>
            <a:pPr marL="0" indent="0">
              <a:buNone/>
            </a:pPr>
            <a:r>
              <a:rPr lang="en-US" dirty="0"/>
              <a:t>Thus, </a:t>
            </a:r>
            <a:r>
              <a:rPr lang="en-US" b="1" dirty="0"/>
              <a:t>digital data</a:t>
            </a:r>
            <a:r>
              <a:rPr lang="en-US" dirty="0"/>
              <a:t> is simply some sequence of 0's and 1s representing some information. An image, audio recording or movie can be represented using just 0’s and 1’s!</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731832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Overflow Error</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r>
              <a:rPr lang="en-US" dirty="0"/>
              <a:t>The formula to calculate the largest number stored using n bits is 2^n – 1. </a:t>
            </a:r>
          </a:p>
          <a:p>
            <a:pPr marL="0" indent="0">
              <a:buNone/>
            </a:pPr>
            <a:endParaRPr lang="en-US" dirty="0"/>
          </a:p>
          <a:p>
            <a:pPr marL="0" indent="0">
              <a:buNone/>
            </a:pPr>
            <a:r>
              <a:rPr lang="en-US" dirty="0"/>
              <a:t>Example 1:</a:t>
            </a:r>
          </a:p>
          <a:p>
            <a:pPr marL="0" indent="0">
              <a:buNone/>
            </a:pPr>
            <a:r>
              <a:rPr lang="en-US" dirty="0"/>
              <a:t>With 4 bits, the largest integer that can be stored is 2^4 - 1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20</a:t>
            </a:fld>
            <a:endParaRPr lang="en-US" dirty="0"/>
          </a:p>
        </p:txBody>
      </p:sp>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3323891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A fixed number of bits is used to store real numbers. Because of this limitation, round-off errors can occur. </a:t>
            </a:r>
          </a:p>
          <a:p>
            <a:pPr marL="0" indent="0">
              <a:buNone/>
            </a:pPr>
            <a:endParaRPr lang="en-US" dirty="0"/>
          </a:p>
          <a:p>
            <a:pPr marL="0" indent="0">
              <a:buNone/>
            </a:pPr>
            <a:r>
              <a:rPr lang="en-US" dirty="0"/>
              <a:t>Python computes 1/3 as 0.3333333333333333. This value is only an approximation of 1/3 which is an infinitely repeating decimal. </a:t>
            </a:r>
          </a:p>
          <a:p>
            <a:pPr marL="0" indent="0">
              <a:buNone/>
            </a:pPr>
            <a:r>
              <a:rPr lang="en-US" dirty="0"/>
              <a:t> </a:t>
            </a:r>
          </a:p>
          <a:p>
            <a:pPr marL="0" indent="0">
              <a:buNone/>
            </a:pPr>
            <a:r>
              <a:rPr lang="en-US" b="1" dirty="0"/>
              <a:t>Round-off error </a:t>
            </a:r>
            <a:r>
              <a:rPr lang="en-US" dirty="0"/>
              <a:t>occurs when decimals (real numbers) are rounded.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21</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Round Off Errors</a:t>
            </a:r>
          </a:p>
        </p:txBody>
      </p:sp>
    </p:spTree>
    <p:extLst>
      <p:ext uri="{BB962C8B-B14F-4D97-AF65-F5344CB8AC3E}">
        <p14:creationId xmlns:p14="http://schemas.microsoft.com/office/powerpoint/2010/main" val="2605170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51276" y="94002"/>
            <a:ext cx="7886700" cy="605602"/>
          </a:xfrm>
        </p:spPr>
        <p:txBody>
          <a:bodyPr/>
          <a:lstStyle/>
          <a:p>
            <a:pPr eaLnBrk="1" hangingPunct="1"/>
            <a:r>
              <a:rPr lang="en-US" altLang="en-US" dirty="0">
                <a:ea typeface="ＭＳ Ｐゴシック" panose="020B0600070205080204" pitchFamily="34" charset="-128"/>
              </a:rPr>
              <a:t>Abstraction</a:t>
            </a: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107355" y="699604"/>
            <a:ext cx="8985369" cy="4929936"/>
          </a:xfrm>
        </p:spPr>
        <p:txBody>
          <a:bodyPr/>
          <a:lstStyle/>
          <a:p>
            <a:pPr marL="0" indent="0">
              <a:buNone/>
            </a:pPr>
            <a:r>
              <a:rPr lang="en-US" b="1" dirty="0"/>
              <a:t>Abstraction</a:t>
            </a:r>
            <a:r>
              <a:rPr lang="en-US" i="1" dirty="0"/>
              <a:t> </a:t>
            </a:r>
            <a:r>
              <a:rPr lang="en-US" dirty="0"/>
              <a:t>is the process of reducing complexity by focusing on the main idea.</a:t>
            </a:r>
            <a:br>
              <a:rPr lang="en-US" dirty="0"/>
            </a:br>
            <a:endParaRPr lang="en-US" dirty="0"/>
          </a:p>
          <a:p>
            <a:pPr marL="0" indent="0">
              <a:buNone/>
            </a:pPr>
            <a:r>
              <a:rPr lang="en-US" dirty="0"/>
              <a:t>By hiding details irrelevant to the question at hand and bringing together related and useful details, abstraction reduces complexity and allows one to focus on the idea. </a:t>
            </a:r>
            <a:endParaRPr lang="en-US" sz="2000" dirty="0"/>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One type of abstraction we saw was </a:t>
            </a:r>
            <a:r>
              <a:rPr lang="en-US" sz="2000" b="1" dirty="0">
                <a:latin typeface="Gill Sans MT" panose="020B0502020104020203" pitchFamily="34" charset="77"/>
              </a:rPr>
              <a:t>procedural abstraction</a:t>
            </a:r>
            <a:r>
              <a:rPr lang="en-US" sz="2000" dirty="0">
                <a:latin typeface="Gill Sans MT" panose="020B0502020104020203" pitchFamily="34" charset="77"/>
              </a:rPr>
              <a:t>, which provides a name for a procedure(function) and allows it to be used only knowing what it does, not how it does it.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sz="1800" b="1" dirty="0">
                <a:latin typeface="INCONSOLATA" panose="020B0609030003000000" pitchFamily="49" charset="77"/>
              </a:rPr>
              <a:t>import random</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random.randrange</a:t>
            </a:r>
            <a:r>
              <a:rPr lang="en-US" sz="1800" b="1" dirty="0">
                <a:latin typeface="INCONSOLATA" panose="020B0609030003000000" pitchFamily="49" charset="77"/>
              </a:rPr>
              <a:t>(10)) </a:t>
            </a:r>
            <a:r>
              <a:rPr lang="en-US" sz="1800" b="1" dirty="0">
                <a:solidFill>
                  <a:schemeClr val="accent6"/>
                </a:solidFill>
                <a:latin typeface="INCONSOLATA" panose="020B0609030003000000" pitchFamily="49" charset="77"/>
              </a:rPr>
              <a:t># random number from 0 - 9</a:t>
            </a:r>
          </a:p>
          <a:p>
            <a:pPr marL="0" indent="0">
              <a:buNone/>
            </a:pPr>
            <a:endParaRPr lang="en-US" sz="1800" b="1" dirty="0">
              <a:latin typeface="INCONSOLATA" panose="020B0609030003000000" pitchFamily="49" charset="77"/>
            </a:endParaRPr>
          </a:p>
          <a:p>
            <a:pPr marL="0" indent="0">
              <a:buNone/>
            </a:pPr>
            <a:r>
              <a:rPr lang="en-US" sz="1800" dirty="0">
                <a:latin typeface="Gill Sans MT" panose="020B0502020104020203" pitchFamily="34" charset="77"/>
              </a:rPr>
              <a:t>We don't need to know how the </a:t>
            </a:r>
            <a:r>
              <a:rPr lang="en-US" sz="1800" dirty="0" err="1">
                <a:latin typeface="Gill Sans MT" panose="020B0502020104020203" pitchFamily="34" charset="77"/>
              </a:rPr>
              <a:t>randrange</a:t>
            </a:r>
            <a:r>
              <a:rPr lang="en-US" sz="1800" dirty="0">
                <a:latin typeface="Gill Sans MT" panose="020B0502020104020203" pitchFamily="34" charset="77"/>
              </a:rPr>
              <a:t>() function is implemented to be able use it. </a:t>
            </a:r>
            <a:endParaRPr lang="en-US" sz="1800" dirty="0"/>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6836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dirty="0"/>
              <a:t>Bits are grouped to represent abstractions. These abstractions include, but are not limited to, numbers, characters, and color. </a:t>
            </a:r>
          </a:p>
          <a:p>
            <a:pPr marL="0" indent="0">
              <a:buNone/>
            </a:pPr>
            <a:endParaRPr lang="en-US" sz="2000" dirty="0"/>
          </a:p>
          <a:p>
            <a:pPr marL="0" indent="0">
              <a:buNone/>
            </a:pPr>
            <a:r>
              <a:rPr lang="en-US" sz="2000" dirty="0"/>
              <a:t>Sequences of 0's and 1's represent a string of characters, a numeric grade and a color in the examples below. The color example is done using Processing. </a:t>
            </a:r>
          </a:p>
          <a:p>
            <a:pPr marL="0" indent="0">
              <a:buNone/>
            </a:pPr>
            <a:endParaRPr lang="en-US" sz="2000" dirty="0"/>
          </a:p>
          <a:p>
            <a:pPr marL="0" indent="0">
              <a:buNone/>
            </a:pPr>
            <a:r>
              <a:rPr lang="en-US" altLang="en-US" sz="2000" b="1" dirty="0">
                <a:solidFill>
                  <a:srgbClr val="FF0000"/>
                </a:solidFill>
                <a:latin typeface="INCONSOLATA" panose="020B0609030003000000" pitchFamily="49" charset="77"/>
                <a:ea typeface="ＭＳ Ｐゴシック" panose="020B0600070205080204" pitchFamily="34" charset="-128"/>
              </a:rPr>
              <a:t>name = "Mike Smith"	</a:t>
            </a:r>
          </a:p>
          <a:p>
            <a:pPr marL="0" indent="0">
              <a:buNone/>
            </a:pPr>
            <a:r>
              <a:rPr lang="en-US" sz="2000" b="1" dirty="0">
                <a:solidFill>
                  <a:srgbClr val="FF0000"/>
                </a:solidFill>
                <a:latin typeface="INCONSOLATA" panose="020B0609030003000000" pitchFamily="49" charset="77"/>
              </a:rPr>
              <a:t>grade = 87</a:t>
            </a:r>
          </a:p>
          <a:p>
            <a:pPr marL="0" indent="0">
              <a:buNone/>
            </a:pPr>
            <a:r>
              <a:rPr lang="en-US" sz="2000" b="1" dirty="0">
                <a:solidFill>
                  <a:srgbClr val="FF0000"/>
                </a:solidFill>
                <a:latin typeface="INCONSOLATA" panose="020B0609030003000000" pitchFamily="49" charset="77"/>
              </a:rPr>
              <a:t>c = color(255, 123, 110)		</a:t>
            </a:r>
          </a:p>
          <a:p>
            <a:pPr marL="0" indent="0">
              <a:buNone/>
            </a:pPr>
            <a:r>
              <a:rPr lang="en-US" sz="2000" b="1" dirty="0">
                <a:latin typeface="INCONSOLATA" panose="020B0609030003000000" pitchFamily="49" charset="77"/>
              </a:rPr>
              <a:t>fill(c);</a:t>
            </a:r>
          </a:p>
          <a:p>
            <a:pPr marL="0" indent="0">
              <a:buNone/>
            </a:pPr>
            <a:r>
              <a:rPr lang="en-US" sz="2000" b="1" dirty="0">
                <a:latin typeface="INCONSOLATA" panose="020B0609030003000000" pitchFamily="49" charset="77"/>
              </a:rPr>
              <a:t>ellipse(250, 80, 100, 100)</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23</a:t>
            </a:fld>
            <a:endParaRPr lang="en-US" dirty="0"/>
          </a:p>
        </p:txBody>
      </p:sp>
      <p:pic>
        <p:nvPicPr>
          <p:cNvPr id="3" name="Picture 2">
            <a:extLst>
              <a:ext uri="{FF2B5EF4-FFF2-40B4-BE49-F238E27FC236}">
                <a16:creationId xmlns:a16="http://schemas.microsoft.com/office/drawing/2014/main" id="{88E06D57-59AD-D342-BCB1-54EACBEAB164}"/>
              </a:ext>
            </a:extLst>
          </p:cNvPr>
          <p:cNvPicPr>
            <a:picLocks noChangeAspect="1"/>
          </p:cNvPicPr>
          <p:nvPr/>
        </p:nvPicPr>
        <p:blipFill>
          <a:blip r:embed="rId2"/>
          <a:stretch>
            <a:fillRect/>
          </a:stretch>
        </p:blipFill>
        <p:spPr>
          <a:xfrm>
            <a:off x="6741048" y="3192595"/>
            <a:ext cx="2095500" cy="1701800"/>
          </a:xfrm>
          <a:prstGeom prst="rect">
            <a:avLst/>
          </a:prstGeom>
        </p:spPr>
      </p:pic>
    </p:spTree>
    <p:extLst>
      <p:ext uri="{BB962C8B-B14F-4D97-AF65-F5344CB8AC3E}">
        <p14:creationId xmlns:p14="http://schemas.microsoft.com/office/powerpoint/2010/main" val="89066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a:xfrm>
            <a:off x="133402" y="247638"/>
            <a:ext cx="7886700" cy="639786"/>
          </a:xfrm>
        </p:spPr>
        <p:txBody>
          <a:bodyPr/>
          <a:lstStyle/>
          <a:p>
            <a:pPr eaLnBrk="1" hangingPunct="1"/>
            <a:r>
              <a:rPr lang="en-US" altLang="en-US" dirty="0">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a:xfrm>
            <a:off x="133402" y="904516"/>
            <a:ext cx="8877196" cy="4579938"/>
          </a:xfrm>
        </p:spPr>
        <p:txBody>
          <a:bodyPr/>
          <a:lstStyle/>
          <a:p>
            <a:pPr marL="0" indent="0">
              <a:buNone/>
            </a:pPr>
            <a:r>
              <a:rPr lang="en-US" altLang="en-US" sz="1833" dirty="0">
                <a:ea typeface="ＭＳ Ｐゴシック" panose="020B0600070205080204" pitchFamily="34" charset="-128"/>
              </a:rPr>
              <a:t>A computer cannot store “letters” or “pictures”. It can only work with bits(0 or 1). </a:t>
            </a:r>
          </a:p>
          <a:p>
            <a:pPr marL="0" indent="0">
              <a:buNone/>
            </a:pPr>
            <a:r>
              <a:rPr lang="en-US" altLang="en-US" sz="1833" dirty="0">
                <a:ea typeface="ＭＳ Ｐゴシック" panose="020B0600070205080204" pitchFamily="34" charset="-128"/>
              </a:rPr>
              <a:t> </a:t>
            </a:r>
          </a:p>
          <a:p>
            <a:pPr marL="0" indent="0">
              <a:buNone/>
            </a:pPr>
            <a:r>
              <a:rPr lang="en-US" altLang="en-US" sz="1833" dirty="0">
                <a:ea typeface="ＭＳ Ｐゴシック" panose="020B0600070205080204" pitchFamily="34" charset="-128"/>
              </a:rPr>
              <a:t>To represent anything other than bits, we need rules that will allow us to convert a sequence of bits into letters or pictures. This set of rules is called an </a:t>
            </a:r>
            <a:r>
              <a:rPr lang="en-US" altLang="en-US" sz="1833" b="1" dirty="0">
                <a:ea typeface="ＭＳ Ｐゴシック" panose="020B0600070205080204" pitchFamily="34" charset="-128"/>
              </a:rPr>
              <a:t>encoding scheme</a:t>
            </a:r>
            <a:r>
              <a:rPr lang="en-US" altLang="en-US" sz="1833" dirty="0">
                <a:ea typeface="ＭＳ Ｐゴシック" panose="020B0600070205080204" pitchFamily="34" charset="-128"/>
              </a:rPr>
              <a:t>, or </a:t>
            </a:r>
            <a:r>
              <a:rPr lang="en-US" altLang="en-US" sz="1833" b="1" dirty="0">
                <a:ea typeface="ＭＳ Ｐゴシック" panose="020B0600070205080204" pitchFamily="34" charset="-128"/>
              </a:rPr>
              <a:t>encoding</a:t>
            </a:r>
            <a:r>
              <a:rPr lang="en-US" altLang="en-US" sz="1833" dirty="0">
                <a:ea typeface="ＭＳ Ｐゴシック" panose="020B0600070205080204" pitchFamily="34" charset="-128"/>
              </a:rPr>
              <a:t> for short. For example,</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3188" y="2852269"/>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9006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altLang="en-US" sz="1833" b="1" dirty="0">
                <a:ea typeface="ＭＳ Ｐゴシック" panose="020B0600070205080204" pitchFamily="34" charset="-128"/>
              </a:rPr>
              <a:t>ASCII(American Standard Code for Information Exchange)</a:t>
            </a:r>
            <a:r>
              <a:rPr lang="en-US" altLang="en-US" sz="1833" dirty="0">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 readable characters include a-z,  A-Z, 0-9 and punctuation.  In ASCII, 65 represents A, 66 represents B and so on. The numbers are called code points. But ASCII only uses 8 bits. It does not have enough bits to encode other characters and languages(Chinese, French, Japanese).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Similar to ASCII, Unicode provides a </a:t>
            </a:r>
            <a:r>
              <a:rPr lang="en-US" altLang="en-US" sz="1800" dirty="0">
                <a:ea typeface="ＭＳ Ｐゴシック" panose="020B0600070205080204" pitchFamily="34" charset="-128"/>
              </a:rPr>
              <a:t>table of </a:t>
            </a:r>
            <a:r>
              <a:rPr lang="en-US" altLang="en-US" sz="1800" b="1" i="1" dirty="0">
                <a:ea typeface="ＭＳ Ｐゴシック" panose="020B0600070205080204" pitchFamily="34" charset="-128"/>
              </a:rPr>
              <a:t>code points</a:t>
            </a:r>
            <a:r>
              <a:rPr lang="en-US" altLang="en-US" sz="1800" b="1" dirty="0">
                <a:ea typeface="ＭＳ Ｐゴシック" panose="020B0600070205080204" pitchFamily="34" charset="-128"/>
              </a:rPr>
              <a:t> </a:t>
            </a:r>
            <a:r>
              <a:rPr lang="en-US" altLang="en-US" sz="1800" dirty="0">
                <a:ea typeface="ＭＳ Ｐゴシック" panose="020B0600070205080204" pitchFamily="34" charset="-128"/>
              </a:rPr>
              <a:t>for characters: </a:t>
            </a:r>
            <a:r>
              <a:rPr lang="en-US" altLang="en-US" sz="1800" i="1" dirty="0">
                <a:ea typeface="ＭＳ Ｐゴシック" panose="020B0600070205080204" pitchFamily="34" charset="-128"/>
              </a:rPr>
              <a:t>"65 stands for A, 66 stands for B and 9,731 stands for ☃”</a:t>
            </a:r>
            <a:r>
              <a:rPr lang="en-US" altLang="ja-JP" sz="1800" dirty="0">
                <a:ea typeface="ＭＳ Ｐゴシック" panose="020B0600070205080204" pitchFamily="34" charset="-128"/>
              </a:rPr>
              <a:t>. </a:t>
            </a:r>
            <a:r>
              <a:rPr lang="en-US" altLang="en-US" sz="1800" b="1" dirty="0">
                <a:ea typeface="ＭＳ Ｐゴシック" panose="020B0600070205080204" pitchFamily="34" charset="-128"/>
              </a:rPr>
              <a:t>UTF-32(Unicode Transformation Format), UTF-16 and UTF-8  </a:t>
            </a:r>
            <a:r>
              <a:rPr lang="en-US" altLang="en-US" sz="1800" dirty="0">
                <a:ea typeface="ＭＳ Ｐゴシック" panose="020B0600070205080204" pitchFamily="34" charset="-128"/>
              </a:rPr>
              <a:t>are three encodings that use the Unicode table of code points.  </a:t>
            </a:r>
            <a:endParaRPr lang="en-US" altLang="ja-JP" sz="1800" dirty="0">
              <a:ea typeface="ＭＳ Ｐゴシック" panose="020B0600070205080204" pitchFamily="34" charset="-128"/>
            </a:endParaRPr>
          </a:p>
          <a:p>
            <a:pPr marL="0" indent="0">
              <a:buNone/>
            </a:pPr>
            <a:endParaRPr lang="en-US" altLang="en-US" sz="1800" dirty="0">
              <a:ea typeface="ＭＳ Ｐゴシック" panose="020B0600070205080204" pitchFamily="34" charset="-128"/>
            </a:endParaRPr>
          </a:p>
          <a:p>
            <a:pPr marL="0" indent="0">
              <a:buNone/>
            </a:pPr>
            <a:r>
              <a:rPr lang="en-US" altLang="en-US" sz="1800" dirty="0">
                <a:ea typeface="ＭＳ Ｐゴシック" panose="020B0600070205080204" pitchFamily="34" charset="-128"/>
              </a:rPr>
              <a:t>Of the three, UTF-8 is by far the most widely used encoding. It is the standard encoding for all email and webpages(HTML5). </a:t>
            </a:r>
          </a:p>
          <a:p>
            <a:pPr marL="0" indent="0">
              <a:buNone/>
            </a:pPr>
            <a:endParaRPr lang="en-US" altLang="ja-JP" sz="18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087798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a:xfrm>
            <a:off x="165894" y="133369"/>
            <a:ext cx="7886700" cy="577099"/>
          </a:xfrm>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165893" y="806609"/>
            <a:ext cx="8849919" cy="4775021"/>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encode</a:t>
            </a:r>
            <a:r>
              <a:rPr lang="en-US" altLang="en-US" sz="1833" dirty="0">
                <a:ea typeface="ＭＳ Ｐゴシック" panose="020B0600070205080204" pitchFamily="34" charset="-128"/>
              </a:rPr>
              <a:t> something in ASCII, </a:t>
            </a:r>
          </a:p>
          <a:p>
            <a:pPr marL="0" indent="0">
              <a:buNone/>
            </a:pPr>
            <a:r>
              <a:rPr lang="en-US" altLang="en-US" sz="1833" dirty="0">
                <a:ea typeface="ＭＳ Ｐゴシック" panose="020B0600070205080204" pitchFamily="34" charset="-128"/>
              </a:rPr>
              <a:t>follow the table from right to left, </a:t>
            </a:r>
          </a:p>
          <a:p>
            <a:pPr marL="0" indent="0">
              <a:buNone/>
            </a:pPr>
            <a:r>
              <a:rPr lang="en-US" altLang="en-US" sz="1833" dirty="0">
                <a:ea typeface="ＭＳ Ｐゴシック" panose="020B0600070205080204" pitchFamily="34" charset="-128"/>
              </a:rPr>
              <a:t>substituting letters for bits.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To </a:t>
            </a:r>
            <a:r>
              <a:rPr lang="en-US" altLang="en-US" sz="1833" b="1" dirty="0">
                <a:ea typeface="ＭＳ Ｐゴシック" panose="020B0600070205080204" pitchFamily="34" charset="-128"/>
              </a:rPr>
              <a:t>decode</a:t>
            </a:r>
            <a:r>
              <a:rPr lang="en-US" altLang="en-US" sz="1833" dirty="0">
                <a:ea typeface="ＭＳ Ｐゴシック" panose="020B0600070205080204" pitchFamily="34" charset="-128"/>
              </a:rPr>
              <a:t> a string of bits into </a:t>
            </a:r>
          </a:p>
          <a:p>
            <a:pPr marL="0" indent="0">
              <a:buNone/>
            </a:pPr>
            <a:r>
              <a:rPr lang="en-US" altLang="en-US" sz="1833" dirty="0">
                <a:ea typeface="ＭＳ Ｐゴシック" panose="020B0600070205080204" pitchFamily="34" charset="-128"/>
              </a:rPr>
              <a:t>human readable characters, follow </a:t>
            </a:r>
          </a:p>
          <a:p>
            <a:pPr marL="0" indent="0">
              <a:buNone/>
            </a:pPr>
            <a:r>
              <a:rPr lang="en-US" altLang="en-US" sz="1833" dirty="0">
                <a:ea typeface="ＭＳ Ｐゴシック" panose="020B0600070205080204" pitchFamily="34" charset="-128"/>
              </a:rPr>
              <a:t>the table from left to right, substituting</a:t>
            </a:r>
          </a:p>
          <a:p>
            <a:pPr marL="0" indent="0">
              <a:buNone/>
            </a:pPr>
            <a:r>
              <a:rPr lang="en-US" altLang="en-US" sz="1833" dirty="0">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87146" y="974405"/>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886206" y="4297140"/>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053292" y="4328425"/>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053292" y="813866"/>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220380" y="813866"/>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5557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a:xfrm>
            <a:off x="207409" y="229349"/>
            <a:ext cx="7886700" cy="751361"/>
          </a:xfrm>
        </p:spPr>
        <p:txBody>
          <a:bodyPr/>
          <a:lstStyle/>
          <a:p>
            <a:pPr eaLnBrk="1" hangingPunct="1"/>
            <a:r>
              <a:rPr lang="en-US" altLang="en-US" dirty="0">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a:xfrm>
            <a:off x="207409" y="1142589"/>
            <a:ext cx="8761930" cy="4343061"/>
          </a:xfrm>
        </p:spPr>
        <p:txBody>
          <a:bodyPr>
            <a:normAutofit/>
          </a:bodyPr>
          <a:lstStyle/>
          <a:p>
            <a:pPr marL="0" indent="0">
              <a:buNone/>
            </a:pPr>
            <a:r>
              <a:rPr lang="en-US" altLang="en-US" sz="2000" dirty="0">
                <a:ea typeface="ＭＳ Ｐゴシック" panose="020B0600070205080204" pitchFamily="34" charset="-128"/>
              </a:rPr>
              <a:t>So, how many bits does Unicode use to encode all these characters? </a:t>
            </a:r>
            <a:r>
              <a:rPr lang="en-US" altLang="en-US" sz="2000" i="1" dirty="0">
                <a:ea typeface="ＭＳ Ｐゴシック" panose="020B0600070205080204" pitchFamily="34" charset="-128"/>
              </a:rPr>
              <a:t>None.</a:t>
            </a:r>
            <a:r>
              <a:rPr lang="en-US" altLang="en-US" sz="2000" dirty="0">
                <a:ea typeface="ＭＳ Ｐゴシック" panose="020B0600070205080204" pitchFamily="34" charset="-128"/>
              </a:rPr>
              <a:t> Because Unicode is not an encoding.</a:t>
            </a:r>
          </a:p>
          <a:p>
            <a:pPr marL="0" indent="0">
              <a:buNone/>
            </a:pPr>
            <a:endParaRPr lang="en-US" altLang="en-US" sz="2000" dirty="0">
              <a:ea typeface="ＭＳ Ｐゴシック" panose="020B0600070205080204" pitchFamily="34" charset="-128"/>
            </a:endParaRPr>
          </a:p>
          <a:p>
            <a:pPr marL="0" indent="0">
              <a:buNone/>
            </a:pPr>
            <a:r>
              <a:rPr lang="en-US" altLang="en-US" sz="2000" i="1" dirty="0">
                <a:ea typeface="ＭＳ Ｐゴシック" panose="020B0600070205080204" pitchFamily="34" charset="-128"/>
              </a:rPr>
              <a:t>Unicode</a:t>
            </a:r>
            <a:r>
              <a:rPr lang="en-US" altLang="en-US" sz="2000" dirty="0">
                <a:ea typeface="ＭＳ Ｐゴシック" panose="020B0600070205080204" pitchFamily="34" charset="-128"/>
              </a:rPr>
              <a:t> first and foremost defines a table of </a:t>
            </a:r>
            <a:r>
              <a:rPr lang="en-US" altLang="en-US" sz="2000" b="1" i="1" dirty="0">
                <a:ea typeface="ＭＳ Ｐゴシック" panose="020B0600070205080204" pitchFamily="34" charset="-128"/>
              </a:rPr>
              <a:t>code points</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for characters. That's a fancy way of saying </a:t>
            </a:r>
            <a:r>
              <a:rPr lang="en-US" altLang="en-US" sz="2000" i="1" dirty="0">
                <a:ea typeface="ＭＳ Ｐゴシック" panose="020B0600070205080204" pitchFamily="34" charset="-128"/>
              </a:rPr>
              <a:t>"65 stands for A, 66 stands for B and 9,731 stands for ☃”</a:t>
            </a:r>
            <a:r>
              <a:rPr lang="en-US" altLang="ja-JP" sz="2000" dirty="0">
                <a:ea typeface="ＭＳ Ｐゴシック" panose="020B0600070205080204" pitchFamily="34" charset="-128"/>
              </a:rPr>
              <a:t>.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dirty="0">
              <a:ea typeface="ＭＳ Ｐゴシック" panose="020B0600070205080204" pitchFamily="34" charset="-128"/>
            </a:endParaRPr>
          </a:p>
          <a:p>
            <a:pPr marL="0" indent="0">
              <a:buNone/>
            </a:pPr>
            <a:endParaRPr lang="en-US" altLang="en-US" sz="2000" dirty="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a:xfrm>
            <a:off x="133402" y="236544"/>
            <a:ext cx="7886700" cy="841376"/>
          </a:xfrm>
        </p:spPr>
        <p:txBody>
          <a:bodyPr/>
          <a:lstStyle/>
          <a:p>
            <a:pPr eaLnBrk="1" hangingPunct="1"/>
            <a:r>
              <a:rPr lang="en-US" altLang="en-US" dirty="0">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a:xfrm>
            <a:off x="133403" y="986319"/>
            <a:ext cx="8877196" cy="4661211"/>
          </a:xfrm>
        </p:spPr>
        <p:txBody>
          <a:bodyPr/>
          <a:lstStyle/>
          <a:p>
            <a:pPr marL="0" indent="0">
              <a:buNone/>
            </a:pPr>
            <a:endParaRPr lang="en-US" altLang="en-US" sz="2000" dirty="0">
              <a:ea typeface="ＭＳ Ｐゴシック" panose="020B0600070205080204" pitchFamily="34" charset="-128"/>
            </a:endParaRPr>
          </a:p>
          <a:p>
            <a:pPr marL="0" indent="0">
              <a:buNone/>
            </a:pPr>
            <a:r>
              <a:rPr lang="en-US" altLang="en-US" sz="2000" b="1" dirty="0">
                <a:ea typeface="ＭＳ Ｐゴシック" panose="020B0600070205080204" pitchFamily="34" charset="-128"/>
              </a:rPr>
              <a:t>UTF-32(Unicode Transformation Format) </a:t>
            </a:r>
            <a:r>
              <a:rPr lang="en-US" altLang="en-US" sz="2000" dirty="0">
                <a:ea typeface="ＭＳ Ｐゴシック" panose="020B0600070205080204" pitchFamily="34" charset="-128"/>
              </a:rPr>
              <a:t>is such an encoding that encodes all Unicode code points using 32 bits. That is, four bytes per character.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833" dirty="0">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a:xfrm>
            <a:off x="266925" y="197778"/>
            <a:ext cx="7888626" cy="802732"/>
          </a:xfrm>
        </p:spPr>
        <p:txBody>
          <a:bodyPr/>
          <a:lstStyle/>
          <a:p>
            <a:pPr eaLnBrk="1" hangingPunct="1"/>
            <a:r>
              <a:rPr lang="en-US" altLang="en-US" dirty="0">
                <a:ea typeface="ＭＳ Ｐゴシック" panose="020B0600070205080204" pitchFamily="34" charset="-128"/>
              </a:rPr>
              <a:t>UTF-16 and UTF-8</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a:xfrm>
            <a:off x="266925" y="883578"/>
            <a:ext cx="8733237" cy="4633644"/>
          </a:xfrm>
        </p:spPr>
        <p:txBody>
          <a:bodyPr/>
          <a:lstStyle/>
          <a:p>
            <a:pPr marL="0" indent="0">
              <a:buNone/>
            </a:pPr>
            <a:r>
              <a:rPr lang="en-US" altLang="en-US" sz="1667" b="1" dirty="0">
                <a:ea typeface="ＭＳ Ｐゴシック" panose="020B0600070205080204" pitchFamily="34" charset="-128"/>
              </a:rPr>
              <a:t>UTF-16 </a:t>
            </a:r>
            <a:r>
              <a:rPr lang="en-US" altLang="en-US" sz="1667" dirty="0">
                <a:ea typeface="ＭＳ Ｐゴシック" panose="020B0600070205080204" pitchFamily="34" charset="-128"/>
              </a:rPr>
              <a:t>and </a:t>
            </a:r>
            <a:r>
              <a:rPr lang="en-US" altLang="en-US" sz="1667" b="1" dirty="0">
                <a:ea typeface="ＭＳ Ｐゴシック" panose="020B0600070205080204" pitchFamily="34" charset="-128"/>
              </a:rPr>
              <a:t>UTF-8 </a:t>
            </a:r>
            <a:r>
              <a:rPr lang="en-US" altLang="en-US" sz="1667" dirty="0">
                <a:ea typeface="ＭＳ Ｐゴシック" panose="020B0600070205080204" pitchFamily="34" charset="-128"/>
              </a:rPr>
              <a:t>are </a:t>
            </a:r>
            <a:r>
              <a:rPr lang="en-US" altLang="en-US" sz="1667" i="1" dirty="0">
                <a:ea typeface="ＭＳ Ｐゴシック" panose="020B0600070205080204" pitchFamily="34" charset="-128"/>
              </a:rPr>
              <a:t>variable-length encodings</a:t>
            </a:r>
            <a:r>
              <a:rPr lang="en-US" altLang="en-US" sz="1667" dirty="0">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r>
              <a:rPr lang="en-US" altLang="en-US" sz="1667" b="1" dirty="0">
                <a:ea typeface="ＭＳ Ｐゴシック" panose="020B0600070205080204" pitchFamily="34" charset="-128"/>
              </a:rPr>
              <a:t>Unicode is a large table mapping characters to numbers and the different UTF encodings specify how these numbers are encoded as bits.</a:t>
            </a: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 name="Picture 3">
            <a:extLst>
              <a:ext uri="{FF2B5EF4-FFF2-40B4-BE49-F238E27FC236}">
                <a16:creationId xmlns:a16="http://schemas.microsoft.com/office/drawing/2014/main" id="{CA642D09-6AF6-464A-A462-CA3AD0CFF97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9302" y="2004080"/>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a:xfrm>
            <a:off x="235543" y="179462"/>
            <a:ext cx="7886700" cy="622693"/>
          </a:xfrm>
        </p:spPr>
        <p:txBody>
          <a:bodyPr/>
          <a:lstStyle/>
          <a:p>
            <a:pPr eaLnBrk="1" hangingPunct="1"/>
            <a:r>
              <a:rPr lang="en-US" altLang="en-US" dirty="0">
                <a:ea typeface="ＭＳ Ｐゴシック" panose="020B0600070205080204" pitchFamily="34" charset="-128"/>
              </a:rPr>
              <a:t>Base 10 </a:t>
            </a:r>
            <a:r>
              <a:rPr lang="en-US" altLang="zh-CN" dirty="0">
                <a:ea typeface="宋体" panose="02010600030101010101" pitchFamily="2" charset="-122"/>
              </a:rPr>
              <a:t>(Decimal numbers)</a:t>
            </a:r>
            <a:endParaRPr lang="en-US" altLang="en-US" dirty="0">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a:xfrm>
            <a:off x="235543" y="931492"/>
            <a:ext cx="8763178" cy="4604046"/>
          </a:xfrm>
        </p:spPr>
        <p:txBody>
          <a:bodyPr>
            <a:normAutofit/>
          </a:bodyPr>
          <a:lstStyle/>
          <a:p>
            <a:pPr marL="0" indent="0">
              <a:buNone/>
            </a:pPr>
            <a:r>
              <a:rPr lang="en-US" altLang="en-US" dirty="0">
                <a:solidFill>
                  <a:srgbClr val="000000"/>
                </a:solidFill>
                <a:ea typeface="ＭＳ Ｐゴシック" panose="020B0600070205080204" pitchFamily="34" charset="-128"/>
              </a:rPr>
              <a:t>Computers store all information in the form of binary numbers. To understand binary numbers, let's first look at a more familiar system: decimal numbers.</a:t>
            </a:r>
          </a:p>
          <a:p>
            <a:pPr marL="0" indent="0">
              <a:buNone/>
            </a:pPr>
            <a:endParaRPr lang="en-US" altLang="en-US" dirty="0">
              <a:solidFill>
                <a:srgbClr val="000000"/>
              </a:solidFill>
              <a:ea typeface="ＭＳ Ｐゴシック" panose="020B0600070205080204" pitchFamily="34" charset="-128"/>
            </a:endParaRPr>
          </a:p>
          <a:p>
            <a:pPr marL="0" indent="0">
              <a:buNone/>
            </a:pPr>
            <a:r>
              <a:rPr lang="en-US" altLang="en-US" dirty="0">
                <a:solidFill>
                  <a:srgbClr val="000000"/>
                </a:solidFill>
                <a:ea typeface="ＭＳ Ｐゴシック" panose="020B0600070205080204" pitchFamily="34" charset="-128"/>
              </a:rPr>
              <a:t>Decimal numbers is base 10. It uses 10 digits </a:t>
            </a:r>
            <a:r>
              <a:rPr lang="en-US" altLang="zh-CN" dirty="0">
                <a:ea typeface="宋体" panose="02010600030101010101" pitchFamily="2" charset="-122"/>
              </a:rPr>
              <a:t>{0,1,2,3…,9}.  </a:t>
            </a:r>
            <a:r>
              <a:rPr lang="en-US" altLang="en-US" dirty="0">
                <a:solidFill>
                  <a:srgbClr val="000000"/>
                </a:solidFill>
                <a:ea typeface="ＭＳ Ｐゴシック" panose="020B0600070205080204" pitchFamily="34" charset="-128"/>
              </a:rPr>
              <a:t>Why do we prefer base 10? There are many reasons but one simple reason is simply because we </a:t>
            </a:r>
            <a:r>
              <a:rPr lang="en-US" altLang="zh-CN" dirty="0">
                <a:ea typeface="宋体" panose="02010600030101010101" pitchFamily="2" charset="-122"/>
              </a:rPr>
              <a:t>have ten fingers.</a:t>
            </a: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Base 10 (Decimal) uses 10 digits: {0,1,2,3…,9}.</a:t>
            </a:r>
          </a:p>
          <a:p>
            <a:pPr marL="0" indent="0">
              <a:buNone/>
            </a:pPr>
            <a:r>
              <a:rPr lang="en-US" altLang="zh-CN" dirty="0">
                <a:ea typeface="宋体" panose="02010600030101010101" pitchFamily="2" charset="-122"/>
              </a:rPr>
              <a:t>Base 2 (Binary) uses 2 digits: {0,1}.</a:t>
            </a:r>
          </a:p>
          <a:p>
            <a:pPr marL="0" indent="0">
              <a:buNone/>
            </a:pPr>
            <a:r>
              <a:rPr lang="en-US" altLang="zh-CN" dirty="0">
                <a:ea typeface="宋体" panose="02010600030101010101" pitchFamily="2" charset="-122"/>
              </a:rPr>
              <a:t>Base 8 (Octal) uses 8 digits: {0,1,2,3,4,5,6,7}</a:t>
            </a:r>
          </a:p>
          <a:p>
            <a:pPr marL="0" indent="0">
              <a:buNone/>
            </a:pPr>
            <a:r>
              <a:rPr lang="en-US" altLang="zh-CN" dirty="0">
                <a:ea typeface="宋体" panose="02010600030101010101" pitchFamily="2" charset="-122"/>
              </a:rPr>
              <a:t>Base 16 (Hexadecimal) uses 16 digits: {0,1,2,3,4…,9,A,B,C,D,E,F}</a:t>
            </a:r>
          </a:p>
          <a:p>
            <a:pPr marL="0" indent="0">
              <a:buNone/>
            </a:pPr>
            <a:endParaRPr lang="en-US" altLang="zh-CN" dirty="0">
              <a:ea typeface="宋体" panose="02010600030101010101" pitchFamily="2" charset="-122"/>
            </a:endParaRPr>
          </a:p>
          <a:p>
            <a:pPr marL="0" indent="0"/>
            <a:endParaRPr lang="en-US" altLang="en-US" dirty="0">
              <a:ea typeface="ＭＳ Ｐゴシック" panose="020B0600070205080204" pitchFamily="34" charset="-128"/>
            </a:endParaRPr>
          </a:p>
          <a:p>
            <a:pPr marL="0" indent="0">
              <a:buNone/>
            </a:pPr>
            <a:endParaRPr lang="en-US" altLang="en-US" dirty="0">
              <a:ea typeface="ＭＳ Ｐゴシック" panose="020B0600070205080204" pitchFamily="34" charset="-128"/>
            </a:endParaRPr>
          </a:p>
          <a:p>
            <a:pPr marL="0" indent="0">
              <a:buNone/>
            </a:pPr>
            <a:endParaRPr lang="en-US" altLang="en-US"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83380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Sequences of Bits</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normAutofit/>
          </a:bodyPr>
          <a:lstStyle/>
          <a:p>
            <a:pPr marL="0" indent="0">
              <a:buNone/>
            </a:pPr>
            <a:r>
              <a:rPr lang="en-US" dirty="0"/>
              <a:t>What does a list of numbers, an image and an audio file have in common? </a:t>
            </a:r>
          </a:p>
          <a:p>
            <a:pPr marL="0" indent="0">
              <a:buNone/>
            </a:pPr>
            <a:r>
              <a:rPr lang="en-US" dirty="0"/>
              <a:t>They are all just lists of numbers!</a:t>
            </a:r>
          </a:p>
          <a:p>
            <a:pPr marL="0" indent="0">
              <a:buNone/>
            </a:pPr>
            <a:endParaRPr lang="en-US" dirty="0"/>
          </a:p>
          <a:p>
            <a:pPr marL="0" indent="0">
              <a:buNone/>
            </a:pPr>
            <a:r>
              <a:rPr lang="en-US" dirty="0"/>
              <a:t>The same sequence of bits may represent different types of data in different contexts.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endParaRPr lang="en-US" sz="1800" b="1" dirty="0">
              <a:solidFill>
                <a:srgbClr val="34A327"/>
              </a:solidFill>
              <a:latin typeface="Inconsolata" panose="020B0609030003000000" pitchFamily="49" charset="77"/>
            </a:endParaRP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nums.size</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783126</a:t>
            </a:r>
          </a:p>
          <a:p>
            <a:pPr marL="0" indent="0">
              <a:buNone/>
            </a:pPr>
            <a:endParaRPr lang="en-US" sz="1800" dirty="0">
              <a:solidFill>
                <a:srgbClr val="000000"/>
              </a:solidFill>
              <a:latin typeface="Gill Sans MT" panose="020B0502020104020203" pitchFamily="34" charset="77"/>
            </a:endParaRPr>
          </a:p>
          <a:p>
            <a:pPr marL="0" indent="0">
              <a:buNone/>
            </a:pPr>
            <a:r>
              <a:rPr lang="en-US" sz="1800" dirty="0">
                <a:solidFill>
                  <a:srgbClr val="000000"/>
                </a:solidFill>
                <a:latin typeface="Gill Sans MT" panose="020B0502020104020203" pitchFamily="34" charset="77"/>
              </a:rPr>
              <a:t>These numbers can represent anything. For example, it could represent the number of characters in a list of </a:t>
            </a:r>
            <a:r>
              <a:rPr lang="en-US" sz="1800" dirty="0">
                <a:latin typeface="Gill Sans MT" panose="020B0502020104020203" pitchFamily="34" charset="77"/>
              </a:rPr>
              <a:t>783,126 </a:t>
            </a:r>
            <a:r>
              <a:rPr lang="en-US" sz="1800" dirty="0">
                <a:solidFill>
                  <a:srgbClr val="000000"/>
                </a:solidFill>
                <a:latin typeface="Gill Sans MT" panose="020B0502020104020203" pitchFamily="34" charset="77"/>
              </a:rPr>
              <a:t>tweets that were tweeted over some one-minute interval. </a:t>
            </a:r>
          </a:p>
          <a:p>
            <a:pPr marL="0" indent="0">
              <a:buNone/>
            </a:pPr>
            <a:r>
              <a:rPr lang="en-US" sz="1800" dirty="0">
                <a:solidFill>
                  <a:srgbClr val="000000"/>
                </a:solidFill>
                <a:latin typeface="Gill Sans MT" panose="020B0502020104020203" pitchFamily="34" charset="77"/>
              </a:rPr>
              <a:t>Or this same list could represent something else entirely. See the next slide!</a:t>
            </a:r>
          </a:p>
          <a:p>
            <a:pPr marL="0" indent="0">
              <a:buNone/>
            </a:pPr>
            <a:endParaRPr lang="en-US" sz="1800" b="1" dirty="0">
              <a:solidFill>
                <a:srgbClr val="000000"/>
              </a:solidFill>
              <a:latin typeface="Inconsolata" panose="020B0609030003000000" pitchFamily="49" charset="77"/>
            </a:endParaRPr>
          </a:p>
          <a:p>
            <a:pPr marL="0" indent="0">
              <a:buNone/>
            </a:pPr>
            <a:endParaRPr lang="en-US" sz="1800" b="1" dirty="0">
              <a:solidFill>
                <a:srgbClr val="000000"/>
              </a:solidFill>
              <a:latin typeface="Inconsolata" panose="020B0609030003000000" pitchFamily="49" charset="77"/>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78173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a:xfrm>
            <a:off x="226998" y="70742"/>
            <a:ext cx="7886700" cy="639786"/>
          </a:xfrm>
        </p:spPr>
        <p:txBody>
          <a:bodyPr/>
          <a:lstStyle/>
          <a:p>
            <a:pPr eaLnBrk="1" hangingPunct="1"/>
            <a:r>
              <a:rPr lang="en-US" altLang="en-US" dirty="0">
                <a:ea typeface="ＭＳ Ｐゴシック" panose="020B0600070205080204" pitchFamily="34" charset="-128"/>
              </a:rPr>
              <a:t>List of Numbers is An Image</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a:xfrm>
            <a:off x="119641" y="710528"/>
            <a:ext cx="8938901" cy="4933730"/>
          </a:xfrm>
        </p:spPr>
        <p:txBody>
          <a:bodyPr/>
          <a:lstStyle/>
          <a:p>
            <a:pPr marL="0" indent="0">
              <a:buNone/>
            </a:pPr>
            <a:r>
              <a:rPr lang="en-US" dirty="0"/>
              <a:t>The list of numbers in the previous example is now an image! We'll discuss how to write the code below in the next lecture. </a:t>
            </a:r>
          </a:p>
          <a:p>
            <a:pPr marL="0" indent="0">
              <a:buNone/>
            </a:pPr>
            <a:r>
              <a:rPr lang="en-US" sz="1800" b="1" dirty="0">
                <a:solidFill>
                  <a:srgbClr val="34A327"/>
                </a:solidFill>
                <a:latin typeface="Inconsolata" panose="020B0609030003000000" pitchFamily="49" charset="77"/>
              </a:rPr>
              <a:t>import </a:t>
            </a:r>
            <a:r>
              <a:rPr lang="en-US" sz="1800" b="1" dirty="0" err="1">
                <a:solidFill>
                  <a:srgbClr val="3C9FF2"/>
                </a:solidFill>
                <a:latin typeface="Inconsolata" panose="020B0609030003000000" pitchFamily="49" charset="77"/>
              </a:rPr>
              <a:t>numpy</a:t>
            </a:r>
            <a:r>
              <a:rPr lang="en-US" sz="1800" b="1" dirty="0">
                <a:solidFill>
                  <a:srgbClr val="34A327"/>
                </a:solidFill>
                <a:latin typeface="Inconsolata" panose="020B0609030003000000" pitchFamily="49" charset="77"/>
              </a:rPr>
              <a:t> as </a:t>
            </a:r>
            <a:r>
              <a:rPr lang="en-US" sz="1800" b="1" dirty="0">
                <a:solidFill>
                  <a:srgbClr val="3C9FF2"/>
                </a:solidFill>
                <a:latin typeface="Inconsolata" panose="020B0609030003000000" pitchFamily="49" charset="77"/>
              </a:rPr>
              <a:t>np</a:t>
            </a:r>
            <a:endParaRPr lang="en-US" sz="1800" b="1" dirty="0">
              <a:solidFill>
                <a:srgbClr val="34A327"/>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import</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matplotlib.pyplot</a:t>
            </a:r>
            <a:r>
              <a:rPr lang="en-US" sz="1800" b="1" dirty="0">
                <a:solidFill>
                  <a:srgbClr val="000000"/>
                </a:solidFill>
                <a:latin typeface="Inconsolata" panose="020B0609030003000000" pitchFamily="49" charset="77"/>
              </a:rPr>
              <a:t> </a:t>
            </a:r>
            <a:r>
              <a:rPr lang="en-US" sz="1800" b="1" dirty="0">
                <a:solidFill>
                  <a:srgbClr val="34A327"/>
                </a:solidFill>
                <a:latin typeface="Inconsolata" panose="020B0609030003000000" pitchFamily="49" charset="77"/>
              </a:rPr>
              <a:t>as</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plt</a:t>
            </a:r>
            <a:r>
              <a:rPr lang="en-US" sz="1800" b="1" dirty="0">
                <a:solidFill>
                  <a:srgbClr val="000000"/>
                </a:solidFill>
                <a:latin typeface="Inconsolata" panose="020B0609030003000000" pitchFamily="49" charset="77"/>
              </a:rPr>
              <a:t> </a:t>
            </a:r>
          </a:p>
          <a:p>
            <a:pPr marL="0" indent="0">
              <a:buNone/>
            </a:pPr>
            <a:r>
              <a:rPr lang="en-US" sz="1800" b="1" dirty="0" err="1">
                <a:latin typeface="Inconsolata" panose="020B0609030003000000" pitchFamily="49" charset="77"/>
              </a:rPr>
              <a:t>nums</a:t>
            </a:r>
            <a:r>
              <a:rPr lang="en-US" sz="1800" b="1" dirty="0">
                <a:latin typeface="Inconsolata" panose="020B0609030003000000" pitchFamily="49" charset="77"/>
              </a:rPr>
              <a:t> = </a:t>
            </a:r>
            <a:r>
              <a:rPr lang="en-US" sz="1800" b="1" dirty="0" err="1">
                <a:latin typeface="Inconsolata" panose="020B0609030003000000" pitchFamily="49" charset="77"/>
              </a:rPr>
              <a:t>np.loadtxt</a:t>
            </a:r>
            <a:r>
              <a:rPr lang="en-US" sz="1800" b="1" dirty="0">
                <a:latin typeface="Inconsolata" panose="020B0609030003000000" pitchFamily="49" charset="77"/>
              </a:rPr>
              <a:t>("</a:t>
            </a:r>
            <a:r>
              <a:rPr lang="en-US" sz="1800" b="1" dirty="0" err="1">
                <a:latin typeface="Inconsolata" panose="020B0609030003000000" pitchFamily="49" charset="77"/>
              </a:rPr>
              <a:t>numbers.txt</a:t>
            </a:r>
            <a:r>
              <a:rPr lang="en-US" sz="1800" b="1" dirty="0">
                <a:latin typeface="Inconsolata" panose="020B0609030003000000" pitchFamily="49" charset="77"/>
              </a:rPr>
              <a:t>", </a:t>
            </a:r>
            <a:r>
              <a:rPr lang="en-US" sz="1800" b="1" dirty="0" err="1">
                <a:latin typeface="Inconsolata" panose="020B0609030003000000" pitchFamily="49" charset="77"/>
              </a:rPr>
              <a:t>dtype</a:t>
            </a:r>
            <a:r>
              <a:rPr lang="en-US" sz="1800" b="1" dirty="0">
                <a:latin typeface="Inconsolata" panose="020B0609030003000000" pitchFamily="49" charset="77"/>
              </a:rPr>
              <a:t>="uint8")</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nums</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 </a:t>
            </a:r>
            <a:r>
              <a:rPr lang="en-US" sz="1800" b="1" dirty="0">
                <a:solidFill>
                  <a:srgbClr val="FF0000"/>
                </a:solidFill>
                <a:latin typeface="INCONSOLATA" panose="020B0609030003000000" pitchFamily="49" charset="77"/>
              </a:rPr>
              <a:t>array([210 190 225 ..., ]), same list of numbers</a:t>
            </a:r>
            <a:endParaRPr lang="en-US" sz="1800" b="1" dirty="0">
              <a:solidFill>
                <a:srgbClr val="34A327"/>
              </a:solidFill>
              <a:latin typeface="Inconsolata" panose="020B0609030003000000" pitchFamily="49" charset="77"/>
            </a:endParaRPr>
          </a:p>
          <a:p>
            <a:pPr marL="0" indent="0">
              <a:buNone/>
            </a:pPr>
            <a:r>
              <a:rPr lang="en-US" sz="1800" b="1" dirty="0" err="1">
                <a:solidFill>
                  <a:srgbClr val="000000"/>
                </a:solidFill>
                <a:latin typeface="Inconsolata" panose="020B0609030003000000" pitchFamily="49" charset="77"/>
              </a:rPr>
              <a:t>nums</a:t>
            </a:r>
            <a:r>
              <a:rPr lang="en-US" sz="1800" b="1" dirty="0">
                <a:solidFill>
                  <a:srgbClr val="000000"/>
                </a:solidFill>
                <a:latin typeface="Inconsolata" panose="020B0609030003000000" pitchFamily="49" charset="77"/>
              </a:rPr>
              <a:t> = </a:t>
            </a:r>
            <a:r>
              <a:rPr lang="en-US" sz="1800" b="1" dirty="0" err="1">
                <a:solidFill>
                  <a:srgbClr val="000000"/>
                </a:solidFill>
                <a:latin typeface="Inconsolata" panose="020B0609030003000000" pitchFamily="49" charset="77"/>
              </a:rPr>
              <a:t>nums.reshape</a:t>
            </a:r>
            <a:r>
              <a:rPr lang="en-US" sz="1800" b="1" dirty="0">
                <a:solidFill>
                  <a:srgbClr val="000000"/>
                </a:solidFill>
                <a:latin typeface="Inconsolata" panose="020B0609030003000000" pitchFamily="49" charset="77"/>
              </a:rPr>
              <a:t>(417, 626, 3)</a:t>
            </a:r>
          </a:p>
          <a:p>
            <a:pPr marL="0" indent="0">
              <a:buNone/>
            </a:pPr>
            <a:r>
              <a:rPr lang="en-US" sz="1800" b="1" dirty="0">
                <a:solidFill>
                  <a:srgbClr val="000000"/>
                </a:solidFill>
                <a:latin typeface="Inconsolata" panose="020B0609030003000000" pitchFamily="49" charset="77"/>
              </a:rPr>
              <a:t>fig, ax = </a:t>
            </a:r>
            <a:r>
              <a:rPr lang="en-US" sz="1800" b="1" dirty="0" err="1">
                <a:solidFill>
                  <a:srgbClr val="000000"/>
                </a:solidFill>
                <a:latin typeface="Inconsolata" panose="020B0609030003000000" pitchFamily="49" charset="77"/>
              </a:rPr>
              <a:t>plt.subplots</a:t>
            </a:r>
            <a:r>
              <a:rPr lang="en-US" sz="1800" b="1" dirty="0">
                <a:solidFill>
                  <a:srgbClr val="000000"/>
                </a:solidFill>
                <a:latin typeface="Inconsolata" panose="020B0609030003000000" pitchFamily="49" charset="77"/>
              </a:rPr>
              <a:t>()</a:t>
            </a:r>
          </a:p>
          <a:p>
            <a:pPr marL="0" indent="0">
              <a:buNone/>
            </a:pPr>
            <a:r>
              <a:rPr lang="en-US" altLang="en-US" sz="1800" b="1" dirty="0" err="1">
                <a:latin typeface="Inconsolata" panose="020B0609030003000000" pitchFamily="49" charset="77"/>
                <a:ea typeface="ＭＳ Ｐゴシック" panose="020B0600070205080204" pitchFamily="34" charset="-128"/>
              </a:rPr>
              <a:t>ax.imshow</a:t>
            </a:r>
            <a:r>
              <a:rPr lang="en-US" altLang="en-US" sz="1800" b="1" dirty="0">
                <a:latin typeface="Inconsolata" panose="020B0609030003000000" pitchFamily="49" charset="77"/>
                <a:ea typeface="ＭＳ Ｐゴシック" panose="020B0600070205080204" pitchFamily="34" charset="-128"/>
              </a:rPr>
              <a:t>(</a:t>
            </a:r>
            <a:r>
              <a:rPr lang="en-US" altLang="en-US" sz="1800" b="1" dirty="0" err="1">
                <a:latin typeface="Inconsolata" panose="020B0609030003000000" pitchFamily="49" charset="77"/>
                <a:ea typeface="ＭＳ Ｐゴシック" panose="020B0600070205080204" pitchFamily="34" charset="-128"/>
              </a:rPr>
              <a:t>nums</a:t>
            </a:r>
            <a:r>
              <a:rPr lang="en-US" altLang="en-US" sz="1800" b="1" dirty="0">
                <a:latin typeface="Inconsolata" panose="020B0609030003000000" pitchFamily="49" charset="77"/>
                <a:ea typeface="ＭＳ Ｐゴシック" panose="020B0600070205080204" pitchFamily="34" charset="-128"/>
              </a:rPr>
              <a:t>)</a:t>
            </a:r>
          </a:p>
          <a:p>
            <a:pPr marL="0" indent="0">
              <a:buNone/>
            </a:pPr>
            <a:endParaRPr lang="en-US" sz="1800" b="1" dirty="0">
              <a:solidFill>
                <a:srgbClr val="34A327"/>
              </a:solidFill>
              <a:latin typeface="Inconsolata" panose="020B0609030003000000" pitchFamily="49" charset="77"/>
            </a:endParaRPr>
          </a:p>
          <a:p>
            <a:pPr marL="0" indent="0">
              <a:buNone/>
            </a:pPr>
            <a:endParaRPr lang="en-US" altLang="en-US" sz="1800" dirty="0">
              <a:latin typeface="Tahoma" panose="020B0604030504040204" pitchFamily="34" charset="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 name="Picture 1">
            <a:extLst>
              <a:ext uri="{FF2B5EF4-FFF2-40B4-BE49-F238E27FC236}">
                <a16:creationId xmlns:a16="http://schemas.microsoft.com/office/drawing/2014/main" id="{26261424-4D92-434A-9647-D9B174BCFE30}"/>
              </a:ext>
            </a:extLst>
          </p:cNvPr>
          <p:cNvPicPr>
            <a:picLocks noChangeAspect="1"/>
          </p:cNvPicPr>
          <p:nvPr/>
        </p:nvPicPr>
        <p:blipFill>
          <a:blip r:embed="rId2"/>
          <a:stretch>
            <a:fillRect/>
          </a:stretch>
        </p:blipFill>
        <p:spPr>
          <a:xfrm>
            <a:off x="5084748" y="2828621"/>
            <a:ext cx="3957111" cy="2815637"/>
          </a:xfrm>
          <a:prstGeom prst="rect">
            <a:avLst/>
          </a:prstGeom>
        </p:spPr>
      </p:pic>
      <p:sp>
        <p:nvSpPr>
          <p:cNvPr id="4" name="TextBox 3">
            <a:extLst>
              <a:ext uri="{FF2B5EF4-FFF2-40B4-BE49-F238E27FC236}">
                <a16:creationId xmlns:a16="http://schemas.microsoft.com/office/drawing/2014/main" id="{82244787-A2A1-4749-A8B7-E2FA026920E8}"/>
              </a:ext>
            </a:extLst>
          </p:cNvPr>
          <p:cNvSpPr txBox="1"/>
          <p:nvPr/>
        </p:nvSpPr>
        <p:spPr>
          <a:xfrm>
            <a:off x="717847" y="4236439"/>
            <a:ext cx="3487943" cy="1015663"/>
          </a:xfrm>
          <a:prstGeom prst="rect">
            <a:avLst/>
          </a:prstGeom>
          <a:noFill/>
        </p:spPr>
        <p:txBody>
          <a:bodyPr wrap="none" rtlCol="0">
            <a:spAutoFit/>
          </a:bodyPr>
          <a:lstStyle/>
          <a:p>
            <a:r>
              <a:rPr lang="en-US" sz="2000" dirty="0">
                <a:solidFill>
                  <a:srgbClr val="FF0000"/>
                </a:solidFill>
              </a:rPr>
              <a:t>The following output is </a:t>
            </a:r>
          </a:p>
          <a:p>
            <a:r>
              <a:rPr lang="en-US" sz="2000" dirty="0">
                <a:solidFill>
                  <a:srgbClr val="FF0000"/>
                </a:solidFill>
              </a:rPr>
              <a:t>produced by running the above </a:t>
            </a:r>
          </a:p>
          <a:p>
            <a:r>
              <a:rPr lang="en-US" sz="2000" dirty="0">
                <a:solidFill>
                  <a:srgbClr val="FF0000"/>
                </a:solidFill>
              </a:rPr>
              <a:t>code on the </a:t>
            </a:r>
            <a:r>
              <a:rPr lang="en-US" sz="2000" dirty="0" err="1">
                <a:solidFill>
                  <a:srgbClr val="FF0000"/>
                </a:solidFill>
              </a:rPr>
              <a:t>Jupyter</a:t>
            </a:r>
            <a:r>
              <a:rPr lang="en-US" sz="2000" dirty="0">
                <a:solidFill>
                  <a:srgbClr val="FF0000"/>
                </a:solidFill>
              </a:rPr>
              <a:t> Notebook</a:t>
            </a:r>
          </a:p>
        </p:txBody>
      </p:sp>
      <p:cxnSp>
        <p:nvCxnSpPr>
          <p:cNvPr id="7" name="Straight Arrow Connector 6">
            <a:extLst>
              <a:ext uri="{FF2B5EF4-FFF2-40B4-BE49-F238E27FC236}">
                <a16:creationId xmlns:a16="http://schemas.microsoft.com/office/drawing/2014/main" id="{30424A34-CC6B-CA47-AE5D-5E507CCCA0D2}"/>
              </a:ext>
            </a:extLst>
          </p:cNvPr>
          <p:cNvCxnSpPr>
            <a:cxnSpLocks/>
          </p:cNvCxnSpPr>
          <p:nvPr/>
        </p:nvCxnSpPr>
        <p:spPr>
          <a:xfrm>
            <a:off x="3564855" y="4391143"/>
            <a:ext cx="14600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9100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Computers can only understand </a:t>
            </a:r>
            <a:r>
              <a:rPr lang="en-US" altLang="en-US" sz="2000" b="1" dirty="0">
                <a:latin typeface="Gill Sans MT" panose="020B0502020104020203" pitchFamily="34" charset="77"/>
                <a:ea typeface="ＭＳ Ｐゴシック" panose="020B0600070205080204" pitchFamily="34" charset="-128"/>
              </a:rPr>
              <a:t>digital</a:t>
            </a:r>
            <a:r>
              <a:rPr lang="en-US" altLang="en-US" sz="2000" dirty="0">
                <a:latin typeface="Gill Sans MT" panose="020B0502020104020203" pitchFamily="34" charset="77"/>
                <a:ea typeface="ＭＳ Ｐゴシック" panose="020B0600070205080204" pitchFamily="34" charset="-128"/>
              </a:rPr>
              <a:t> </a:t>
            </a:r>
            <a:r>
              <a:rPr lang="en-US" altLang="en-US" sz="2000" b="1" dirty="0">
                <a:latin typeface="Gill Sans MT" panose="020B0502020104020203" pitchFamily="34" charset="77"/>
                <a:ea typeface="ＭＳ Ｐゴシック" panose="020B0600070205080204" pitchFamily="34" charset="-128"/>
              </a:rPr>
              <a:t>data</a:t>
            </a:r>
            <a:r>
              <a:rPr lang="en-US" altLang="en-US" sz="2000" dirty="0">
                <a:latin typeface="Gill Sans MT" panose="020B0502020104020203" pitchFamily="34" charset="77"/>
                <a:ea typeface="ＭＳ Ｐゴシック" panose="020B0600070205080204" pitchFamily="34" charset="-128"/>
              </a:rPr>
              <a:t>: discrete values like a list of integers, sequences of 0's and 1's.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b="1" dirty="0">
                <a:latin typeface="Gill Sans MT" panose="020B0502020104020203" pitchFamily="34" charset="77"/>
                <a:ea typeface="ＭＳ Ｐゴシック" panose="020B0600070205080204" pitchFamily="34" charset="-128"/>
              </a:rPr>
              <a:t>Analog data</a:t>
            </a:r>
            <a:r>
              <a:rPr lang="en-US" altLang="en-US" sz="2000" dirty="0">
                <a:latin typeface="Gill Sans MT" panose="020B0502020104020203" pitchFamily="34" charset="77"/>
                <a:ea typeface="ＭＳ Ｐゴシック" panose="020B0600070205080204" pitchFamily="34" charset="-128"/>
              </a:rPr>
              <a:t> have values that change smoothly, rather than in discrete intervals, over time. Some examples of analog data include temperatures over a period of time, pitch and volume of music, colors of a painting, or position of a sprinter during a race. </a:t>
            </a:r>
          </a:p>
          <a:p>
            <a:pPr lvl="1" eaLnBrk="1" hangingPunct="1"/>
            <a:r>
              <a:rPr lang="en-US" altLang="en-US" sz="2000" dirty="0">
                <a:latin typeface="Gill Sans MT" panose="020B0502020104020203" pitchFamily="34" charset="77"/>
              </a:rPr>
              <a:t>analog signals are continuous and can take on an infinite possible values(the real numbers)</a:t>
            </a:r>
          </a:p>
          <a:p>
            <a:pPr lvl="1" eaLnBrk="1" hangingPunct="1"/>
            <a:r>
              <a:rPr lang="en-US" altLang="en-US" sz="2000" dirty="0">
                <a:latin typeface="Gill Sans MT" panose="020B0502020104020203" pitchFamily="34" charset="77"/>
              </a:rPr>
              <a:t>digital signals are finite. For example, 8-bit colors can take on one of 256 discrete, finite possibilities. But actual colors can take on any of an infinite possible values or shades. </a:t>
            </a:r>
          </a:p>
          <a:p>
            <a:pPr eaLnBrk="1" hangingPunct="1"/>
            <a:endParaRPr lang="en-US" altLang="en-US" sz="2000" dirty="0">
              <a:latin typeface="Gill Sans MT" panose="020B0502020104020203" pitchFamily="34" charset="77"/>
              <a:ea typeface="ＭＳ Ｐゴシック" panose="020B0600070205080204" pitchFamily="34" charset="-128"/>
            </a:endParaRPr>
          </a:p>
        </p:txBody>
      </p:sp>
    </p:spTree>
    <p:extLst>
      <p:ext uri="{BB962C8B-B14F-4D97-AF65-F5344CB8AC3E}">
        <p14:creationId xmlns:p14="http://schemas.microsoft.com/office/powerpoint/2010/main" val="6304086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113207" y="127000"/>
            <a:ext cx="7886700" cy="565989"/>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188007" y="692989"/>
            <a:ext cx="8842786" cy="4895011"/>
          </a:xfrm>
        </p:spPr>
        <p:txBody>
          <a:bodyPr>
            <a:noAutofit/>
          </a:bodyPr>
          <a:lstStyle/>
          <a:p>
            <a:pPr marL="0" indent="0" eaLnBrk="1" hangingPunct="1">
              <a:buNone/>
            </a:pPr>
            <a:r>
              <a:rPr lang="en-US" sz="2000" dirty="0"/>
              <a:t>Analog data can be closely approximated digitally using a </a:t>
            </a:r>
            <a:r>
              <a:rPr lang="en-US" sz="2000" b="1" dirty="0"/>
              <a:t>sampling technique</a:t>
            </a:r>
            <a:r>
              <a:rPr lang="en-US" sz="2000" dirty="0"/>
              <a:t>, which means measuring values of the analog signal at regular intervals called </a:t>
            </a:r>
            <a:r>
              <a:rPr lang="en-US" sz="2000" b="1" dirty="0"/>
              <a:t>samples</a:t>
            </a:r>
            <a:r>
              <a:rPr lang="en-US" sz="2000" dirty="0"/>
              <a:t>.</a:t>
            </a:r>
          </a:p>
          <a:p>
            <a:pPr marL="0" indent="0" eaLnBrk="1" hangingPunct="1">
              <a:buNone/>
            </a:pPr>
            <a:endParaRPr lang="en-US" sz="2000" dirty="0"/>
          </a:p>
          <a:p>
            <a:pPr marL="0" indent="0" eaLnBrk="1" hangingPunct="1">
              <a:buNone/>
            </a:pPr>
            <a:r>
              <a:rPr lang="en-US" sz="2000" dirty="0"/>
              <a:t>The samples are measured to figure out the exact bits required to store each sample. </a:t>
            </a:r>
            <a:r>
              <a:rPr lang="en-US" altLang="en-US" sz="2000" dirty="0">
                <a:latin typeface="Gill Sans MT" panose="020B0502020104020203" pitchFamily="34" charset="77"/>
                <a:ea typeface="ＭＳ Ｐゴシック" panose="020B0600070205080204" pitchFamily="34" charset="-128"/>
              </a:rPr>
              <a:t>The number of samples measured per second is the </a:t>
            </a:r>
            <a:r>
              <a:rPr lang="en-US" altLang="en-US" sz="2000" b="1" dirty="0">
                <a:latin typeface="Gill Sans MT" panose="020B0502020104020203" pitchFamily="34" charset="77"/>
                <a:ea typeface="ＭＳ Ｐゴシック" panose="020B0600070205080204" pitchFamily="34" charset="-128"/>
              </a:rPr>
              <a:t>sampling rate</a:t>
            </a:r>
            <a:r>
              <a:rPr lang="en-US" altLang="en-US" sz="2000" dirty="0">
                <a:latin typeface="Gill Sans MT" panose="020B0502020104020203" pitchFamily="34" charset="77"/>
                <a:ea typeface="ＭＳ Ｐゴシック" panose="020B0600070205080204" pitchFamily="34" charset="-128"/>
              </a:rPr>
              <a:t>, the higher the rate the better the quality.</a:t>
            </a: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2000" dirty="0">
                <a:latin typeface="Gill Sans MT" panose="020B0502020104020203" pitchFamily="34" charset="77"/>
                <a:ea typeface="ＭＳ Ｐゴシック" panose="020B0600070205080204" pitchFamily="34" charset="-128"/>
              </a:rPr>
              <a:t>CD-quality has a rate of 44,100 samples</a:t>
            </a:r>
          </a:p>
          <a:p>
            <a:pPr marL="0" indent="0">
              <a:buNone/>
            </a:pPr>
            <a:r>
              <a:rPr lang="en-US" altLang="en-US" sz="2000" dirty="0">
                <a:latin typeface="Gill Sans MT" panose="020B0502020104020203" pitchFamily="34" charset="77"/>
                <a:ea typeface="ＭＳ Ｐゴシック" panose="020B0600070205080204" pitchFamily="34" charset="-128"/>
              </a:rPr>
              <a:t> per second(44,100 Hz or 44.1 kHz). </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Tahoma" panose="020B0604030504040204" pitchFamily="34" charset="0"/>
                <a:ea typeface="ＭＳ Ｐゴシック" panose="020B0600070205080204" pitchFamily="34" charset="-128"/>
              </a:rPr>
              <a:t>       Analog	       Low sampling rate	  High sampling rate</a:t>
            </a:r>
          </a:p>
          <a:p>
            <a:pPr marL="0" indent="0">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1047" y="2690354"/>
            <a:ext cx="3344827" cy="1650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a:extLst>
              <a:ext uri="{FF2B5EF4-FFF2-40B4-BE49-F238E27FC236}">
                <a16:creationId xmlns:a16="http://schemas.microsoft.com/office/drawing/2014/main" id="{D8EE8A97-9242-D644-A186-3494C7C3D77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5074" y="4370106"/>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80213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a:xfrm>
            <a:off x="150085" y="187817"/>
            <a:ext cx="7886700" cy="759427"/>
          </a:xfrm>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a:xfrm>
            <a:off x="150085" y="947244"/>
            <a:ext cx="8780270" cy="4462244"/>
          </a:xfrm>
        </p:spPr>
        <p:txBody>
          <a:bodyPr/>
          <a:lstStyle/>
          <a:p>
            <a:pPr marL="0" indent="0">
              <a:buNone/>
              <a:defRPr/>
            </a:pPr>
            <a:r>
              <a:rPr lang="en-US" dirty="0">
                <a:latin typeface="Gill Sans MT" panose="020B0502020104020203" pitchFamily="34" charset="77"/>
                <a:cs typeface="Tahoma"/>
              </a:rPr>
              <a:t>Each digit has a weight corresponding to a power of 10. Multiply each digit with its weight and then sum. </a:t>
            </a:r>
          </a:p>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marL="0" inden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endParaRPr lang="en-US" altLang="zh-CN" sz="2000" baseline="30000" dirty="0">
              <a:ea typeface="宋体" charset="0"/>
              <a:cs typeface="宋体" charset="0"/>
            </a:endParaRPr>
          </a:p>
          <a:p>
            <a:pPr marL="0" indent="0">
              <a:buNone/>
              <a:defRPr/>
            </a:pPr>
            <a:endParaRPr lang="en-US" sz="2000" dirty="0"/>
          </a:p>
          <a:p>
            <a:pPr marL="0" indent="0">
              <a:buNone/>
              <a:defRPr/>
            </a:pPr>
            <a:endParaRPr lang="en-US" sz="1833" dirty="0"/>
          </a:p>
        </p:txBody>
      </p:sp>
    </p:spTree>
    <p:extLst>
      <p:ext uri="{BB962C8B-B14F-4D97-AF65-F5344CB8AC3E}">
        <p14:creationId xmlns:p14="http://schemas.microsoft.com/office/powerpoint/2010/main" val="419994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75723" y="205964"/>
            <a:ext cx="7886700" cy="723133"/>
          </a:xfrm>
        </p:spPr>
        <p:txBody>
          <a:bodyPr/>
          <a:lstStyle/>
          <a:p>
            <a:pPr eaLnBrk="1" hangingPunct="1"/>
            <a:r>
              <a:rPr lang="en-US" altLang="en-US" dirty="0">
                <a:ea typeface="ＭＳ Ｐゴシック" panose="020B0600070205080204" pitchFamily="34" charset="-128"/>
              </a:rPr>
              <a:t>Base 10 (Decimal)</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 name="Picture 1">
            <a:extLst>
              <a:ext uri="{FF2B5EF4-FFF2-40B4-BE49-F238E27FC236}">
                <a16:creationId xmlns:a16="http://schemas.microsoft.com/office/drawing/2014/main" id="{D5FC4C3C-5059-9845-989F-6DA2B906114F}"/>
              </a:ext>
            </a:extLst>
          </p:cNvPr>
          <p:cNvPicPr>
            <a:picLocks noChangeAspect="1"/>
          </p:cNvPicPr>
          <p:nvPr/>
        </p:nvPicPr>
        <p:blipFill>
          <a:blip r:embed="rId2"/>
          <a:stretch>
            <a:fillRect/>
          </a:stretch>
        </p:blipFill>
        <p:spPr>
          <a:xfrm>
            <a:off x="47902" y="1403111"/>
            <a:ext cx="8904840" cy="3626115"/>
          </a:xfrm>
          <a:prstGeom prst="rect">
            <a:avLst/>
          </a:prstGeom>
        </p:spPr>
      </p:pic>
    </p:spTree>
    <p:extLst>
      <p:ext uri="{BB962C8B-B14F-4D97-AF65-F5344CB8AC3E}">
        <p14:creationId xmlns:p14="http://schemas.microsoft.com/office/powerpoint/2010/main" val="110532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a:xfrm>
            <a:off x="158631" y="179461"/>
            <a:ext cx="7886700" cy="639786"/>
          </a:xfrm>
        </p:spPr>
        <p:txBody>
          <a:bodyPr/>
          <a:lstStyle/>
          <a:p>
            <a:pPr eaLnBrk="1" hangingPunct="1"/>
            <a:r>
              <a:rPr lang="en-US" altLang="en-US" dirty="0">
                <a:ea typeface="ＭＳ Ｐゴシック" panose="020B0600070205080204" pitchFamily="34" charset="-128"/>
              </a:rPr>
              <a:t>Base 2 (Binary)</a:t>
            </a: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CB795113-FB6C-E648-85D0-183CDD5AF882}"/>
              </a:ext>
            </a:extLst>
          </p:cNvPr>
          <p:cNvPicPr>
            <a:picLocks noChangeAspect="1"/>
          </p:cNvPicPr>
          <p:nvPr/>
        </p:nvPicPr>
        <p:blipFill>
          <a:blip r:embed="rId2"/>
          <a:stretch>
            <a:fillRect/>
          </a:stretch>
        </p:blipFill>
        <p:spPr>
          <a:xfrm>
            <a:off x="235159" y="1781810"/>
            <a:ext cx="8673681" cy="2870200"/>
          </a:xfrm>
          <a:prstGeom prst="rect">
            <a:avLst/>
          </a:prstGeom>
        </p:spPr>
      </p:pic>
    </p:spTree>
    <p:extLst>
      <p:ext uri="{BB962C8B-B14F-4D97-AF65-F5344CB8AC3E}">
        <p14:creationId xmlns:p14="http://schemas.microsoft.com/office/powerpoint/2010/main" val="292147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a:xfrm>
            <a:off x="192815" y="102549"/>
            <a:ext cx="7886700" cy="725243"/>
          </a:xfrm>
        </p:spPr>
        <p:txBody>
          <a:bodyPr/>
          <a:lstStyle/>
          <a:p>
            <a:pPr eaLnBrk="1" hangingPunct="1"/>
            <a:r>
              <a:rPr lang="en-US" altLang="en-US" dirty="0">
                <a:ea typeface="ＭＳ Ｐゴシック" panose="020B0600070205080204" pitchFamily="34" charset="-128"/>
              </a:rPr>
              <a:t>Subscripts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a:xfrm>
                <a:off x="282011" y="948584"/>
                <a:ext cx="8631253" cy="4537816"/>
              </a:xfrm>
            </p:spPr>
            <p:txBody>
              <a:bodyPr>
                <a:normAutofit lnSpcReduction="10000"/>
              </a:bodyPr>
              <a:lstStyle/>
              <a:p>
                <a:pPr marL="0" indent="0">
                  <a:buNone/>
                  <a:defRPr/>
                </a:pPr>
                <a:endParaRPr lang="en-US" sz="2000" dirty="0"/>
              </a:p>
              <a:p>
                <a:pPr>
                  <a:buFont typeface="Wingdings" charset="0"/>
                  <a:buNone/>
                  <a:defRPr/>
                </a:pPr>
                <a:r>
                  <a:rPr lang="en-US" sz="2500" b="1" dirty="0"/>
                  <a:t>Base 2</a:t>
                </a:r>
              </a:p>
              <a:p>
                <a:pPr>
                  <a:buFont typeface="Wingdings" charset="0"/>
                  <a:buNone/>
                  <a:defRPr/>
                </a:pPr>
                <a:r>
                  <a:rPr lang="en-US" sz="2500" dirty="0"/>
                  <a:t>1011 = 1 x 2</a:t>
                </a:r>
                <a:r>
                  <a:rPr lang="en-US" sz="2500" baseline="30000" dirty="0"/>
                  <a:t>3 </a:t>
                </a:r>
                <a:r>
                  <a:rPr lang="en-US" sz="2500" dirty="0"/>
                  <a:t>+ 0 x 2</a:t>
                </a:r>
                <a:r>
                  <a:rPr lang="en-US" sz="2500" baseline="30000" dirty="0"/>
                  <a:t>2</a:t>
                </a:r>
                <a:r>
                  <a:rPr lang="en-US" sz="2500" dirty="0"/>
                  <a:t> + 1 x 2</a:t>
                </a:r>
                <a:r>
                  <a:rPr lang="en-US" sz="2500" baseline="30000" dirty="0"/>
                  <a:t>1</a:t>
                </a:r>
                <a:r>
                  <a:rPr lang="en-US" sz="2500" dirty="0"/>
                  <a:t> + 1 x 2</a:t>
                </a:r>
                <a:r>
                  <a:rPr lang="en-US" sz="2500" baseline="30000" dirty="0"/>
                  <a:t>0</a:t>
                </a:r>
              </a:p>
              <a:p>
                <a:pPr>
                  <a:buFont typeface="Wingdings" charset="0"/>
                  <a:buNone/>
                  <a:defRPr/>
                </a:pPr>
                <a:r>
                  <a:rPr lang="en-US" sz="2500" dirty="0"/>
                  <a:t>	      = 1 x 8 + 0 x 4 + 1 x 2 + 1 x 1 = 11 in Base 10</a:t>
                </a:r>
              </a:p>
              <a:p>
                <a:pPr>
                  <a:buFont typeface="Wingdings" charset="0"/>
                  <a:buNone/>
                  <a:defRPr/>
                </a:pPr>
                <a:endParaRPr lang="en-US" sz="2500" dirty="0"/>
              </a:p>
              <a:p>
                <a:pPr>
                  <a:buFont typeface="Wingdings" charset="0"/>
                  <a:buNone/>
                  <a:defRPr/>
                </a:pPr>
                <a:r>
                  <a:rPr lang="en-US" sz="2500" dirty="0"/>
                  <a:t>We’ll use subscripts to denote the base of a number.</a:t>
                </a:r>
              </a:p>
              <a:p>
                <a:pPr>
                  <a:buFont typeface="Wingdings" charset="0"/>
                  <a:buNone/>
                  <a:defRPr/>
                </a:pPr>
                <a:endParaRPr lang="en-US" sz="2500" dirty="0"/>
              </a:p>
              <a:p>
                <a:pPr>
                  <a:buFont typeface="Wingdings" charset="0"/>
                  <a:buNone/>
                  <a:defRPr/>
                </a:pPr>
                <a:r>
                  <a:rPr lang="en-US" sz="2500" dirty="0"/>
                  <a:t>For example,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11</m:t>
                        </m:r>
                      </m:e>
                      <m:sub>
                        <m:r>
                          <a:rPr lang="en-US" sz="2500" b="0" i="1" smtClean="0">
                            <a:latin typeface="Cambria Math" panose="02040503050406030204" pitchFamily="18" charset="0"/>
                          </a:rPr>
                          <m:t>10</m:t>
                        </m:r>
                      </m:sub>
                    </m:sSub>
                  </m:oMath>
                </a14:m>
                <a:r>
                  <a:rPr lang="en-US" sz="2500" dirty="0"/>
                  <a:t> is 11 in base 10.  And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1011</m:t>
                        </m:r>
                      </m:e>
                      <m:sub>
                        <m:r>
                          <a:rPr lang="en-US" sz="2500" b="0" i="1" smtClean="0">
                            <a:latin typeface="Cambria Math" panose="02040503050406030204" pitchFamily="18" charset="0"/>
                          </a:rPr>
                          <m:t>2</m:t>
                        </m:r>
                      </m:sub>
                    </m:sSub>
                  </m:oMath>
                </a14:m>
                <a:r>
                  <a:rPr lang="en-US" sz="2500" dirty="0"/>
                  <a:t> is a number in </a:t>
                </a:r>
              </a:p>
              <a:p>
                <a:pPr>
                  <a:buFont typeface="Wingdings" charset="0"/>
                  <a:buNone/>
                  <a:defRPr/>
                </a:pPr>
                <a:r>
                  <a:rPr lang="en-US" sz="2500" dirty="0"/>
                  <a:t>base 2 that is equal to 11 in base 10. So,</a:t>
                </a:r>
              </a:p>
              <a:p>
                <a:pPr>
                  <a:buFont typeface="Wingdings" charset="0"/>
                  <a:buNone/>
                  <a:defRPr/>
                </a:pPr>
                <a:endParaRPr lang="en-US" sz="2500" dirty="0"/>
              </a:p>
              <a:p>
                <a:pPr>
                  <a:buFont typeface="Wingdings" charset="0"/>
                  <a:buNone/>
                  <a:defRPr/>
                </a:pPr>
                <a:r>
                  <a:rPr lang="en-US" sz="2500" dirty="0"/>
                  <a:t> </a:t>
                </a:r>
                <a14:m>
                  <m:oMath xmlns:m="http://schemas.openxmlformats.org/officeDocument/2006/math">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1011</m:t>
                        </m:r>
                      </m:e>
                      <m:sub>
                        <m:r>
                          <a:rPr lang="en-US" sz="2500" b="0" i="1" smtClean="0">
                            <a:latin typeface="Cambria Math" panose="02040503050406030204" pitchFamily="18" charset="0"/>
                          </a:rPr>
                          <m:t>2</m:t>
                        </m:r>
                      </m:sub>
                    </m:sSub>
                    <m:r>
                      <a:rPr lang="en-US" sz="2500" b="0" i="1" smtClean="0">
                        <a:latin typeface="Cambria Math" panose="02040503050406030204" pitchFamily="18" charset="0"/>
                      </a:rPr>
                      <m:t>=</m:t>
                    </m:r>
                    <m:sSub>
                      <m:sSubPr>
                        <m:ctrlPr>
                          <a:rPr lang="en-US" sz="2500" b="0" i="1" smtClean="0">
                            <a:latin typeface="Cambria Math" panose="02040503050406030204" pitchFamily="18" charset="0"/>
                          </a:rPr>
                        </m:ctrlPr>
                      </m:sSubPr>
                      <m:e>
                        <m:r>
                          <a:rPr lang="en-US" sz="2500" b="0" i="1" smtClean="0">
                            <a:latin typeface="Cambria Math" panose="02040503050406030204" pitchFamily="18" charset="0"/>
                          </a:rPr>
                          <m:t>11</m:t>
                        </m:r>
                      </m:e>
                      <m:sub>
                        <m:r>
                          <a:rPr lang="en-US" sz="2500" b="0" i="1" smtClean="0">
                            <a:latin typeface="Cambria Math" panose="02040503050406030204" pitchFamily="18" charset="0"/>
                          </a:rPr>
                          <m:t>10</m:t>
                        </m:r>
                      </m:sub>
                    </m:sSub>
                  </m:oMath>
                </a14:m>
                <a:endParaRPr lang="en-US" sz="2500" dirty="0"/>
              </a:p>
              <a:p>
                <a:pPr>
                  <a:buFont typeface="Wingdings" charset="0"/>
                  <a:buNone/>
                  <a:defRPr/>
                </a:pPr>
                <a:endParaRPr lang="en-US" sz="2500" dirty="0"/>
              </a:p>
              <a:p>
                <a:pPr>
                  <a:buFont typeface="Wingdings" charset="0"/>
                  <a:buNone/>
                  <a:defRPr/>
                </a:pPr>
                <a:endParaRPr lang="en-US" sz="2500" dirty="0"/>
              </a:p>
              <a:p>
                <a:pPr marL="0" indent="0">
                  <a:buNone/>
                  <a:defRPr/>
                </a:pPr>
                <a:endParaRPr lang="en-US" sz="1833" dirty="0"/>
              </a:p>
              <a:p>
                <a:pPr marL="0" indent="0">
                  <a:buNone/>
                  <a:defRPr/>
                </a:pPr>
                <a:endParaRPr lang="en-US" sz="1833" dirty="0">
                  <a:latin typeface="Tahoma"/>
                  <a:cs typeface="Tahoma"/>
                </a:endParaRPr>
              </a:p>
            </p:txBody>
          </p:sp>
        </mc:Choice>
        <mc:Fallback xmlns="">
          <p:sp>
            <p:nvSpPr>
              <p:cNvPr id="3" name="Content Placeholder 2">
                <a:extLst>
                  <a:ext uri="{FF2B5EF4-FFF2-40B4-BE49-F238E27FC236}">
                    <a16:creationId xmlns:a16="http://schemas.microsoft.com/office/drawing/2014/main" id="{1749D47C-23C2-834A-9FE9-50A8E8BE40E7}"/>
                  </a:ext>
                </a:extLst>
              </p:cNvPr>
              <p:cNvSpPr>
                <a:spLocks noGrp="1" noRot="1" noChangeAspect="1" noMove="1" noResize="1" noEditPoints="1" noAdjustHandles="1" noChangeArrowheads="1" noChangeShapeType="1" noTextEdit="1"/>
              </p:cNvSpPr>
              <p:nvPr>
                <p:ph idx="1"/>
              </p:nvPr>
            </p:nvSpPr>
            <p:spPr>
              <a:xfrm>
                <a:off x="282011" y="948584"/>
                <a:ext cx="8631253" cy="4537816"/>
              </a:xfrm>
              <a:blipFill>
                <a:blip r:embed="rId2"/>
                <a:stretch>
                  <a:fillRect l="-1176"/>
                </a:stretch>
              </a:blipFill>
            </p:spPr>
            <p:txBody>
              <a:bodyPr/>
              <a:lstStyle/>
              <a:p>
                <a:r>
                  <a:rPr lang="en-US">
                    <a:noFill/>
                  </a:rPr>
                  <a:t> </a:t>
                </a:r>
              </a:p>
            </p:txBody>
          </p:sp>
        </mc:Fallback>
      </mc:AlternateContent>
    </p:spTree>
    <p:extLst>
      <p:ext uri="{BB962C8B-B14F-4D97-AF65-F5344CB8AC3E}">
        <p14:creationId xmlns:p14="http://schemas.microsoft.com/office/powerpoint/2010/main" val="1902012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a:xfrm>
            <a:off x="201361" y="200636"/>
            <a:ext cx="7886700" cy="733789"/>
          </a:xfrm>
        </p:spPr>
        <p:txBody>
          <a:bodyPr/>
          <a:lstStyle/>
          <a:p>
            <a:pPr eaLnBrk="1" hangingPunct="1"/>
            <a:r>
              <a:rPr lang="en-US" altLang="en-US" dirty="0">
                <a:ea typeface="ＭＳ Ｐゴシック" panose="020B0600070205080204" pitchFamily="34" charset="-128"/>
              </a:rPr>
              <a:t>Bits and Bytes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a:xfrm>
                <a:off x="201361" y="934426"/>
                <a:ext cx="8677719" cy="4579938"/>
              </a:xfrm>
            </p:spPr>
            <p:txBody>
              <a:bodyPr>
                <a:normAutofit fontScale="77500" lnSpcReduction="20000"/>
              </a:bodyPr>
              <a:lstStyle/>
              <a:p>
                <a:pPr marL="0" indent="0">
                  <a:buNone/>
                  <a:defRPr/>
                </a:pPr>
                <a:r>
                  <a:rPr lang="en-US" dirty="0"/>
                  <a:t>1 </a:t>
                </a:r>
                <a:r>
                  <a:rPr lang="en-US" b="1" dirty="0"/>
                  <a:t>bit</a:t>
                </a:r>
                <a:r>
                  <a:rPr lang="en-US" dirty="0"/>
                  <a:t> is a single bit of information, a 1 or 0(Only two possible values)</a:t>
                </a:r>
              </a:p>
              <a:p>
                <a:pPr marL="0" indent="0">
                  <a:buNone/>
                  <a:defRPr/>
                </a:pPr>
                <a:endParaRPr lang="en-US" dirty="0"/>
              </a:p>
              <a:p>
                <a:pPr marL="0" indent="0">
                  <a:buNone/>
                  <a:defRPr/>
                </a:pPr>
                <a:r>
                  <a:rPr lang="en-US" dirty="0"/>
                  <a:t>1 </a:t>
                </a:r>
                <a:r>
                  <a:rPr lang="en-US" b="1" dirty="0"/>
                  <a:t>byte</a:t>
                </a:r>
                <a:r>
                  <a:rPr lang="en-US" dirty="0"/>
                  <a:t> is 8 bits, an 8-bit word</a:t>
                </a:r>
              </a:p>
              <a:p>
                <a:pPr marL="0" indent="0">
                  <a:buNone/>
                  <a:defRPr/>
                </a:pPr>
                <a:endParaRPr lang="en-US" dirty="0"/>
              </a:p>
              <a:p>
                <a:pPr marL="0" indent="0">
                  <a:buNone/>
                  <a:defRPr/>
                </a:pPr>
                <a:r>
                  <a:rPr lang="en-US" dirty="0"/>
                  <a:t>Here are all the 8-bit words:</a:t>
                </a:r>
              </a:p>
              <a:p>
                <a:pPr marL="0" indent="0">
                  <a:buNone/>
                  <a:defRP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00000000</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0</m:t>
                        </m:r>
                      </m:e>
                      <m:sub>
                        <m:r>
                          <a:rPr lang="en-US" b="0" i="1" smtClean="0">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0000000</m:t>
                        </m:r>
                        <m:r>
                          <a:rPr lang="en-US" b="0" i="1" smtClean="0">
                            <a:latin typeface="Cambria Math" panose="02040503050406030204" pitchFamily="18" charset="0"/>
                          </a:rPr>
                          <m:t>1</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1</m:t>
                        </m:r>
                      </m:e>
                      <m:sub>
                        <m:r>
                          <a:rPr lang="en-US" i="1">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000000</m:t>
                        </m:r>
                        <m:r>
                          <a:rPr lang="en-US" b="0" i="1" smtClean="0">
                            <a:latin typeface="Cambria Math" panose="02040503050406030204" pitchFamily="18" charset="0"/>
                          </a:rPr>
                          <m:t>10</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m:t>
                        </m:r>
                      </m:e>
                      <m:sub>
                        <m:r>
                          <a:rPr lang="en-US" i="1">
                            <a:latin typeface="Cambria Math" panose="02040503050406030204" pitchFamily="18" charset="0"/>
                          </a:rPr>
                          <m:t>10</m:t>
                        </m:r>
                      </m:sub>
                    </m:sSub>
                  </m:oMath>
                </a14:m>
                <a:r>
                  <a:rPr lang="en-US" dirty="0"/>
                  <a:t> </a:t>
                </a:r>
              </a:p>
              <a:p>
                <a:pPr marL="0" indent="0">
                  <a:buNone/>
                  <a:defRPr/>
                </a:pPr>
                <a:r>
                  <a:rPr lang="en-US" sz="2100" dirty="0"/>
                  <a:t>…</a:t>
                </a:r>
              </a:p>
              <a:p>
                <a:pPr marL="0" indent="0">
                  <a:buNone/>
                  <a:defRP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11111110</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254</m:t>
                        </m:r>
                      </m:e>
                      <m:sub>
                        <m:r>
                          <a:rPr lang="en-US" i="1">
                            <a:latin typeface="Cambria Math" panose="02040503050406030204" pitchFamily="18" charset="0"/>
                          </a:rPr>
                          <m:t>10</m:t>
                        </m:r>
                      </m:sub>
                    </m:sSub>
                  </m:oMath>
                </a14:m>
                <a:r>
                  <a:rPr lang="en-US" dirty="0"/>
                  <a:t> </a:t>
                </a:r>
              </a:p>
              <a:p>
                <a:pPr marL="0" indent="0">
                  <a:buNone/>
                  <a:defRPr/>
                </a:pP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11111111</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255</m:t>
                        </m:r>
                      </m:e>
                      <m:sub>
                        <m:r>
                          <a:rPr lang="en-US" i="1">
                            <a:latin typeface="Cambria Math" panose="02040503050406030204" pitchFamily="18" charset="0"/>
                          </a:rPr>
                          <m:t>10</m:t>
                        </m:r>
                      </m:sub>
                    </m:sSub>
                  </m:oMath>
                </a14:m>
                <a:r>
                  <a:rPr lang="en-US" dirty="0"/>
                  <a:t> </a:t>
                </a:r>
              </a:p>
              <a:p>
                <a:pPr marL="0" indent="0">
                  <a:buNone/>
                  <a:defRPr/>
                </a:pPr>
                <a:endParaRPr lang="en-US" sz="2100" dirty="0"/>
              </a:p>
              <a:p>
                <a:pPr marL="0" indent="0">
                  <a:buNone/>
                  <a:defRPr/>
                </a:pPr>
                <a:r>
                  <a:rPr lang="en-US" sz="2100" dirty="0"/>
                  <a:t>Thus a byte is a string of length 8 whose value is either 0 or 1. A byte can be used to represent numbers in the range from 0 to 255. </a:t>
                </a:r>
              </a:p>
              <a:p>
                <a:pPr marL="0" indent="0">
                  <a:buNone/>
                  <a:defRPr/>
                </a:pPr>
                <a:endParaRPr lang="en-US" dirty="0"/>
              </a:p>
              <a:p>
                <a:pPr marL="0" indent="0">
                  <a:buNone/>
                  <a:defRPr/>
                </a:pPr>
                <a:r>
                  <a:rPr lang="en-US" dirty="0"/>
                  <a:t>For example, 10100110 is a single byte. We’ll see later, for example, that a single byte can store a letter of </a:t>
                </a:r>
                <a:r>
                  <a:rPr lang="en-US"/>
                  <a:t>the English alphabet</a:t>
                </a:r>
                <a:r>
                  <a:rPr lang="en-US" dirty="0"/>
                  <a:t>. </a:t>
                </a:r>
              </a:p>
              <a:p>
                <a:pPr marL="0" indent="0">
                  <a:buNone/>
                  <a:defRPr/>
                </a:pPr>
                <a:endParaRPr lang="en-US" dirty="0">
                  <a:latin typeface="Tahoma"/>
                  <a:cs typeface="Tahoma"/>
                </a:endParaRPr>
              </a:p>
            </p:txBody>
          </p:sp>
        </mc:Choice>
        <mc:Fallback xmlns="">
          <p:sp>
            <p:nvSpPr>
              <p:cNvPr id="3" name="Content Placeholder 2">
                <a:extLst>
                  <a:ext uri="{FF2B5EF4-FFF2-40B4-BE49-F238E27FC236}">
                    <a16:creationId xmlns:a16="http://schemas.microsoft.com/office/drawing/2014/main" id="{C1BB7D3F-3A2C-0E43-B723-6E892A40421F}"/>
                  </a:ext>
                </a:extLst>
              </p:cNvPr>
              <p:cNvSpPr>
                <a:spLocks noGrp="1" noRot="1" noChangeAspect="1" noMove="1" noResize="1" noEditPoints="1" noAdjustHandles="1" noChangeArrowheads="1" noChangeShapeType="1" noTextEdit="1"/>
              </p:cNvSpPr>
              <p:nvPr>
                <p:ph idx="1"/>
              </p:nvPr>
            </p:nvSpPr>
            <p:spPr>
              <a:xfrm>
                <a:off x="201361" y="934426"/>
                <a:ext cx="8677719" cy="4579938"/>
              </a:xfrm>
              <a:blipFill>
                <a:blip r:embed="rId2"/>
                <a:stretch>
                  <a:fillRect l="-292" t="-1657" r="-146"/>
                </a:stretch>
              </a:blipFill>
            </p:spPr>
            <p:txBody>
              <a:bodyPr/>
              <a:lstStyle/>
              <a:p>
                <a:r>
                  <a:rPr lang="en-US">
                    <a:noFill/>
                  </a:rPr>
                  <a:t> </a:t>
                </a:r>
              </a:p>
            </p:txBody>
          </p:sp>
        </mc:Fallback>
      </mc:AlternateContent>
    </p:spTree>
    <p:extLst>
      <p:ext uri="{BB962C8B-B14F-4D97-AF65-F5344CB8AC3E}">
        <p14:creationId xmlns:p14="http://schemas.microsoft.com/office/powerpoint/2010/main" val="182489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a:xfrm>
            <a:off x="115903" y="139126"/>
            <a:ext cx="7886700" cy="856808"/>
          </a:xfrm>
        </p:spPr>
        <p:txBody>
          <a:bodyPr/>
          <a:lstStyle/>
          <a:p>
            <a:pPr eaLnBrk="1" hangingPunct="1"/>
            <a:r>
              <a:rPr lang="en-US" altLang="en-US" dirty="0">
                <a:ea typeface="ＭＳ Ｐゴシック" panose="020B0600070205080204" pitchFamily="34" charset="-128"/>
              </a:rPr>
              <a:t>Decimal to Binary(Method 1)</a:t>
            </a:r>
          </a:p>
        </p:txBody>
      </p:sp>
      <mc:AlternateContent xmlns:mc="http://schemas.openxmlformats.org/markup-compatibility/2006">
        <mc:Choice xmlns:a14="http://schemas.microsoft.com/office/drawing/2010/main" Requires="a14">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a:xfrm>
                <a:off x="213645" y="905854"/>
                <a:ext cx="8716710" cy="4412806"/>
              </a:xfrm>
            </p:spPr>
            <p:txBody>
              <a:bodyPr>
                <a:normAutofit lnSpcReduction="10000"/>
              </a:bodyPr>
              <a:lstStyle/>
              <a:p>
                <a:pPr marL="0" indent="0">
                  <a:buNone/>
                </a:pPr>
                <a:r>
                  <a:rPr lang="en-US" altLang="en-US" sz="2000" dirty="0">
                    <a:ea typeface="ＭＳ Ｐゴシック" panose="020B0600070205080204" pitchFamily="34" charset="-128"/>
                  </a:rPr>
                  <a:t>There are a couple of ways to convert from decimal to binary. This first method is a bit more intuitive. </a:t>
                </a:r>
              </a:p>
              <a:p>
                <a:pPr marL="0" indent="0">
                  <a:buNone/>
                </a:pPr>
                <a:endParaRPr lang="en-US" altLang="en-US" sz="2000" dirty="0">
                  <a:ea typeface="ＭＳ Ｐゴシック" panose="020B0600070205080204" pitchFamily="34" charset="-128"/>
                </a:endParaRPr>
              </a:p>
              <a:p>
                <a:pPr marL="0" indent="0">
                  <a:buNone/>
                </a:pPr>
                <a:r>
                  <a:rPr lang="en-US" altLang="en-US" sz="2000" dirty="0">
                    <a:ea typeface="ＭＳ Ｐゴシック" panose="020B0600070205080204" pitchFamily="34" charset="-128"/>
                  </a:rPr>
                  <a:t>Given a number n in decimal.  We’ll explain this process for n = 23. To convert to binary:</a:t>
                </a:r>
              </a:p>
              <a:p>
                <a:pPr marL="0" indent="0">
                  <a:buNone/>
                </a:pPr>
                <a:endParaRPr lang="en-US" altLang="en-US" sz="2000" dirty="0">
                  <a:ea typeface="ＭＳ Ｐゴシック" panose="020B0600070205080204" pitchFamily="34" charset="-128"/>
                </a:endParaRPr>
              </a:p>
              <a:p>
                <a:pPr marL="457200" indent="-457200">
                  <a:buFont typeface="Arial" panose="020B0604020202020204" pitchFamily="34" charset="0"/>
                  <a:buAutoNum type="arabicParenR"/>
                </a:pPr>
                <a:r>
                  <a:rPr lang="en-US" altLang="en-US" sz="2000" dirty="0">
                    <a:ea typeface="ＭＳ Ｐゴシック" panose="020B0600070205080204" pitchFamily="34" charset="-128"/>
                  </a:rPr>
                  <a:t>Make a table of powers of 2 from right to left starting at </a:t>
                </a:r>
                <a14:m>
                  <m:oMath xmlns:m="http://schemas.openxmlformats.org/officeDocument/2006/math">
                    <m:sSup>
                      <m:sSupPr>
                        <m:ctrlPr>
                          <a:rPr lang="en-US" altLang="en-US" sz="2000" b="0" i="1" smtClean="0">
                            <a:latin typeface="Cambria Math" panose="02040503050406030204" pitchFamily="18" charset="0"/>
                            <a:ea typeface="ＭＳ Ｐゴシック" panose="020B0600070205080204" pitchFamily="34" charset="-128"/>
                          </a:rPr>
                        </m:ctrlPr>
                      </m:sSupPr>
                      <m:e>
                        <m:r>
                          <a:rPr lang="en-US" altLang="en-US" sz="2000" b="0" i="1" smtClean="0">
                            <a:latin typeface="Cambria Math" panose="02040503050406030204" pitchFamily="18" charset="0"/>
                            <a:ea typeface="ＭＳ Ｐゴシック" panose="020B0600070205080204" pitchFamily="34" charset="-128"/>
                          </a:rPr>
                          <m:t>2</m:t>
                        </m:r>
                      </m:e>
                      <m:sup>
                        <m:r>
                          <a:rPr lang="en-US" altLang="en-US" sz="2000" b="0" i="1" smtClean="0">
                            <a:latin typeface="Cambria Math" panose="02040503050406030204" pitchFamily="18" charset="0"/>
                            <a:ea typeface="ＭＳ Ｐゴシック" panose="020B0600070205080204" pitchFamily="34" charset="-128"/>
                          </a:rPr>
                          <m:t>0</m:t>
                        </m:r>
                      </m:sup>
                    </m:sSup>
                    <m:r>
                      <a:rPr lang="en-US" altLang="en-US" sz="2000" b="0" i="1" smtClean="0">
                        <a:latin typeface="Cambria Math" panose="02040503050406030204" pitchFamily="18" charset="0"/>
                        <a:ea typeface="ＭＳ Ｐゴシック" panose="020B0600070205080204" pitchFamily="34" charset="-128"/>
                      </a:rPr>
                      <m:t>=1.</m:t>
                    </m:r>
                  </m:oMath>
                </a14:m>
                <a:r>
                  <a:rPr lang="en-US" altLang="en-US" sz="2000" dirty="0">
                    <a:ea typeface="ＭＳ Ｐゴシック" panose="020B0600070205080204" pitchFamily="34" charset="-128"/>
                  </a:rPr>
                  <a:t> </a:t>
                </a:r>
                <a:r>
                  <a:rPr lang="en-US" sz="2000" dirty="0"/>
                  <a:t>Choose the biggest power of two that will fit into the number you are converting. Your table will end with this number. For example, if n = 23, 16 is the greatest power of two that will fit into 23.</a:t>
                </a:r>
                <a:endParaRPr lang="en-US" altLang="en-US" sz="1800" dirty="0">
                  <a:ea typeface="ＭＳ Ｐゴシック" panose="020B0600070205080204" pitchFamily="34" charset="-128"/>
                </a:endParaRPr>
              </a:p>
              <a:p>
                <a:pPr marL="457200" indent="-457200">
                  <a:buAutoNum type="arabicParenR"/>
                </a:pPr>
                <a:endParaRPr lang="en-US" altLang="en-US" sz="2000" dirty="0">
                  <a:ea typeface="ＭＳ Ｐゴシック" panose="020B0600070205080204" pitchFamily="34" charset="-128"/>
                </a:endParaRPr>
              </a:p>
              <a:p>
                <a:pPr marL="457200" indent="-457200">
                  <a:buAutoNum type="arabicParenR"/>
                </a:pPr>
                <a:endParaRPr lang="en-US" altLang="en-US" sz="2000" dirty="0">
                  <a:ea typeface="ＭＳ Ｐゴシック" panose="020B0600070205080204" pitchFamily="34" charset="-128"/>
                </a:endParaRPr>
              </a:p>
              <a:p>
                <a:pPr marL="457200" indent="-457200">
                  <a:buFont typeface="Arial" panose="020B0604020202020204" pitchFamily="34" charset="0"/>
                  <a:buAutoNum type="arabicParenR"/>
                </a:pPr>
                <a:r>
                  <a:rPr lang="en-US" altLang="en-US" sz="2000" dirty="0">
                    <a:ea typeface="ＭＳ Ｐゴシック" panose="020B0600070205080204" pitchFamily="34" charset="-128"/>
                  </a:rPr>
                  <a:t>Write a 1 beneath the 16 in the table for the leftmost binary digit. Then, subtract 16 from your initial number. You now have 7.</a:t>
                </a:r>
              </a:p>
              <a:p>
                <a:pPr marL="457200" indent="-457200">
                  <a:buAutoNum type="arabicParenR"/>
                </a:pPr>
                <a:endParaRPr lang="en-US" altLang="en-US" sz="2000" dirty="0">
                  <a:ea typeface="ＭＳ Ｐゴシック" panose="020B0600070205080204" pitchFamily="34" charset="-128"/>
                </a:endParaRPr>
              </a:p>
            </p:txBody>
          </p:sp>
        </mc:Choice>
        <mc:Fallback>
          <p:sp>
            <p:nvSpPr>
              <p:cNvPr id="26626" name="Content Placeholder 2">
                <a:extLst>
                  <a:ext uri="{FF2B5EF4-FFF2-40B4-BE49-F238E27FC236}">
                    <a16:creationId xmlns:a16="http://schemas.microsoft.com/office/drawing/2014/main" id="{EBDCF6EE-E392-F04F-9B69-A1B47BE13E5F}"/>
                  </a:ext>
                </a:extLst>
              </p:cNvPr>
              <p:cNvSpPr>
                <a:spLocks noGrp="1" noRot="1" noChangeAspect="1" noMove="1" noResize="1" noEditPoints="1" noAdjustHandles="1" noChangeArrowheads="1" noChangeShapeType="1" noTextEdit="1"/>
              </p:cNvSpPr>
              <p:nvPr>
                <p:ph idx="1"/>
              </p:nvPr>
            </p:nvSpPr>
            <p:spPr>
              <a:xfrm>
                <a:off x="213645" y="905854"/>
                <a:ext cx="8716710" cy="4412806"/>
              </a:xfrm>
              <a:blipFill>
                <a:blip r:embed="rId2"/>
                <a:stretch>
                  <a:fillRect l="-581" t="-2299"/>
                </a:stretch>
              </a:blipFill>
            </p:spPr>
            <p:txBody>
              <a:bodyPr/>
              <a:lstStyle/>
              <a:p>
                <a:r>
                  <a:rPr lang="en-US">
                    <a:noFill/>
                  </a:rPr>
                  <a:t> </a:t>
                </a:r>
              </a:p>
            </p:txBody>
          </p:sp>
        </mc:Fallback>
      </mc:AlternateContent>
      <p:graphicFrame>
        <p:nvGraphicFramePr>
          <p:cNvPr id="2" name="Table 1">
            <a:extLst>
              <a:ext uri="{FF2B5EF4-FFF2-40B4-BE49-F238E27FC236}">
                <a16:creationId xmlns:a16="http://schemas.microsoft.com/office/drawing/2014/main" id="{17729940-62AC-1D01-AA18-D3078CC59D28}"/>
              </a:ext>
            </a:extLst>
          </p:cNvPr>
          <p:cNvGraphicFramePr>
            <a:graphicFrameLocks noGrp="1"/>
          </p:cNvGraphicFramePr>
          <p:nvPr>
            <p:extLst>
              <p:ext uri="{D42A27DB-BD31-4B8C-83A1-F6EECF244321}">
                <p14:modId xmlns:p14="http://schemas.microsoft.com/office/powerpoint/2010/main" val="4028423723"/>
              </p:ext>
            </p:extLst>
          </p:nvPr>
        </p:nvGraphicFramePr>
        <p:xfrm>
          <a:off x="1011253" y="4019665"/>
          <a:ext cx="6096000" cy="37084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3325921765"/>
                    </a:ext>
                  </a:extLst>
                </a:gridCol>
                <a:gridCol w="1219200">
                  <a:extLst>
                    <a:ext uri="{9D8B030D-6E8A-4147-A177-3AD203B41FA5}">
                      <a16:colId xmlns:a16="http://schemas.microsoft.com/office/drawing/2014/main" val="1150075258"/>
                    </a:ext>
                  </a:extLst>
                </a:gridCol>
                <a:gridCol w="1219200">
                  <a:extLst>
                    <a:ext uri="{9D8B030D-6E8A-4147-A177-3AD203B41FA5}">
                      <a16:colId xmlns:a16="http://schemas.microsoft.com/office/drawing/2014/main" val="22037491"/>
                    </a:ext>
                  </a:extLst>
                </a:gridCol>
                <a:gridCol w="1219200">
                  <a:extLst>
                    <a:ext uri="{9D8B030D-6E8A-4147-A177-3AD203B41FA5}">
                      <a16:colId xmlns:a16="http://schemas.microsoft.com/office/drawing/2014/main" val="3459991895"/>
                    </a:ext>
                  </a:extLst>
                </a:gridCol>
                <a:gridCol w="1219200">
                  <a:extLst>
                    <a:ext uri="{9D8B030D-6E8A-4147-A177-3AD203B41FA5}">
                      <a16:colId xmlns:a16="http://schemas.microsoft.com/office/drawing/2014/main" val="3035601106"/>
                    </a:ext>
                  </a:extLst>
                </a:gridCol>
              </a:tblGrid>
              <a:tr h="370840">
                <a:tc>
                  <a:txBody>
                    <a:bodyPr/>
                    <a:lstStyle/>
                    <a:p>
                      <a:pPr algn="ctr"/>
                      <a:r>
                        <a:rPr lang="en-US" sz="1800" dirty="0"/>
                        <a:t>16</a:t>
                      </a:r>
                    </a:p>
                  </a:txBody>
                  <a:tcPr/>
                </a:tc>
                <a:tc>
                  <a:txBody>
                    <a:bodyPr/>
                    <a:lstStyle/>
                    <a:p>
                      <a:pPr algn="ctr"/>
                      <a:r>
                        <a:rPr lang="en-US" sz="1800" dirty="0"/>
                        <a:t>8</a:t>
                      </a:r>
                    </a:p>
                  </a:txBody>
                  <a:tcPr/>
                </a:tc>
                <a:tc>
                  <a:txBody>
                    <a:bodyPr/>
                    <a:lstStyle/>
                    <a:p>
                      <a:pPr algn="ctr"/>
                      <a:r>
                        <a:rPr lang="en-US" sz="1800" dirty="0"/>
                        <a:t>4</a:t>
                      </a:r>
                    </a:p>
                  </a:txBody>
                  <a:tcPr/>
                </a:tc>
                <a:tc>
                  <a:txBody>
                    <a:bodyPr/>
                    <a:lstStyle/>
                    <a:p>
                      <a:pPr algn="ctr"/>
                      <a:r>
                        <a:rPr lang="en-US" sz="1800" dirty="0"/>
                        <a:t>2</a:t>
                      </a:r>
                    </a:p>
                  </a:txBody>
                  <a:tcPr/>
                </a:tc>
                <a:tc>
                  <a:txBody>
                    <a:bodyPr/>
                    <a:lstStyle/>
                    <a:p>
                      <a:pPr algn="ctr"/>
                      <a:r>
                        <a:rPr lang="en-US" sz="1800" dirty="0"/>
                        <a:t>1</a:t>
                      </a:r>
                    </a:p>
                  </a:txBody>
                  <a:tcPr/>
                </a:tc>
                <a:extLst>
                  <a:ext uri="{0D108BD9-81ED-4DB2-BD59-A6C34878D82A}">
                    <a16:rowId xmlns:a16="http://schemas.microsoft.com/office/drawing/2014/main" val="1788510752"/>
                  </a:ext>
                </a:extLst>
              </a:tr>
            </a:tbl>
          </a:graphicData>
        </a:graphic>
      </p:graphicFrame>
    </p:spTree>
    <p:extLst>
      <p:ext uri="{BB962C8B-B14F-4D97-AF65-F5344CB8AC3E}">
        <p14:creationId xmlns:p14="http://schemas.microsoft.com/office/powerpoint/2010/main" val="21302195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4301</TotalTime>
  <Words>2665</Words>
  <Application>Microsoft Macintosh PowerPoint</Application>
  <PresentationFormat>On-screen Show (16:10)</PresentationFormat>
  <Paragraphs>297</Paragraphs>
  <Slides>33</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33</vt:i4>
      </vt:variant>
    </vt:vector>
  </HeadingPairs>
  <TitlesOfParts>
    <vt:vector size="45" baseType="lpstr">
      <vt:lpstr>ＭＳ Ｐゴシック</vt:lpstr>
      <vt:lpstr>宋体</vt:lpstr>
      <vt:lpstr>Arial</vt:lpstr>
      <vt:lpstr>Calibri</vt:lpstr>
      <vt:lpstr>Cambria Math</vt:lpstr>
      <vt:lpstr>Courier New</vt:lpstr>
      <vt:lpstr>Gill Sans MT</vt:lpstr>
      <vt:lpstr>Inconsolata</vt:lpstr>
      <vt:lpstr>Inconsolata</vt:lpstr>
      <vt:lpstr>Tahoma</vt:lpstr>
      <vt:lpstr>Wingdings</vt:lpstr>
      <vt:lpstr>Office Theme</vt:lpstr>
      <vt:lpstr>Understanding Data Part 1</vt:lpstr>
      <vt:lpstr>Data</vt:lpstr>
      <vt:lpstr>Base 10 (Decimal numbers)</vt:lpstr>
      <vt:lpstr>Base 10 (Decimal numbers)</vt:lpstr>
      <vt:lpstr>Base 10 (Decimal)</vt:lpstr>
      <vt:lpstr>Base 2 (Binary)</vt:lpstr>
      <vt:lpstr>Subscripts Notation</vt:lpstr>
      <vt:lpstr>Bits and Bytes</vt:lpstr>
      <vt:lpstr>Decimal to Binary(Method 1)</vt:lpstr>
      <vt:lpstr>Decimal to Binary(Method 1)</vt:lpstr>
      <vt:lpstr>Decimal to Binary(Method 1)</vt:lpstr>
      <vt:lpstr>Decimal to Binary(Method 2)</vt:lpstr>
      <vt:lpstr>People</vt:lpstr>
      <vt:lpstr>Hexadecimal</vt:lpstr>
      <vt:lpstr>Hexadecimal</vt:lpstr>
      <vt:lpstr>Binary to Hex</vt:lpstr>
      <vt:lpstr>Counting</vt:lpstr>
      <vt:lpstr>Quick Quiz</vt:lpstr>
      <vt:lpstr>Overflow Error</vt:lpstr>
      <vt:lpstr>Overflow Error</vt:lpstr>
      <vt:lpstr>Round Off Errors</vt:lpstr>
      <vt:lpstr>Abstraction</vt:lpstr>
      <vt:lpstr>Abstraction</vt:lpstr>
      <vt:lpstr>Encoding</vt:lpstr>
      <vt:lpstr>ASCII</vt:lpstr>
      <vt:lpstr>ASCII Sample</vt:lpstr>
      <vt:lpstr>Unicode</vt:lpstr>
      <vt:lpstr>UTF-32</vt:lpstr>
      <vt:lpstr>UTF-16 and UTF-8</vt:lpstr>
      <vt:lpstr>Sequences of Bits</vt:lpstr>
      <vt:lpstr>List of Numbers is An Image</vt:lpstr>
      <vt:lpstr>Digital vs. Analog</vt:lpstr>
      <vt:lpstr>Digital vs. Analog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4</cp:revision>
  <dcterms:created xsi:type="dcterms:W3CDTF">2019-05-29T16:38:51Z</dcterms:created>
  <dcterms:modified xsi:type="dcterms:W3CDTF">2024-11-18T04:33:00Z</dcterms:modified>
</cp:coreProperties>
</file>