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46"/>
  </p:notesMasterIdLst>
  <p:sldIdLst>
    <p:sldId id="256" r:id="rId2"/>
    <p:sldId id="560" r:id="rId3"/>
    <p:sldId id="349" r:id="rId4"/>
    <p:sldId id="350" r:id="rId5"/>
    <p:sldId id="342" r:id="rId6"/>
    <p:sldId id="352" r:id="rId7"/>
    <p:sldId id="355" r:id="rId8"/>
    <p:sldId id="356" r:id="rId9"/>
    <p:sldId id="354" r:id="rId10"/>
    <p:sldId id="357" r:id="rId11"/>
    <p:sldId id="550" r:id="rId12"/>
    <p:sldId id="551" r:id="rId13"/>
    <p:sldId id="564" r:id="rId14"/>
    <p:sldId id="297" r:id="rId15"/>
    <p:sldId id="298" r:id="rId16"/>
    <p:sldId id="553" r:id="rId17"/>
    <p:sldId id="552" r:id="rId18"/>
    <p:sldId id="554" r:id="rId19"/>
    <p:sldId id="555" r:id="rId20"/>
    <p:sldId id="556" r:id="rId21"/>
    <p:sldId id="561" r:id="rId22"/>
    <p:sldId id="565" r:id="rId23"/>
    <p:sldId id="562" r:id="rId24"/>
    <p:sldId id="557" r:id="rId25"/>
    <p:sldId id="368" r:id="rId26"/>
    <p:sldId id="351" r:id="rId27"/>
    <p:sldId id="365" r:id="rId28"/>
    <p:sldId id="358" r:id="rId29"/>
    <p:sldId id="366" r:id="rId30"/>
    <p:sldId id="367" r:id="rId31"/>
    <p:sldId id="360" r:id="rId32"/>
    <p:sldId id="361" r:id="rId33"/>
    <p:sldId id="362" r:id="rId34"/>
    <p:sldId id="369" r:id="rId35"/>
    <p:sldId id="363" r:id="rId36"/>
    <p:sldId id="559" r:id="rId37"/>
    <p:sldId id="543" r:id="rId38"/>
    <p:sldId id="544" r:id="rId39"/>
    <p:sldId id="549" r:id="rId40"/>
    <p:sldId id="547" r:id="rId41"/>
    <p:sldId id="545" r:id="rId42"/>
    <p:sldId id="546" r:id="rId43"/>
    <p:sldId id="548" r:id="rId44"/>
    <p:sldId id="558" r:id="rId45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84794D-79B0-E046-9735-6A39B25F1254}" v="113" dt="2022-04-07T13:30:48.4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58"/>
    <p:restoredTop sz="93692"/>
  </p:normalViewPr>
  <p:slideViewPr>
    <p:cSldViewPr snapToGrid="0" snapToObjects="1">
      <p:cViewPr varScale="1">
        <p:scale>
          <a:sx n="130" d="100"/>
          <a:sy n="130" d="100"/>
        </p:scale>
        <p:origin x="9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D93B77CE-F394-FC41-B6D8-2FD1D9E1B7A2}"/>
    <pc:docChg chg="modSld">
      <pc:chgData name="Long B Nguyen" userId="f59fb8f3-a021-417a-8bc1-65c8d471c621" providerId="ADAL" clId="{D93B77CE-F394-FC41-B6D8-2FD1D9E1B7A2}" dt="2019-06-14T16:53:19.486" v="129" actId="20577"/>
      <pc:docMkLst>
        <pc:docMk/>
      </pc:docMkLst>
      <pc:sldChg chg="modSp">
        <pc:chgData name="Long B Nguyen" userId="f59fb8f3-a021-417a-8bc1-65c8d471c621" providerId="ADAL" clId="{D93B77CE-F394-FC41-B6D8-2FD1D9E1B7A2}" dt="2019-06-14T02:17:20.888" v="3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D93B77CE-F394-FC41-B6D8-2FD1D9E1B7A2}" dt="2019-06-14T02:17:16.155" v="29" actId="20577"/>
          <ac:spMkLst>
            <pc:docMk/>
            <pc:sldMk cId="4247104139" sldId="256"/>
            <ac:spMk id="2" creationId="{6117A749-B1BA-E24B-8FB0-0604EF651FB3}"/>
          </ac:spMkLst>
        </pc:spChg>
        <pc:spChg chg="mod">
          <ac:chgData name="Long B Nguyen" userId="f59fb8f3-a021-417a-8bc1-65c8d471c621" providerId="ADAL" clId="{D93B77CE-F394-FC41-B6D8-2FD1D9E1B7A2}" dt="2019-06-14T02:17:20.888" v="3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">
        <pc:chgData name="Long B Nguyen" userId="f59fb8f3-a021-417a-8bc1-65c8d471c621" providerId="ADAL" clId="{D93B77CE-F394-FC41-B6D8-2FD1D9E1B7A2}" dt="2019-06-14T16:53:19.486" v="129" actId="20577"/>
        <pc:sldMkLst>
          <pc:docMk/>
          <pc:sldMk cId="3972787296" sldId="330"/>
        </pc:sldMkLst>
        <pc:spChg chg="mod">
          <ac:chgData name="Long B Nguyen" userId="f59fb8f3-a021-417a-8bc1-65c8d471c621" providerId="ADAL" clId="{D93B77CE-F394-FC41-B6D8-2FD1D9E1B7A2}" dt="2019-06-14T16:53:19.486" v="129" actId="20577"/>
          <ac:spMkLst>
            <pc:docMk/>
            <pc:sldMk cId="3972787296" sldId="330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0576C267-E6BF-B644-A8D6-09119D529826}"/>
    <pc:docChg chg="custSel addSld delSld modSld">
      <pc:chgData name="Long B Nguyen" userId="f59fb8f3-a021-417a-8bc1-65c8d471c621" providerId="ADAL" clId="{0576C267-E6BF-B644-A8D6-09119D529826}" dt="2021-05-24T15:03:51.203" v="6077" actId="20577"/>
      <pc:docMkLst>
        <pc:docMk/>
      </pc:docMkLst>
      <pc:sldChg chg="modSp mod">
        <pc:chgData name="Long B Nguyen" userId="f59fb8f3-a021-417a-8bc1-65c8d471c621" providerId="ADAL" clId="{0576C267-E6BF-B644-A8D6-09119D529826}" dt="2021-05-06T12:33:24.414" v="1" actId="20577"/>
        <pc:sldMkLst>
          <pc:docMk/>
          <pc:sldMk cId="4247104139" sldId="256"/>
        </pc:sldMkLst>
        <pc:spChg chg="mod">
          <ac:chgData name="Long B Nguyen" userId="f59fb8f3-a021-417a-8bc1-65c8d471c621" providerId="ADAL" clId="{0576C267-E6BF-B644-A8D6-09119D529826}" dt="2021-05-06T12:33:24.414" v="1" actId="20577"/>
          <ac:spMkLst>
            <pc:docMk/>
            <pc:sldMk cId="4247104139" sldId="256"/>
            <ac:spMk id="2" creationId="{6117A749-B1BA-E24B-8FB0-0604EF651FB3}"/>
          </ac:spMkLst>
        </pc:spChg>
      </pc:sldChg>
      <pc:sldChg chg="modSp del mod">
        <pc:chgData name="Long B Nguyen" userId="f59fb8f3-a021-417a-8bc1-65c8d471c621" providerId="ADAL" clId="{0576C267-E6BF-B644-A8D6-09119D529826}" dt="2021-05-17T15:10:31.653" v="2777" actId="2696"/>
        <pc:sldMkLst>
          <pc:docMk/>
          <pc:sldMk cId="131840209" sldId="286"/>
        </pc:sldMkLst>
        <pc:spChg chg="mod">
          <ac:chgData name="Long B Nguyen" userId="f59fb8f3-a021-417a-8bc1-65c8d471c621" providerId="ADAL" clId="{0576C267-E6BF-B644-A8D6-09119D529826}" dt="2021-05-17T15:09:30.648" v="2750" actId="21"/>
          <ac:spMkLst>
            <pc:docMk/>
            <pc:sldMk cId="131840209" sldId="286"/>
            <ac:spMk id="9" creationId="{E3B2E017-30B2-884B-A113-B419A2ED51AD}"/>
          </ac:spMkLst>
        </pc:spChg>
      </pc:sldChg>
      <pc:sldChg chg="modSp add mod modNotes">
        <pc:chgData name="Long B Nguyen" userId="f59fb8f3-a021-417a-8bc1-65c8d471c621" providerId="ADAL" clId="{0576C267-E6BF-B644-A8D6-09119D529826}" dt="2021-05-19T14:41:34.349" v="3931" actId="1076"/>
        <pc:sldMkLst>
          <pc:docMk/>
          <pc:sldMk cId="2742157310" sldId="297"/>
        </pc:sldMkLst>
        <pc:spChg chg="mod">
          <ac:chgData name="Long B Nguyen" userId="f59fb8f3-a021-417a-8bc1-65c8d471c621" providerId="ADAL" clId="{0576C267-E6BF-B644-A8D6-09119D529826}" dt="2021-05-19T14:41:34.349" v="3931" actId="1076"/>
          <ac:spMkLst>
            <pc:docMk/>
            <pc:sldMk cId="2742157310" sldId="297"/>
            <ac:spMk id="28674" creationId="{C6B8F438-0BCB-7548-9023-EA72CB9BC9AE}"/>
          </ac:spMkLst>
        </pc:spChg>
        <pc:graphicFrameChg chg="mod">
          <ac:chgData name="Long B Nguyen" userId="f59fb8f3-a021-417a-8bc1-65c8d471c621" providerId="ADAL" clId="{0576C267-E6BF-B644-A8D6-09119D529826}" dt="2021-05-19T14:41:25.116" v="3929"/>
          <ac:graphicFrameMkLst>
            <pc:docMk/>
            <pc:sldMk cId="2742157310" sldId="297"/>
            <ac:graphicFrameMk id="531460" creationId="{39A415A5-9F18-034F-B82F-721845132275}"/>
          </ac:graphicFrameMkLst>
        </pc:graphicFrameChg>
      </pc:sldChg>
      <pc:sldChg chg="modSp add mod modAnim">
        <pc:chgData name="Long B Nguyen" userId="f59fb8f3-a021-417a-8bc1-65c8d471c621" providerId="ADAL" clId="{0576C267-E6BF-B644-A8D6-09119D529826}" dt="2021-05-19T15:23:16.621" v="4359" actId="20577"/>
        <pc:sldMkLst>
          <pc:docMk/>
          <pc:sldMk cId="2368938603" sldId="298"/>
        </pc:sldMkLst>
        <pc:spChg chg="mod">
          <ac:chgData name="Long B Nguyen" userId="f59fb8f3-a021-417a-8bc1-65c8d471c621" providerId="ADAL" clId="{0576C267-E6BF-B644-A8D6-09119D529826}" dt="2021-05-19T14:45:12.163" v="4357" actId="1076"/>
          <ac:spMkLst>
            <pc:docMk/>
            <pc:sldMk cId="2368938603" sldId="298"/>
            <ac:spMk id="29698" creationId="{2032BC28-BF0A-9449-BB15-9BE6BD380EA4}"/>
          </ac:spMkLst>
        </pc:spChg>
        <pc:spChg chg="mod">
          <ac:chgData name="Long B Nguyen" userId="f59fb8f3-a021-417a-8bc1-65c8d471c621" providerId="ADAL" clId="{0576C267-E6BF-B644-A8D6-09119D529826}" dt="2021-05-19T15:23:16.621" v="4359" actId="20577"/>
          <ac:spMkLst>
            <pc:docMk/>
            <pc:sldMk cId="2368938603" sldId="298"/>
            <ac:spMk id="369667" creationId="{47E86255-DD44-C741-AB8B-33D04A9B82F2}"/>
          </ac:spMkLst>
        </pc:spChg>
      </pc:sldChg>
      <pc:sldChg chg="modAnim">
        <pc:chgData name="Long B Nguyen" userId="f59fb8f3-a021-417a-8bc1-65c8d471c621" providerId="ADAL" clId="{0576C267-E6BF-B644-A8D6-09119D529826}" dt="2021-05-07T12:13:17.450" v="1661"/>
        <pc:sldMkLst>
          <pc:docMk/>
          <pc:sldMk cId="157892284" sldId="342"/>
        </pc:sldMkLst>
      </pc:sldChg>
      <pc:sldChg chg="modSp mod modAnim">
        <pc:chgData name="Long B Nguyen" userId="f59fb8f3-a021-417a-8bc1-65c8d471c621" providerId="ADAL" clId="{0576C267-E6BF-B644-A8D6-09119D529826}" dt="2021-05-06T15:24:01.742" v="1659" actId="1076"/>
        <pc:sldMkLst>
          <pc:docMk/>
          <pc:sldMk cId="3677753107" sldId="343"/>
        </pc:sldMkLst>
        <pc:picChg chg="mod">
          <ac:chgData name="Long B Nguyen" userId="f59fb8f3-a021-417a-8bc1-65c8d471c621" providerId="ADAL" clId="{0576C267-E6BF-B644-A8D6-09119D529826}" dt="2021-05-06T15:23:53.623" v="1656" actId="1076"/>
          <ac:picMkLst>
            <pc:docMk/>
            <pc:sldMk cId="3677753107" sldId="343"/>
            <ac:picMk id="3" creationId="{F6E10ECE-2BA4-CD41-BE47-CF0B12035A3C}"/>
          </ac:picMkLst>
        </pc:picChg>
        <pc:picChg chg="mod">
          <ac:chgData name="Long B Nguyen" userId="f59fb8f3-a021-417a-8bc1-65c8d471c621" providerId="ADAL" clId="{0576C267-E6BF-B644-A8D6-09119D529826}" dt="2021-05-06T15:24:01.742" v="1659" actId="1076"/>
          <ac:picMkLst>
            <pc:docMk/>
            <pc:sldMk cId="3677753107" sldId="343"/>
            <ac:picMk id="12" creationId="{4CD12630-3424-C842-AEE6-18E8492BDD7C}"/>
          </ac:picMkLst>
        </pc:picChg>
      </pc:sldChg>
      <pc:sldChg chg="modAnim">
        <pc:chgData name="Long B Nguyen" userId="f59fb8f3-a021-417a-8bc1-65c8d471c621" providerId="ADAL" clId="{0576C267-E6BF-B644-A8D6-09119D529826}" dt="2021-05-06T12:34:00.432" v="4"/>
        <pc:sldMkLst>
          <pc:docMk/>
          <pc:sldMk cId="3881740099" sldId="344"/>
        </pc:sldMkLst>
      </pc:sldChg>
      <pc:sldChg chg="modAnim">
        <pc:chgData name="Long B Nguyen" userId="f59fb8f3-a021-417a-8bc1-65c8d471c621" providerId="ADAL" clId="{0576C267-E6BF-B644-A8D6-09119D529826}" dt="2021-05-06T12:34:04.202" v="5"/>
        <pc:sldMkLst>
          <pc:docMk/>
          <pc:sldMk cId="472699143" sldId="345"/>
        </pc:sldMkLst>
      </pc:sldChg>
      <pc:sldChg chg="modAnim">
        <pc:chgData name="Long B Nguyen" userId="f59fb8f3-a021-417a-8bc1-65c8d471c621" providerId="ADAL" clId="{0576C267-E6BF-B644-A8D6-09119D529826}" dt="2021-05-06T12:34:22.590" v="7"/>
        <pc:sldMkLst>
          <pc:docMk/>
          <pc:sldMk cId="1351446093" sldId="349"/>
        </pc:sldMkLst>
      </pc:sldChg>
      <pc:sldChg chg="modAnim">
        <pc:chgData name="Long B Nguyen" userId="f59fb8f3-a021-417a-8bc1-65c8d471c621" providerId="ADAL" clId="{0576C267-E6BF-B644-A8D6-09119D529826}" dt="2021-05-06T12:34:31.357" v="9"/>
        <pc:sldMkLst>
          <pc:docMk/>
          <pc:sldMk cId="2567974358" sldId="350"/>
        </pc:sldMkLst>
      </pc:sldChg>
      <pc:sldChg chg="modSp add mod modAnim">
        <pc:chgData name="Long B Nguyen" userId="f59fb8f3-a021-417a-8bc1-65c8d471c621" providerId="ADAL" clId="{0576C267-E6BF-B644-A8D6-09119D529826}" dt="2021-05-19T15:41:40.067" v="4712" actId="20577"/>
        <pc:sldMkLst>
          <pc:docMk/>
          <pc:sldMk cId="1348987668" sldId="351"/>
        </pc:sldMkLst>
        <pc:spChg chg="mod">
          <ac:chgData name="Long B Nguyen" userId="f59fb8f3-a021-417a-8bc1-65c8d471c621" providerId="ADAL" clId="{0576C267-E6BF-B644-A8D6-09119D529826}" dt="2021-05-19T15:41:40.067" v="4712" actId="20577"/>
          <ac:spMkLst>
            <pc:docMk/>
            <pc:sldMk cId="1348987668" sldId="351"/>
            <ac:spMk id="3" creationId="{B6269B47-A385-4040-9C6A-296F87FAB4C4}"/>
          </ac:spMkLst>
        </pc:spChg>
      </pc:sldChg>
      <pc:sldChg chg="modSp new del mod">
        <pc:chgData name="Long B Nguyen" userId="f59fb8f3-a021-417a-8bc1-65c8d471c621" providerId="ADAL" clId="{0576C267-E6BF-B644-A8D6-09119D529826}" dt="2021-05-06T12:57:22.638" v="817" actId="2696"/>
        <pc:sldMkLst>
          <pc:docMk/>
          <pc:sldMk cId="1418427717" sldId="351"/>
        </pc:sldMkLst>
        <pc:spChg chg="mod">
          <ac:chgData name="Long B Nguyen" userId="f59fb8f3-a021-417a-8bc1-65c8d471c621" providerId="ADAL" clId="{0576C267-E6BF-B644-A8D6-09119D529826}" dt="2021-05-06T12:35:06.809" v="37" actId="20577"/>
          <ac:spMkLst>
            <pc:docMk/>
            <pc:sldMk cId="1418427717" sldId="351"/>
            <ac:spMk id="2" creationId="{FA71676B-39A1-804E-9AA4-6BA99571CE5D}"/>
          </ac:spMkLst>
        </pc:spChg>
        <pc:spChg chg="mod">
          <ac:chgData name="Long B Nguyen" userId="f59fb8f3-a021-417a-8bc1-65c8d471c621" providerId="ADAL" clId="{0576C267-E6BF-B644-A8D6-09119D529826}" dt="2021-05-06T12:35:42.201" v="162" actId="20577"/>
          <ac:spMkLst>
            <pc:docMk/>
            <pc:sldMk cId="1418427717" sldId="351"/>
            <ac:spMk id="3" creationId="{B6269B47-A385-4040-9C6A-296F87FAB4C4}"/>
          </ac:spMkLst>
        </pc:spChg>
      </pc:sldChg>
      <pc:sldChg chg="modSp new mod modAnim">
        <pc:chgData name="Long B Nguyen" userId="f59fb8f3-a021-417a-8bc1-65c8d471c621" providerId="ADAL" clId="{0576C267-E6BF-B644-A8D6-09119D529826}" dt="2021-05-07T12:13:54.135" v="1670"/>
        <pc:sldMkLst>
          <pc:docMk/>
          <pc:sldMk cId="2609852809" sldId="352"/>
        </pc:sldMkLst>
        <pc:spChg chg="mod">
          <ac:chgData name="Long B Nguyen" userId="f59fb8f3-a021-417a-8bc1-65c8d471c621" providerId="ADAL" clId="{0576C267-E6BF-B644-A8D6-09119D529826}" dt="2021-05-06T12:44:08.351" v="383" actId="1076"/>
          <ac:spMkLst>
            <pc:docMk/>
            <pc:sldMk cId="2609852809" sldId="352"/>
            <ac:spMk id="2" creationId="{8AF91A8F-AAF8-3144-AEDE-0172CA6382EB}"/>
          </ac:spMkLst>
        </pc:spChg>
        <pc:spChg chg="mod">
          <ac:chgData name="Long B Nguyen" userId="f59fb8f3-a021-417a-8bc1-65c8d471c621" providerId="ADAL" clId="{0576C267-E6BF-B644-A8D6-09119D529826}" dt="2021-05-06T12:44:26.602" v="392" actId="5793"/>
          <ac:spMkLst>
            <pc:docMk/>
            <pc:sldMk cId="2609852809" sldId="352"/>
            <ac:spMk id="3" creationId="{03423960-73AA-8F4D-8DA1-9E54D69D5DA3}"/>
          </ac:spMkLst>
        </pc:spChg>
      </pc:sldChg>
      <pc:sldChg chg="modSp new del mod">
        <pc:chgData name="Long B Nguyen" userId="f59fb8f3-a021-417a-8bc1-65c8d471c621" providerId="ADAL" clId="{0576C267-E6BF-B644-A8D6-09119D529826}" dt="2021-05-06T12:57:27.656" v="818" actId="2696"/>
        <pc:sldMkLst>
          <pc:docMk/>
          <pc:sldMk cId="4000877027" sldId="353"/>
        </pc:sldMkLst>
        <pc:spChg chg="mod">
          <ac:chgData name="Long B Nguyen" userId="f59fb8f3-a021-417a-8bc1-65c8d471c621" providerId="ADAL" clId="{0576C267-E6BF-B644-A8D6-09119D529826}" dt="2021-05-06T12:56:42.303" v="803" actId="1076"/>
          <ac:spMkLst>
            <pc:docMk/>
            <pc:sldMk cId="4000877027" sldId="353"/>
            <ac:spMk id="2" creationId="{BC6F9511-CB58-AC49-AD98-860912780FFE}"/>
          </ac:spMkLst>
        </pc:spChg>
        <pc:spChg chg="mod">
          <ac:chgData name="Long B Nguyen" userId="f59fb8f3-a021-417a-8bc1-65c8d471c621" providerId="ADAL" clId="{0576C267-E6BF-B644-A8D6-09119D529826}" dt="2021-05-06T12:56:58.396" v="813" actId="5793"/>
          <ac:spMkLst>
            <pc:docMk/>
            <pc:sldMk cId="4000877027" sldId="353"/>
            <ac:spMk id="3" creationId="{CE6BD10B-9D13-604D-9877-97B355109287}"/>
          </ac:spMkLst>
        </pc:spChg>
      </pc:sldChg>
      <pc:sldChg chg="modSp add mod modAnim">
        <pc:chgData name="Long B Nguyen" userId="f59fb8f3-a021-417a-8bc1-65c8d471c621" providerId="ADAL" clId="{0576C267-E6BF-B644-A8D6-09119D529826}" dt="2021-05-07T12:14:16.928" v="1675"/>
        <pc:sldMkLst>
          <pc:docMk/>
          <pc:sldMk cId="677816976" sldId="354"/>
        </pc:sldMkLst>
        <pc:spChg chg="mod">
          <ac:chgData name="Long B Nguyen" userId="f59fb8f3-a021-417a-8bc1-65c8d471c621" providerId="ADAL" clId="{0576C267-E6BF-B644-A8D6-09119D529826}" dt="2021-05-06T12:50:01.750" v="766" actId="20577"/>
          <ac:spMkLst>
            <pc:docMk/>
            <pc:sldMk cId="677816976" sldId="354"/>
            <ac:spMk id="2" creationId="{8AF91A8F-AAF8-3144-AEDE-0172CA6382EB}"/>
          </ac:spMkLst>
        </pc:spChg>
        <pc:spChg chg="mod">
          <ac:chgData name="Long B Nguyen" userId="f59fb8f3-a021-417a-8bc1-65c8d471c621" providerId="ADAL" clId="{0576C267-E6BF-B644-A8D6-09119D529826}" dt="2021-05-06T12:50:31.891" v="772" actId="20577"/>
          <ac:spMkLst>
            <pc:docMk/>
            <pc:sldMk cId="677816976" sldId="354"/>
            <ac:spMk id="3" creationId="{03423960-73AA-8F4D-8DA1-9E54D69D5DA3}"/>
          </ac:spMkLst>
        </pc:spChg>
      </pc:sldChg>
      <pc:sldChg chg="modSp add del mod">
        <pc:chgData name="Long B Nguyen" userId="f59fb8f3-a021-417a-8bc1-65c8d471c621" providerId="ADAL" clId="{0576C267-E6BF-B644-A8D6-09119D529826}" dt="2021-05-06T12:56:27.567" v="798" actId="2696"/>
        <pc:sldMkLst>
          <pc:docMk/>
          <pc:sldMk cId="1191008522" sldId="355"/>
        </pc:sldMkLst>
        <pc:spChg chg="mod">
          <ac:chgData name="Long B Nguyen" userId="f59fb8f3-a021-417a-8bc1-65c8d471c621" providerId="ADAL" clId="{0576C267-E6BF-B644-A8D6-09119D529826}" dt="2021-05-06T12:56:23.467" v="797" actId="20577"/>
          <ac:spMkLst>
            <pc:docMk/>
            <pc:sldMk cId="1191008522" sldId="355"/>
            <ac:spMk id="3" creationId="{03423960-73AA-8F4D-8DA1-9E54D69D5DA3}"/>
          </ac:spMkLst>
        </pc:spChg>
      </pc:sldChg>
      <pc:sldChg chg="add modAnim">
        <pc:chgData name="Long B Nguyen" userId="f59fb8f3-a021-417a-8bc1-65c8d471c621" providerId="ADAL" clId="{0576C267-E6BF-B644-A8D6-09119D529826}" dt="2021-05-07T12:14:00.153" v="1672"/>
        <pc:sldMkLst>
          <pc:docMk/>
          <pc:sldMk cId="3127404551" sldId="355"/>
        </pc:sldMkLst>
      </pc:sldChg>
      <pc:sldChg chg="add del">
        <pc:chgData name="Long B Nguyen" userId="f59fb8f3-a021-417a-8bc1-65c8d471c621" providerId="ADAL" clId="{0576C267-E6BF-B644-A8D6-09119D529826}" dt="2021-05-06T12:48:33.983" v="681" actId="2696"/>
        <pc:sldMkLst>
          <pc:docMk/>
          <pc:sldMk cId="1666818234" sldId="356"/>
        </pc:sldMkLst>
      </pc:sldChg>
      <pc:sldChg chg="modSp add mod modAnim">
        <pc:chgData name="Long B Nguyen" userId="f59fb8f3-a021-417a-8bc1-65c8d471c621" providerId="ADAL" clId="{0576C267-E6BF-B644-A8D6-09119D529826}" dt="2021-05-07T12:14:11.163" v="1674"/>
        <pc:sldMkLst>
          <pc:docMk/>
          <pc:sldMk cId="3582612531" sldId="356"/>
        </pc:sldMkLst>
        <pc:spChg chg="mod">
          <ac:chgData name="Long B Nguyen" userId="f59fb8f3-a021-417a-8bc1-65c8d471c621" providerId="ADAL" clId="{0576C267-E6BF-B644-A8D6-09119D529826}" dt="2021-05-06T12:56:33.798" v="801" actId="20577"/>
          <ac:spMkLst>
            <pc:docMk/>
            <pc:sldMk cId="3582612531" sldId="356"/>
            <ac:spMk id="3" creationId="{03423960-73AA-8F4D-8DA1-9E54D69D5DA3}"/>
          </ac:spMkLst>
        </pc:spChg>
      </pc:sldChg>
      <pc:sldChg chg="modSp add mod">
        <pc:chgData name="Long B Nguyen" userId="f59fb8f3-a021-417a-8bc1-65c8d471c621" providerId="ADAL" clId="{0576C267-E6BF-B644-A8D6-09119D529826}" dt="2021-05-06T12:51:11.461" v="792" actId="20577"/>
        <pc:sldMkLst>
          <pc:docMk/>
          <pc:sldMk cId="1418230355" sldId="357"/>
        </pc:sldMkLst>
        <pc:spChg chg="mod">
          <ac:chgData name="Long B Nguyen" userId="f59fb8f3-a021-417a-8bc1-65c8d471c621" providerId="ADAL" clId="{0576C267-E6BF-B644-A8D6-09119D529826}" dt="2021-05-06T12:51:11.461" v="792" actId="20577"/>
          <ac:spMkLst>
            <pc:docMk/>
            <pc:sldMk cId="1418230355" sldId="357"/>
            <ac:spMk id="3" creationId="{03423960-73AA-8F4D-8DA1-9E54D69D5DA3}"/>
          </ac:spMkLst>
        </pc:spChg>
      </pc:sldChg>
      <pc:sldChg chg="modSp add mod modAnim">
        <pc:chgData name="Long B Nguyen" userId="f59fb8f3-a021-417a-8bc1-65c8d471c621" providerId="ADAL" clId="{0576C267-E6BF-B644-A8D6-09119D529826}" dt="2021-05-07T12:14:47.219" v="1680"/>
        <pc:sldMkLst>
          <pc:docMk/>
          <pc:sldMk cId="3718713129" sldId="358"/>
        </pc:sldMkLst>
        <pc:spChg chg="mod">
          <ac:chgData name="Long B Nguyen" userId="f59fb8f3-a021-417a-8bc1-65c8d471c621" providerId="ADAL" clId="{0576C267-E6BF-B644-A8D6-09119D529826}" dt="2021-05-06T13:00:59.644" v="1219" actId="20577"/>
          <ac:spMkLst>
            <pc:docMk/>
            <pc:sldMk cId="3718713129" sldId="358"/>
            <ac:spMk id="2" creationId="{BC6F9511-CB58-AC49-AD98-860912780FFE}"/>
          </ac:spMkLst>
        </pc:spChg>
        <pc:spChg chg="mod">
          <ac:chgData name="Long B Nguyen" userId="f59fb8f3-a021-417a-8bc1-65c8d471c621" providerId="ADAL" clId="{0576C267-E6BF-B644-A8D6-09119D529826}" dt="2021-05-06T13:02:23.186" v="1372" actId="207"/>
          <ac:spMkLst>
            <pc:docMk/>
            <pc:sldMk cId="3718713129" sldId="358"/>
            <ac:spMk id="3" creationId="{CE6BD10B-9D13-604D-9877-97B355109287}"/>
          </ac:spMkLst>
        </pc:spChg>
      </pc:sldChg>
      <pc:sldChg chg="modSp add del mod">
        <pc:chgData name="Long B Nguyen" userId="f59fb8f3-a021-417a-8bc1-65c8d471c621" providerId="ADAL" clId="{0576C267-E6BF-B644-A8D6-09119D529826}" dt="2021-05-07T12:15:49.368" v="1687" actId="2696"/>
        <pc:sldMkLst>
          <pc:docMk/>
          <pc:sldMk cId="3676021339" sldId="359"/>
        </pc:sldMkLst>
        <pc:spChg chg="mod">
          <ac:chgData name="Long B Nguyen" userId="f59fb8f3-a021-417a-8bc1-65c8d471c621" providerId="ADAL" clId="{0576C267-E6BF-B644-A8D6-09119D529826}" dt="2021-05-06T13:04:57.050" v="1654"/>
          <ac:spMkLst>
            <pc:docMk/>
            <pc:sldMk cId="3676021339" sldId="359"/>
            <ac:spMk id="2" creationId="{BC6F9511-CB58-AC49-AD98-860912780FFE}"/>
          </ac:spMkLst>
        </pc:spChg>
        <pc:spChg chg="mod">
          <ac:chgData name="Long B Nguyen" userId="f59fb8f3-a021-417a-8bc1-65c8d471c621" providerId="ADAL" clId="{0576C267-E6BF-B644-A8D6-09119D529826}" dt="2021-05-06T13:04:52.146" v="1653" actId="20577"/>
          <ac:spMkLst>
            <pc:docMk/>
            <pc:sldMk cId="3676021339" sldId="359"/>
            <ac:spMk id="3" creationId="{CE6BD10B-9D13-604D-9877-97B355109287}"/>
          </ac:spMkLst>
        </pc:spChg>
      </pc:sldChg>
      <pc:sldChg chg="modSp add mod modAnim">
        <pc:chgData name="Long B Nguyen" userId="f59fb8f3-a021-417a-8bc1-65c8d471c621" providerId="ADAL" clId="{0576C267-E6BF-B644-A8D6-09119D529826}" dt="2021-05-10T14:57:40.406" v="2748" actId="20577"/>
        <pc:sldMkLst>
          <pc:docMk/>
          <pc:sldMk cId="1133356598" sldId="360"/>
        </pc:sldMkLst>
        <pc:spChg chg="mod">
          <ac:chgData name="Long B Nguyen" userId="f59fb8f3-a021-417a-8bc1-65c8d471c621" providerId="ADAL" clId="{0576C267-E6BF-B644-A8D6-09119D529826}" dt="2021-05-07T12:23:24.821" v="2206" actId="20577"/>
          <ac:spMkLst>
            <pc:docMk/>
            <pc:sldMk cId="1133356598" sldId="360"/>
            <ac:spMk id="2" creationId="{BC6F9511-CB58-AC49-AD98-860912780FFE}"/>
          </ac:spMkLst>
        </pc:spChg>
        <pc:spChg chg="mod">
          <ac:chgData name="Long B Nguyen" userId="f59fb8f3-a021-417a-8bc1-65c8d471c621" providerId="ADAL" clId="{0576C267-E6BF-B644-A8D6-09119D529826}" dt="2021-05-10T14:57:40.406" v="2748" actId="20577"/>
          <ac:spMkLst>
            <pc:docMk/>
            <pc:sldMk cId="1133356598" sldId="360"/>
            <ac:spMk id="3" creationId="{CE6BD10B-9D13-604D-9877-97B355109287}"/>
          </ac:spMkLst>
        </pc:spChg>
      </pc:sldChg>
      <pc:sldChg chg="modSp add mod">
        <pc:chgData name="Long B Nguyen" userId="f59fb8f3-a021-417a-8bc1-65c8d471c621" providerId="ADAL" clId="{0576C267-E6BF-B644-A8D6-09119D529826}" dt="2021-05-07T12:27:56.376" v="2320" actId="20577"/>
        <pc:sldMkLst>
          <pc:docMk/>
          <pc:sldMk cId="1789203214" sldId="361"/>
        </pc:sldMkLst>
        <pc:spChg chg="mod">
          <ac:chgData name="Long B Nguyen" userId="f59fb8f3-a021-417a-8bc1-65c8d471c621" providerId="ADAL" clId="{0576C267-E6BF-B644-A8D6-09119D529826}" dt="2021-05-07T12:27:10.028" v="2270"/>
          <ac:spMkLst>
            <pc:docMk/>
            <pc:sldMk cId="1789203214" sldId="361"/>
            <ac:spMk id="2" creationId="{BC6F9511-CB58-AC49-AD98-860912780FFE}"/>
          </ac:spMkLst>
        </pc:spChg>
        <pc:spChg chg="mod">
          <ac:chgData name="Long B Nguyen" userId="f59fb8f3-a021-417a-8bc1-65c8d471c621" providerId="ADAL" clId="{0576C267-E6BF-B644-A8D6-09119D529826}" dt="2021-05-07T12:27:56.376" v="2320" actId="20577"/>
          <ac:spMkLst>
            <pc:docMk/>
            <pc:sldMk cId="1789203214" sldId="361"/>
            <ac:spMk id="3" creationId="{CE6BD10B-9D13-604D-9877-97B355109287}"/>
          </ac:spMkLst>
        </pc:spChg>
      </pc:sldChg>
      <pc:sldChg chg="modSp add mod">
        <pc:chgData name="Long B Nguyen" userId="f59fb8f3-a021-417a-8bc1-65c8d471c621" providerId="ADAL" clId="{0576C267-E6BF-B644-A8D6-09119D529826}" dt="2021-05-07T15:57:42.833" v="2491" actId="20577"/>
        <pc:sldMkLst>
          <pc:docMk/>
          <pc:sldMk cId="325895786" sldId="362"/>
        </pc:sldMkLst>
        <pc:spChg chg="mod">
          <ac:chgData name="Long B Nguyen" userId="f59fb8f3-a021-417a-8bc1-65c8d471c621" providerId="ADAL" clId="{0576C267-E6BF-B644-A8D6-09119D529826}" dt="2021-05-07T15:56:39.613" v="2468" actId="20577"/>
          <ac:spMkLst>
            <pc:docMk/>
            <pc:sldMk cId="325895786" sldId="362"/>
            <ac:spMk id="2" creationId="{BC6F9511-CB58-AC49-AD98-860912780FFE}"/>
          </ac:spMkLst>
        </pc:spChg>
        <pc:spChg chg="mod">
          <ac:chgData name="Long B Nguyen" userId="f59fb8f3-a021-417a-8bc1-65c8d471c621" providerId="ADAL" clId="{0576C267-E6BF-B644-A8D6-09119D529826}" dt="2021-05-07T15:57:42.833" v="2491" actId="20577"/>
          <ac:spMkLst>
            <pc:docMk/>
            <pc:sldMk cId="325895786" sldId="362"/>
            <ac:spMk id="3" creationId="{CE6BD10B-9D13-604D-9877-97B355109287}"/>
          </ac:spMkLst>
        </pc:spChg>
      </pc:sldChg>
      <pc:sldChg chg="modSp add mod">
        <pc:chgData name="Long B Nguyen" userId="f59fb8f3-a021-417a-8bc1-65c8d471c621" providerId="ADAL" clId="{0576C267-E6BF-B644-A8D6-09119D529826}" dt="2021-05-07T16:03:14.657" v="2733" actId="20577"/>
        <pc:sldMkLst>
          <pc:docMk/>
          <pc:sldMk cId="1010857515" sldId="363"/>
        </pc:sldMkLst>
        <pc:spChg chg="mod">
          <ac:chgData name="Long B Nguyen" userId="f59fb8f3-a021-417a-8bc1-65c8d471c621" providerId="ADAL" clId="{0576C267-E6BF-B644-A8D6-09119D529826}" dt="2021-05-07T16:03:14.657" v="2733" actId="20577"/>
          <ac:spMkLst>
            <pc:docMk/>
            <pc:sldMk cId="1010857515" sldId="363"/>
            <ac:spMk id="3" creationId="{CE6BD10B-9D13-604D-9877-97B355109287}"/>
          </ac:spMkLst>
        </pc:spChg>
      </pc:sldChg>
      <pc:sldChg chg="modSp add del mod">
        <pc:chgData name="Long B Nguyen" userId="f59fb8f3-a021-417a-8bc1-65c8d471c621" providerId="ADAL" clId="{0576C267-E6BF-B644-A8D6-09119D529826}" dt="2021-05-07T16:00:31.152" v="2623" actId="2696"/>
        <pc:sldMkLst>
          <pc:docMk/>
          <pc:sldMk cId="3832797411" sldId="363"/>
        </pc:sldMkLst>
        <pc:spChg chg="mod">
          <ac:chgData name="Long B Nguyen" userId="f59fb8f3-a021-417a-8bc1-65c8d471c621" providerId="ADAL" clId="{0576C267-E6BF-B644-A8D6-09119D529826}" dt="2021-05-07T15:58:35.325" v="2546" actId="20577"/>
          <ac:spMkLst>
            <pc:docMk/>
            <pc:sldMk cId="3832797411" sldId="363"/>
            <ac:spMk id="2" creationId="{BC6F9511-CB58-AC49-AD98-860912780FFE}"/>
          </ac:spMkLst>
        </pc:spChg>
        <pc:spChg chg="mod">
          <ac:chgData name="Long B Nguyen" userId="f59fb8f3-a021-417a-8bc1-65c8d471c621" providerId="ADAL" clId="{0576C267-E6BF-B644-A8D6-09119D529826}" dt="2021-05-07T15:58:52.546" v="2549"/>
          <ac:spMkLst>
            <pc:docMk/>
            <pc:sldMk cId="3832797411" sldId="363"/>
            <ac:spMk id="3" creationId="{CE6BD10B-9D13-604D-9877-97B355109287}"/>
          </ac:spMkLst>
        </pc:spChg>
      </pc:sldChg>
      <pc:sldChg chg="add del">
        <pc:chgData name="Long B Nguyen" userId="f59fb8f3-a021-417a-8bc1-65c8d471c621" providerId="ADAL" clId="{0576C267-E6BF-B644-A8D6-09119D529826}" dt="2021-05-07T16:03:57.848" v="2734" actId="2696"/>
        <pc:sldMkLst>
          <pc:docMk/>
          <pc:sldMk cId="2065126652" sldId="364"/>
        </pc:sldMkLst>
      </pc:sldChg>
      <pc:sldChg chg="modSp add mod modAnim">
        <pc:chgData name="Long B Nguyen" userId="f59fb8f3-a021-417a-8bc1-65c8d471c621" providerId="ADAL" clId="{0576C267-E6BF-B644-A8D6-09119D529826}" dt="2021-05-07T12:14:40.006" v="1679"/>
        <pc:sldMkLst>
          <pc:docMk/>
          <pc:sldMk cId="2546880855" sldId="365"/>
        </pc:sldMkLst>
        <pc:spChg chg="mod">
          <ac:chgData name="Long B Nguyen" userId="f59fb8f3-a021-417a-8bc1-65c8d471c621" providerId="ADAL" clId="{0576C267-E6BF-B644-A8D6-09119D529826}" dt="2021-05-06T12:59:37.161" v="1122"/>
          <ac:spMkLst>
            <pc:docMk/>
            <pc:sldMk cId="2546880855" sldId="365"/>
            <ac:spMk id="2" creationId="{BC6F9511-CB58-AC49-AD98-860912780FFE}"/>
          </ac:spMkLst>
        </pc:spChg>
        <pc:spChg chg="mod">
          <ac:chgData name="Long B Nguyen" userId="f59fb8f3-a021-417a-8bc1-65c8d471c621" providerId="ADAL" clId="{0576C267-E6BF-B644-A8D6-09119D529826}" dt="2021-05-06T13:00:20.821" v="1169" actId="113"/>
          <ac:spMkLst>
            <pc:docMk/>
            <pc:sldMk cId="2546880855" sldId="365"/>
            <ac:spMk id="3" creationId="{CE6BD10B-9D13-604D-9877-97B355109287}"/>
          </ac:spMkLst>
        </pc:spChg>
      </pc:sldChg>
      <pc:sldChg chg="modSp add mod modAnim">
        <pc:chgData name="Long B Nguyen" userId="f59fb8f3-a021-417a-8bc1-65c8d471c621" providerId="ADAL" clId="{0576C267-E6BF-B644-A8D6-09119D529826}" dt="2021-05-07T12:15:29.324" v="1686"/>
        <pc:sldMkLst>
          <pc:docMk/>
          <pc:sldMk cId="2141245490" sldId="366"/>
        </pc:sldMkLst>
        <pc:spChg chg="mod">
          <ac:chgData name="Long B Nguyen" userId="f59fb8f3-a021-417a-8bc1-65c8d471c621" providerId="ADAL" clId="{0576C267-E6BF-B644-A8D6-09119D529826}" dt="2021-05-07T12:15:17.238" v="1685" actId="20577"/>
          <ac:spMkLst>
            <pc:docMk/>
            <pc:sldMk cId="2141245490" sldId="366"/>
            <ac:spMk id="3" creationId="{CE6BD10B-9D13-604D-9877-97B355109287}"/>
          </ac:spMkLst>
        </pc:spChg>
      </pc:sldChg>
      <pc:sldChg chg="modSp add mod modAnim">
        <pc:chgData name="Long B Nguyen" userId="f59fb8f3-a021-417a-8bc1-65c8d471c621" providerId="ADAL" clId="{0576C267-E6BF-B644-A8D6-09119D529826}" dt="2021-05-07T15:55:56.464" v="2430" actId="20577"/>
        <pc:sldMkLst>
          <pc:docMk/>
          <pc:sldMk cId="1149324039" sldId="367"/>
        </pc:sldMkLst>
        <pc:spChg chg="mod">
          <ac:chgData name="Long B Nguyen" userId="f59fb8f3-a021-417a-8bc1-65c8d471c621" providerId="ADAL" clId="{0576C267-E6BF-B644-A8D6-09119D529826}" dt="2021-05-07T12:16:11.906" v="1689" actId="20577"/>
          <ac:spMkLst>
            <pc:docMk/>
            <pc:sldMk cId="1149324039" sldId="367"/>
            <ac:spMk id="2" creationId="{BC6F9511-CB58-AC49-AD98-860912780FFE}"/>
          </ac:spMkLst>
        </pc:spChg>
        <pc:spChg chg="mod">
          <ac:chgData name="Long B Nguyen" userId="f59fb8f3-a021-417a-8bc1-65c8d471c621" providerId="ADAL" clId="{0576C267-E6BF-B644-A8D6-09119D529826}" dt="2021-05-07T15:55:56.464" v="2430" actId="20577"/>
          <ac:spMkLst>
            <pc:docMk/>
            <pc:sldMk cId="1149324039" sldId="367"/>
            <ac:spMk id="3" creationId="{CE6BD10B-9D13-604D-9877-97B355109287}"/>
          </ac:spMkLst>
        </pc:spChg>
      </pc:sldChg>
      <pc:sldChg chg="delSp modSp add mod">
        <pc:chgData name="Long B Nguyen" userId="f59fb8f3-a021-417a-8bc1-65c8d471c621" providerId="ADAL" clId="{0576C267-E6BF-B644-A8D6-09119D529826}" dt="2021-05-24T15:02:59.098" v="6044" actId="20577"/>
        <pc:sldMkLst>
          <pc:docMk/>
          <pc:sldMk cId="2879578628" sldId="368"/>
        </pc:sldMkLst>
        <pc:spChg chg="mod">
          <ac:chgData name="Long B Nguyen" userId="f59fb8f3-a021-417a-8bc1-65c8d471c621" providerId="ADAL" clId="{0576C267-E6BF-B644-A8D6-09119D529826}" dt="2021-05-24T15:02:59.098" v="6044" actId="20577"/>
          <ac:spMkLst>
            <pc:docMk/>
            <pc:sldMk cId="2879578628" sldId="368"/>
            <ac:spMk id="2" creationId="{BC6F9511-CB58-AC49-AD98-860912780FFE}"/>
          </ac:spMkLst>
        </pc:spChg>
        <pc:spChg chg="del">
          <ac:chgData name="Long B Nguyen" userId="f59fb8f3-a021-417a-8bc1-65c8d471c621" providerId="ADAL" clId="{0576C267-E6BF-B644-A8D6-09119D529826}" dt="2021-05-07T12:27:28.642" v="2272" actId="478"/>
          <ac:spMkLst>
            <pc:docMk/>
            <pc:sldMk cId="2879578628" sldId="368"/>
            <ac:spMk id="3" creationId="{CE6BD10B-9D13-604D-9877-97B355109287}"/>
          </ac:spMkLst>
        </pc:spChg>
      </pc:sldChg>
      <pc:sldChg chg="modSp add mod">
        <pc:chgData name="Long B Nguyen" userId="f59fb8f3-a021-417a-8bc1-65c8d471c621" providerId="ADAL" clId="{0576C267-E6BF-B644-A8D6-09119D529826}" dt="2021-05-07T16:00:38.739" v="2656" actId="20577"/>
        <pc:sldMkLst>
          <pc:docMk/>
          <pc:sldMk cId="1543578782" sldId="369"/>
        </pc:sldMkLst>
        <pc:spChg chg="mod">
          <ac:chgData name="Long B Nguyen" userId="f59fb8f3-a021-417a-8bc1-65c8d471c621" providerId="ADAL" clId="{0576C267-E6BF-B644-A8D6-09119D529826}" dt="2021-05-07T16:00:38.739" v="2656" actId="20577"/>
          <ac:spMkLst>
            <pc:docMk/>
            <pc:sldMk cId="1543578782" sldId="369"/>
            <ac:spMk id="3" creationId="{CE6BD10B-9D13-604D-9877-97B355109287}"/>
          </ac:spMkLst>
        </pc:spChg>
      </pc:sldChg>
      <pc:sldChg chg="new del">
        <pc:chgData name="Long B Nguyen" userId="f59fb8f3-a021-417a-8bc1-65c8d471c621" providerId="ADAL" clId="{0576C267-E6BF-B644-A8D6-09119D529826}" dt="2021-05-07T15:55:58.334" v="2431" actId="2696"/>
        <pc:sldMkLst>
          <pc:docMk/>
          <pc:sldMk cId="2872297706" sldId="369"/>
        </pc:sldMkLst>
      </pc:sldChg>
      <pc:sldChg chg="modSp add mod">
        <pc:chgData name="Long B Nguyen" userId="f59fb8f3-a021-417a-8bc1-65c8d471c621" providerId="ADAL" clId="{0576C267-E6BF-B644-A8D6-09119D529826}" dt="2021-05-17T15:10:11.595" v="2776" actId="20577"/>
        <pc:sldMkLst>
          <pc:docMk/>
          <pc:sldMk cId="2944137601" sldId="542"/>
        </pc:sldMkLst>
        <pc:spChg chg="mod">
          <ac:chgData name="Long B Nguyen" userId="f59fb8f3-a021-417a-8bc1-65c8d471c621" providerId="ADAL" clId="{0576C267-E6BF-B644-A8D6-09119D529826}" dt="2021-05-17T15:09:49.297" v="2758" actId="1076"/>
          <ac:spMkLst>
            <pc:docMk/>
            <pc:sldMk cId="2944137601" sldId="542"/>
            <ac:spMk id="2" creationId="{F9B45207-3758-EE4E-AE72-A18C7DCF880E}"/>
          </ac:spMkLst>
        </pc:spChg>
        <pc:spChg chg="mod">
          <ac:chgData name="Long B Nguyen" userId="f59fb8f3-a021-417a-8bc1-65c8d471c621" providerId="ADAL" clId="{0576C267-E6BF-B644-A8D6-09119D529826}" dt="2021-05-17T15:10:11.595" v="2776" actId="20577"/>
          <ac:spMkLst>
            <pc:docMk/>
            <pc:sldMk cId="2944137601" sldId="542"/>
            <ac:spMk id="3" creationId="{93A17F48-4F51-5547-A8A8-BEB6B1341C84}"/>
          </ac:spMkLst>
        </pc:spChg>
      </pc:sldChg>
      <pc:sldChg chg="modSp add mod">
        <pc:chgData name="Long B Nguyen" userId="f59fb8f3-a021-417a-8bc1-65c8d471c621" providerId="ADAL" clId="{0576C267-E6BF-B644-A8D6-09119D529826}" dt="2021-05-24T15:02:45.135" v="6026" actId="20577"/>
        <pc:sldMkLst>
          <pc:docMk/>
          <pc:sldMk cId="2802854376" sldId="543"/>
        </pc:sldMkLst>
        <pc:spChg chg="mod">
          <ac:chgData name="Long B Nguyen" userId="f59fb8f3-a021-417a-8bc1-65c8d471c621" providerId="ADAL" clId="{0576C267-E6BF-B644-A8D6-09119D529826}" dt="2021-05-24T15:02:45.135" v="6026" actId="20577"/>
          <ac:spMkLst>
            <pc:docMk/>
            <pc:sldMk cId="2802854376" sldId="543"/>
            <ac:spMk id="2" creationId="{BC6F9511-CB58-AC49-AD98-860912780FFE}"/>
          </ac:spMkLst>
        </pc:spChg>
      </pc:sldChg>
      <pc:sldChg chg="modSp add mod">
        <pc:chgData name="Long B Nguyen" userId="f59fb8f3-a021-417a-8bc1-65c8d471c621" providerId="ADAL" clId="{0576C267-E6BF-B644-A8D6-09119D529826}" dt="2021-05-19T13:51:01.924" v="3928" actId="20577"/>
        <pc:sldMkLst>
          <pc:docMk/>
          <pc:sldMk cId="371263916" sldId="544"/>
        </pc:sldMkLst>
        <pc:spChg chg="mod">
          <ac:chgData name="Long B Nguyen" userId="f59fb8f3-a021-417a-8bc1-65c8d471c621" providerId="ADAL" clId="{0576C267-E6BF-B644-A8D6-09119D529826}" dt="2021-05-18T17:12:27.588" v="2824" actId="20577"/>
          <ac:spMkLst>
            <pc:docMk/>
            <pc:sldMk cId="371263916" sldId="544"/>
            <ac:spMk id="2" creationId="{BC6F9511-CB58-AC49-AD98-860912780FFE}"/>
          </ac:spMkLst>
        </pc:spChg>
        <pc:spChg chg="mod">
          <ac:chgData name="Long B Nguyen" userId="f59fb8f3-a021-417a-8bc1-65c8d471c621" providerId="ADAL" clId="{0576C267-E6BF-B644-A8D6-09119D529826}" dt="2021-05-19T13:51:01.924" v="3928" actId="20577"/>
          <ac:spMkLst>
            <pc:docMk/>
            <pc:sldMk cId="371263916" sldId="544"/>
            <ac:spMk id="3" creationId="{CE6BD10B-9D13-604D-9877-97B355109287}"/>
          </ac:spMkLst>
        </pc:spChg>
      </pc:sldChg>
      <pc:sldChg chg="modSp add mod">
        <pc:chgData name="Long B Nguyen" userId="f59fb8f3-a021-417a-8bc1-65c8d471c621" providerId="ADAL" clId="{0576C267-E6BF-B644-A8D6-09119D529826}" dt="2021-05-18T17:39:26.032" v="3621" actId="207"/>
        <pc:sldMkLst>
          <pc:docMk/>
          <pc:sldMk cId="74938920" sldId="545"/>
        </pc:sldMkLst>
        <pc:spChg chg="mod">
          <ac:chgData name="Long B Nguyen" userId="f59fb8f3-a021-417a-8bc1-65c8d471c621" providerId="ADAL" clId="{0576C267-E6BF-B644-A8D6-09119D529826}" dt="2021-05-18T17:37:09.366" v="3501" actId="20577"/>
          <ac:spMkLst>
            <pc:docMk/>
            <pc:sldMk cId="74938920" sldId="545"/>
            <ac:spMk id="2" creationId="{BC6F9511-CB58-AC49-AD98-860912780FFE}"/>
          </ac:spMkLst>
        </pc:spChg>
        <pc:spChg chg="mod">
          <ac:chgData name="Long B Nguyen" userId="f59fb8f3-a021-417a-8bc1-65c8d471c621" providerId="ADAL" clId="{0576C267-E6BF-B644-A8D6-09119D529826}" dt="2021-05-18T17:39:26.032" v="3621" actId="207"/>
          <ac:spMkLst>
            <pc:docMk/>
            <pc:sldMk cId="74938920" sldId="545"/>
            <ac:spMk id="3" creationId="{CE6BD10B-9D13-604D-9877-97B355109287}"/>
          </ac:spMkLst>
        </pc:spChg>
      </pc:sldChg>
      <pc:sldChg chg="modSp add mod">
        <pc:chgData name="Long B Nguyen" userId="f59fb8f3-a021-417a-8bc1-65c8d471c621" providerId="ADAL" clId="{0576C267-E6BF-B644-A8D6-09119D529826}" dt="2021-05-18T17:40:11.619" v="3628" actId="20577"/>
        <pc:sldMkLst>
          <pc:docMk/>
          <pc:sldMk cId="775703315" sldId="546"/>
        </pc:sldMkLst>
        <pc:spChg chg="mod">
          <ac:chgData name="Long B Nguyen" userId="f59fb8f3-a021-417a-8bc1-65c8d471c621" providerId="ADAL" clId="{0576C267-E6BF-B644-A8D6-09119D529826}" dt="2021-05-18T17:40:11.619" v="3628" actId="20577"/>
          <ac:spMkLst>
            <pc:docMk/>
            <pc:sldMk cId="775703315" sldId="546"/>
            <ac:spMk id="2" creationId="{BC6F9511-CB58-AC49-AD98-860912780FFE}"/>
          </ac:spMkLst>
        </pc:spChg>
        <pc:spChg chg="mod">
          <ac:chgData name="Long B Nguyen" userId="f59fb8f3-a021-417a-8bc1-65c8d471c621" providerId="ADAL" clId="{0576C267-E6BF-B644-A8D6-09119D529826}" dt="2021-05-18T17:19:41.513" v="3467" actId="207"/>
          <ac:spMkLst>
            <pc:docMk/>
            <pc:sldMk cId="775703315" sldId="546"/>
            <ac:spMk id="3" creationId="{CE6BD10B-9D13-604D-9877-97B355109287}"/>
          </ac:spMkLst>
        </pc:spChg>
      </pc:sldChg>
      <pc:sldChg chg="modSp add mod">
        <pc:chgData name="Long B Nguyen" userId="f59fb8f3-a021-417a-8bc1-65c8d471c621" providerId="ADAL" clId="{0576C267-E6BF-B644-A8D6-09119D529826}" dt="2021-05-18T17:39:20.526" v="3620" actId="207"/>
        <pc:sldMkLst>
          <pc:docMk/>
          <pc:sldMk cId="2556757169" sldId="547"/>
        </pc:sldMkLst>
        <pc:spChg chg="mod">
          <ac:chgData name="Long B Nguyen" userId="f59fb8f3-a021-417a-8bc1-65c8d471c621" providerId="ADAL" clId="{0576C267-E6BF-B644-A8D6-09119D529826}" dt="2021-05-18T17:37:02.762" v="3485" actId="20577"/>
          <ac:spMkLst>
            <pc:docMk/>
            <pc:sldMk cId="2556757169" sldId="547"/>
            <ac:spMk id="2" creationId="{BC6F9511-CB58-AC49-AD98-860912780FFE}"/>
          </ac:spMkLst>
        </pc:spChg>
        <pc:spChg chg="mod">
          <ac:chgData name="Long B Nguyen" userId="f59fb8f3-a021-417a-8bc1-65c8d471c621" providerId="ADAL" clId="{0576C267-E6BF-B644-A8D6-09119D529826}" dt="2021-05-18T17:39:20.526" v="3620" actId="207"/>
          <ac:spMkLst>
            <pc:docMk/>
            <pc:sldMk cId="2556757169" sldId="547"/>
            <ac:spMk id="3" creationId="{CE6BD10B-9D13-604D-9877-97B355109287}"/>
          </ac:spMkLst>
        </pc:spChg>
      </pc:sldChg>
      <pc:sldChg chg="modSp add mod">
        <pc:chgData name="Long B Nguyen" userId="f59fb8f3-a021-417a-8bc1-65c8d471c621" providerId="ADAL" clId="{0576C267-E6BF-B644-A8D6-09119D529826}" dt="2021-05-18T17:42:01.503" v="3824" actId="20577"/>
        <pc:sldMkLst>
          <pc:docMk/>
          <pc:sldMk cId="2649014935" sldId="548"/>
        </pc:sldMkLst>
        <pc:spChg chg="mod">
          <ac:chgData name="Long B Nguyen" userId="f59fb8f3-a021-417a-8bc1-65c8d471c621" providerId="ADAL" clId="{0576C267-E6BF-B644-A8D6-09119D529826}" dt="2021-05-18T17:40:14.915" v="3634" actId="20577"/>
          <ac:spMkLst>
            <pc:docMk/>
            <pc:sldMk cId="2649014935" sldId="548"/>
            <ac:spMk id="2" creationId="{BC6F9511-CB58-AC49-AD98-860912780FFE}"/>
          </ac:spMkLst>
        </pc:spChg>
        <pc:spChg chg="mod">
          <ac:chgData name="Long B Nguyen" userId="f59fb8f3-a021-417a-8bc1-65c8d471c621" providerId="ADAL" clId="{0576C267-E6BF-B644-A8D6-09119D529826}" dt="2021-05-18T17:42:01.503" v="3824" actId="20577"/>
          <ac:spMkLst>
            <pc:docMk/>
            <pc:sldMk cId="2649014935" sldId="548"/>
            <ac:spMk id="3" creationId="{CE6BD10B-9D13-604D-9877-97B355109287}"/>
          </ac:spMkLst>
        </pc:spChg>
      </pc:sldChg>
      <pc:sldChg chg="modSp add mod">
        <pc:chgData name="Long B Nguyen" userId="f59fb8f3-a021-417a-8bc1-65c8d471c621" providerId="ADAL" clId="{0576C267-E6BF-B644-A8D6-09119D529826}" dt="2021-05-18T17:48:19.392" v="3917" actId="20577"/>
        <pc:sldMkLst>
          <pc:docMk/>
          <pc:sldMk cId="1114803321" sldId="549"/>
        </pc:sldMkLst>
        <pc:spChg chg="mod">
          <ac:chgData name="Long B Nguyen" userId="f59fb8f3-a021-417a-8bc1-65c8d471c621" providerId="ADAL" clId="{0576C267-E6BF-B644-A8D6-09119D529826}" dt="2021-05-18T17:47:20.229" v="3834" actId="20577"/>
          <ac:spMkLst>
            <pc:docMk/>
            <pc:sldMk cId="1114803321" sldId="549"/>
            <ac:spMk id="2" creationId="{BC6F9511-CB58-AC49-AD98-860912780FFE}"/>
          </ac:spMkLst>
        </pc:spChg>
        <pc:spChg chg="mod">
          <ac:chgData name="Long B Nguyen" userId="f59fb8f3-a021-417a-8bc1-65c8d471c621" providerId="ADAL" clId="{0576C267-E6BF-B644-A8D6-09119D529826}" dt="2021-05-18T17:48:19.392" v="3917" actId="20577"/>
          <ac:spMkLst>
            <pc:docMk/>
            <pc:sldMk cId="1114803321" sldId="549"/>
            <ac:spMk id="3" creationId="{CE6BD10B-9D13-604D-9877-97B355109287}"/>
          </ac:spMkLst>
        </pc:spChg>
      </pc:sldChg>
      <pc:sldChg chg="modSp add mod">
        <pc:chgData name="Long B Nguyen" userId="f59fb8f3-a021-417a-8bc1-65c8d471c621" providerId="ADAL" clId="{0576C267-E6BF-B644-A8D6-09119D529826}" dt="2021-05-24T15:03:17.679" v="6052" actId="20577"/>
        <pc:sldMkLst>
          <pc:docMk/>
          <pc:sldMk cId="177006165" sldId="550"/>
        </pc:sldMkLst>
        <pc:spChg chg="mod">
          <ac:chgData name="Long B Nguyen" userId="f59fb8f3-a021-417a-8bc1-65c8d471c621" providerId="ADAL" clId="{0576C267-E6BF-B644-A8D6-09119D529826}" dt="2021-05-24T15:03:17.679" v="6052" actId="20577"/>
          <ac:spMkLst>
            <pc:docMk/>
            <pc:sldMk cId="177006165" sldId="550"/>
            <ac:spMk id="2" creationId="{BC6F9511-CB58-AC49-AD98-860912780FFE}"/>
          </ac:spMkLst>
        </pc:spChg>
      </pc:sldChg>
      <pc:sldChg chg="modSp add mod modAnim">
        <pc:chgData name="Long B Nguyen" userId="f59fb8f3-a021-417a-8bc1-65c8d471c621" providerId="ADAL" clId="{0576C267-E6BF-B644-A8D6-09119D529826}" dt="2021-05-19T15:39:49.021" v="4694" actId="255"/>
        <pc:sldMkLst>
          <pc:docMk/>
          <pc:sldMk cId="1392099590" sldId="551"/>
        </pc:sldMkLst>
        <pc:spChg chg="mod">
          <ac:chgData name="Long B Nguyen" userId="f59fb8f3-a021-417a-8bc1-65c8d471c621" providerId="ADAL" clId="{0576C267-E6BF-B644-A8D6-09119D529826}" dt="2021-05-19T14:43:16.914" v="3998" actId="20577"/>
          <ac:spMkLst>
            <pc:docMk/>
            <pc:sldMk cId="1392099590" sldId="551"/>
            <ac:spMk id="2" creationId="{BC6F9511-CB58-AC49-AD98-860912780FFE}"/>
          </ac:spMkLst>
        </pc:spChg>
        <pc:spChg chg="mod">
          <ac:chgData name="Long B Nguyen" userId="f59fb8f3-a021-417a-8bc1-65c8d471c621" providerId="ADAL" clId="{0576C267-E6BF-B644-A8D6-09119D529826}" dt="2021-05-19T15:39:49.021" v="4694" actId="255"/>
          <ac:spMkLst>
            <pc:docMk/>
            <pc:sldMk cId="1392099590" sldId="551"/>
            <ac:spMk id="3" creationId="{CE6BD10B-9D13-604D-9877-97B355109287}"/>
          </ac:spMkLst>
        </pc:spChg>
      </pc:sldChg>
      <pc:sldChg chg="modSp add mod">
        <pc:chgData name="Long B Nguyen" userId="f59fb8f3-a021-417a-8bc1-65c8d471c621" providerId="ADAL" clId="{0576C267-E6BF-B644-A8D6-09119D529826}" dt="2021-05-24T15:03:35.960" v="6069" actId="20577"/>
        <pc:sldMkLst>
          <pc:docMk/>
          <pc:sldMk cId="988052880" sldId="552"/>
        </pc:sldMkLst>
        <pc:spChg chg="mod">
          <ac:chgData name="Long B Nguyen" userId="f59fb8f3-a021-417a-8bc1-65c8d471c621" providerId="ADAL" clId="{0576C267-E6BF-B644-A8D6-09119D529826}" dt="2021-05-19T15:44:43.625" v="4745" actId="20577"/>
          <ac:spMkLst>
            <pc:docMk/>
            <pc:sldMk cId="988052880" sldId="552"/>
            <ac:spMk id="2" creationId="{BC6F9511-CB58-AC49-AD98-860912780FFE}"/>
          </ac:spMkLst>
        </pc:spChg>
        <pc:spChg chg="mod">
          <ac:chgData name="Long B Nguyen" userId="f59fb8f3-a021-417a-8bc1-65c8d471c621" providerId="ADAL" clId="{0576C267-E6BF-B644-A8D6-09119D529826}" dt="2021-05-24T15:03:35.960" v="6069" actId="20577"/>
          <ac:spMkLst>
            <pc:docMk/>
            <pc:sldMk cId="988052880" sldId="552"/>
            <ac:spMk id="3" creationId="{CE6BD10B-9D13-604D-9877-97B355109287}"/>
          </ac:spMkLst>
        </pc:spChg>
      </pc:sldChg>
      <pc:sldChg chg="modSp add mod modAnim">
        <pc:chgData name="Long B Nguyen" userId="f59fb8f3-a021-417a-8bc1-65c8d471c621" providerId="ADAL" clId="{0576C267-E6BF-B644-A8D6-09119D529826}" dt="2021-05-21T17:04:56.350" v="5333" actId="20577"/>
        <pc:sldMkLst>
          <pc:docMk/>
          <pc:sldMk cId="1379105576" sldId="553"/>
        </pc:sldMkLst>
        <pc:spChg chg="mod">
          <ac:chgData name="Long B Nguyen" userId="f59fb8f3-a021-417a-8bc1-65c8d471c621" providerId="ADAL" clId="{0576C267-E6BF-B644-A8D6-09119D529826}" dt="2021-05-20T15:01:16.199" v="4926" actId="20577"/>
          <ac:spMkLst>
            <pc:docMk/>
            <pc:sldMk cId="1379105576" sldId="553"/>
            <ac:spMk id="29698" creationId="{2032BC28-BF0A-9449-BB15-9BE6BD380EA4}"/>
          </ac:spMkLst>
        </pc:spChg>
        <pc:spChg chg="mod">
          <ac:chgData name="Long B Nguyen" userId="f59fb8f3-a021-417a-8bc1-65c8d471c621" providerId="ADAL" clId="{0576C267-E6BF-B644-A8D6-09119D529826}" dt="2021-05-21T17:04:56.350" v="5333" actId="20577"/>
          <ac:spMkLst>
            <pc:docMk/>
            <pc:sldMk cId="1379105576" sldId="553"/>
            <ac:spMk id="369667" creationId="{47E86255-DD44-C741-AB8B-33D04A9B82F2}"/>
          </ac:spMkLst>
        </pc:spChg>
      </pc:sldChg>
      <pc:sldChg chg="modSp add mod">
        <pc:chgData name="Long B Nguyen" userId="f59fb8f3-a021-417a-8bc1-65c8d471c621" providerId="ADAL" clId="{0576C267-E6BF-B644-A8D6-09119D529826}" dt="2021-05-24T15:03:25.097" v="6060" actId="20577"/>
        <pc:sldMkLst>
          <pc:docMk/>
          <pc:sldMk cId="2644801842" sldId="554"/>
        </pc:sldMkLst>
        <pc:spChg chg="mod">
          <ac:chgData name="Long B Nguyen" userId="f59fb8f3-a021-417a-8bc1-65c8d471c621" providerId="ADAL" clId="{0576C267-E6BF-B644-A8D6-09119D529826}" dt="2021-05-24T15:03:25.097" v="6060" actId="20577"/>
          <ac:spMkLst>
            <pc:docMk/>
            <pc:sldMk cId="2644801842" sldId="554"/>
            <ac:spMk id="2" creationId="{BC6F9511-CB58-AC49-AD98-860912780FFE}"/>
          </ac:spMkLst>
        </pc:spChg>
      </pc:sldChg>
      <pc:sldChg chg="modSp add mod">
        <pc:chgData name="Long B Nguyen" userId="f59fb8f3-a021-417a-8bc1-65c8d471c621" providerId="ADAL" clId="{0576C267-E6BF-B644-A8D6-09119D529826}" dt="2021-05-24T14:58:35.334" v="5917" actId="20577"/>
        <pc:sldMkLst>
          <pc:docMk/>
          <pc:sldMk cId="3061585853" sldId="555"/>
        </pc:sldMkLst>
        <pc:spChg chg="mod">
          <ac:chgData name="Long B Nguyen" userId="f59fb8f3-a021-417a-8bc1-65c8d471c621" providerId="ADAL" clId="{0576C267-E6BF-B644-A8D6-09119D529826}" dt="2021-05-24T14:53:04.555" v="5402" actId="20577"/>
          <ac:spMkLst>
            <pc:docMk/>
            <pc:sldMk cId="3061585853" sldId="555"/>
            <ac:spMk id="2" creationId="{BC6F9511-CB58-AC49-AD98-860912780FFE}"/>
          </ac:spMkLst>
        </pc:spChg>
        <pc:spChg chg="mod">
          <ac:chgData name="Long B Nguyen" userId="f59fb8f3-a021-417a-8bc1-65c8d471c621" providerId="ADAL" clId="{0576C267-E6BF-B644-A8D6-09119D529826}" dt="2021-05-24T14:58:35.334" v="5917" actId="20577"/>
          <ac:spMkLst>
            <pc:docMk/>
            <pc:sldMk cId="3061585853" sldId="555"/>
            <ac:spMk id="3" creationId="{CE6BD10B-9D13-604D-9877-97B355109287}"/>
          </ac:spMkLst>
        </pc:spChg>
      </pc:sldChg>
      <pc:sldChg chg="modSp add mod">
        <pc:chgData name="Long B Nguyen" userId="f59fb8f3-a021-417a-8bc1-65c8d471c621" providerId="ADAL" clId="{0576C267-E6BF-B644-A8D6-09119D529826}" dt="2021-05-24T14:56:43.283" v="5675" actId="1076"/>
        <pc:sldMkLst>
          <pc:docMk/>
          <pc:sldMk cId="2732418154" sldId="556"/>
        </pc:sldMkLst>
        <pc:spChg chg="mod">
          <ac:chgData name="Long B Nguyen" userId="f59fb8f3-a021-417a-8bc1-65c8d471c621" providerId="ADAL" clId="{0576C267-E6BF-B644-A8D6-09119D529826}" dt="2021-05-24T14:56:10.144" v="5632" actId="1037"/>
          <ac:spMkLst>
            <pc:docMk/>
            <pc:sldMk cId="2732418154" sldId="556"/>
            <ac:spMk id="7" creationId="{25605F50-CA57-8142-96E4-02159E4C4201}"/>
          </ac:spMkLst>
        </pc:spChg>
        <pc:spChg chg="mod">
          <ac:chgData name="Long B Nguyen" userId="f59fb8f3-a021-417a-8bc1-65c8d471c621" providerId="ADAL" clId="{0576C267-E6BF-B644-A8D6-09119D529826}" dt="2021-05-24T14:56:34.586" v="5673" actId="20577"/>
          <ac:spMkLst>
            <pc:docMk/>
            <pc:sldMk cId="2732418154" sldId="556"/>
            <ac:spMk id="11" creationId="{36D509DE-3AB9-9A43-895C-FF5E9083D31E}"/>
          </ac:spMkLst>
        </pc:spChg>
        <pc:spChg chg="mod">
          <ac:chgData name="Long B Nguyen" userId="f59fb8f3-a021-417a-8bc1-65c8d471c621" providerId="ADAL" clId="{0576C267-E6BF-B644-A8D6-09119D529826}" dt="2021-05-24T14:56:39.349" v="5674" actId="1076"/>
          <ac:spMkLst>
            <pc:docMk/>
            <pc:sldMk cId="2732418154" sldId="556"/>
            <ac:spMk id="17" creationId="{7D5A7BFC-CA96-B04C-B3C5-F53353217DCC}"/>
          </ac:spMkLst>
        </pc:spChg>
        <pc:spChg chg="mod">
          <ac:chgData name="Long B Nguyen" userId="f59fb8f3-a021-417a-8bc1-65c8d471c621" providerId="ADAL" clId="{0576C267-E6BF-B644-A8D6-09119D529826}" dt="2021-05-24T14:56:43.283" v="5675" actId="1076"/>
          <ac:spMkLst>
            <pc:docMk/>
            <pc:sldMk cId="2732418154" sldId="556"/>
            <ac:spMk id="20" creationId="{E893D80A-0803-8A4E-911F-4E707677F745}"/>
          </ac:spMkLst>
        </pc:spChg>
        <pc:spChg chg="mod">
          <ac:chgData name="Long B Nguyen" userId="f59fb8f3-a021-417a-8bc1-65c8d471c621" providerId="ADAL" clId="{0576C267-E6BF-B644-A8D6-09119D529826}" dt="2021-05-24T14:55:45.813" v="5547" actId="1076"/>
          <ac:spMkLst>
            <pc:docMk/>
            <pc:sldMk cId="2732418154" sldId="556"/>
            <ac:spMk id="36866" creationId="{95CAFBCC-0575-AE47-8C06-558E16BDB849}"/>
          </ac:spMkLst>
        </pc:spChg>
        <pc:spChg chg="mod">
          <ac:chgData name="Long B Nguyen" userId="f59fb8f3-a021-417a-8bc1-65c8d471c621" providerId="ADAL" clId="{0576C267-E6BF-B644-A8D6-09119D529826}" dt="2021-05-24T14:55:54.074" v="5556" actId="1035"/>
          <ac:spMkLst>
            <pc:docMk/>
            <pc:sldMk cId="2732418154" sldId="556"/>
            <ac:spMk id="36867" creationId="{9F2891C4-05CF-3B48-A81C-1F147D9F90FA}"/>
          </ac:spMkLst>
        </pc:spChg>
        <pc:cxnChg chg="mod">
          <ac:chgData name="Long B Nguyen" userId="f59fb8f3-a021-417a-8bc1-65c8d471c621" providerId="ADAL" clId="{0576C267-E6BF-B644-A8D6-09119D529826}" dt="2021-05-24T14:56:10.144" v="5632" actId="1037"/>
          <ac:cxnSpMkLst>
            <pc:docMk/>
            <pc:sldMk cId="2732418154" sldId="556"/>
            <ac:cxnSpMk id="8" creationId="{D5089F5B-4A47-9D4B-922D-8DD15CC7D1CA}"/>
          </ac:cxnSpMkLst>
        </pc:cxnChg>
        <pc:cxnChg chg="mod">
          <ac:chgData name="Long B Nguyen" userId="f59fb8f3-a021-417a-8bc1-65c8d471c621" providerId="ADAL" clId="{0576C267-E6BF-B644-A8D6-09119D529826}" dt="2021-05-24T14:56:25.360" v="5635" actId="14100"/>
          <ac:cxnSpMkLst>
            <pc:docMk/>
            <pc:sldMk cId="2732418154" sldId="556"/>
            <ac:cxnSpMk id="12" creationId="{496E8E68-9C19-654E-BA4C-6C76EDCE4072}"/>
          </ac:cxnSpMkLst>
        </pc:cxnChg>
        <pc:cxnChg chg="mod">
          <ac:chgData name="Long B Nguyen" userId="f59fb8f3-a021-417a-8bc1-65c8d471c621" providerId="ADAL" clId="{0576C267-E6BF-B644-A8D6-09119D529826}" dt="2021-05-24T14:56:25.360" v="5635" actId="14100"/>
          <ac:cxnSpMkLst>
            <pc:docMk/>
            <pc:sldMk cId="2732418154" sldId="556"/>
            <ac:cxnSpMk id="13" creationId="{FE822A56-FB96-C340-90E3-6366643639D7}"/>
          </ac:cxnSpMkLst>
        </pc:cxnChg>
        <pc:cxnChg chg="mod">
          <ac:chgData name="Long B Nguyen" userId="f59fb8f3-a021-417a-8bc1-65c8d471c621" providerId="ADAL" clId="{0576C267-E6BF-B644-A8D6-09119D529826}" dt="2021-05-24T14:56:39.349" v="5674" actId="1076"/>
          <ac:cxnSpMkLst>
            <pc:docMk/>
            <pc:sldMk cId="2732418154" sldId="556"/>
            <ac:cxnSpMk id="18" creationId="{E652A7AA-0340-164E-8A9A-9D08EAB13594}"/>
          </ac:cxnSpMkLst>
        </pc:cxnChg>
        <pc:cxnChg chg="mod">
          <ac:chgData name="Long B Nguyen" userId="f59fb8f3-a021-417a-8bc1-65c8d471c621" providerId="ADAL" clId="{0576C267-E6BF-B644-A8D6-09119D529826}" dt="2021-05-24T14:56:43.283" v="5675" actId="1076"/>
          <ac:cxnSpMkLst>
            <pc:docMk/>
            <pc:sldMk cId="2732418154" sldId="556"/>
            <ac:cxnSpMk id="21" creationId="{4C577CF4-E4BE-2C4D-B402-0AE541834241}"/>
          </ac:cxnSpMkLst>
        </pc:cxnChg>
      </pc:sldChg>
      <pc:sldChg chg="modSp add mod">
        <pc:chgData name="Long B Nguyen" userId="f59fb8f3-a021-417a-8bc1-65c8d471c621" providerId="ADAL" clId="{0576C267-E6BF-B644-A8D6-09119D529826}" dt="2021-05-24T15:03:51.203" v="6077" actId="20577"/>
        <pc:sldMkLst>
          <pc:docMk/>
          <pc:sldMk cId="2050438063" sldId="557"/>
        </pc:sldMkLst>
        <pc:spChg chg="mod">
          <ac:chgData name="Long B Nguyen" userId="f59fb8f3-a021-417a-8bc1-65c8d471c621" providerId="ADAL" clId="{0576C267-E6BF-B644-A8D6-09119D529826}" dt="2021-05-24T15:03:51.203" v="6077" actId="20577"/>
          <ac:spMkLst>
            <pc:docMk/>
            <pc:sldMk cId="2050438063" sldId="557"/>
            <ac:spMk id="3" creationId="{CE6BD10B-9D13-604D-9877-97B355109287}"/>
          </ac:spMkLst>
        </pc:spChg>
      </pc:sldChg>
      <pc:sldChg chg="add del">
        <pc:chgData name="Long B Nguyen" userId="f59fb8f3-a021-417a-8bc1-65c8d471c621" providerId="ADAL" clId="{0576C267-E6BF-B644-A8D6-09119D529826}" dt="2021-05-24T14:58:30.436" v="5915" actId="2696"/>
        <pc:sldMkLst>
          <pc:docMk/>
          <pc:sldMk cId="4020786600" sldId="557"/>
        </pc:sldMkLst>
      </pc:sldChg>
      <pc:sldChg chg="modSp add mod">
        <pc:chgData name="Long B Nguyen" userId="f59fb8f3-a021-417a-8bc1-65c8d471c621" providerId="ADAL" clId="{0576C267-E6BF-B644-A8D6-09119D529826}" dt="2021-05-24T15:02:33.130" v="6016" actId="20577"/>
        <pc:sldMkLst>
          <pc:docMk/>
          <pc:sldMk cId="2880934244" sldId="558"/>
        </pc:sldMkLst>
        <pc:spChg chg="mod">
          <ac:chgData name="Long B Nguyen" userId="f59fb8f3-a021-417a-8bc1-65c8d471c621" providerId="ADAL" clId="{0576C267-E6BF-B644-A8D6-09119D529826}" dt="2021-05-24T15:01:14.160" v="5988" actId="20577"/>
          <ac:spMkLst>
            <pc:docMk/>
            <pc:sldMk cId="2880934244" sldId="558"/>
            <ac:spMk id="2" creationId="{BC6F9511-CB58-AC49-AD98-860912780FFE}"/>
          </ac:spMkLst>
        </pc:spChg>
        <pc:spChg chg="mod">
          <ac:chgData name="Long B Nguyen" userId="f59fb8f3-a021-417a-8bc1-65c8d471c621" providerId="ADAL" clId="{0576C267-E6BF-B644-A8D6-09119D529826}" dt="2021-05-24T15:02:33.130" v="6016" actId="20577"/>
          <ac:spMkLst>
            <pc:docMk/>
            <pc:sldMk cId="2880934244" sldId="558"/>
            <ac:spMk id="3" creationId="{CE6BD10B-9D13-604D-9877-97B355109287}"/>
          </ac:spMkLst>
        </pc:spChg>
      </pc:sldChg>
      <pc:sldChg chg="modSp add mod">
        <pc:chgData name="Long B Nguyen" userId="f59fb8f3-a021-417a-8bc1-65c8d471c621" providerId="ADAL" clId="{0576C267-E6BF-B644-A8D6-09119D529826}" dt="2021-05-24T15:02:22.329" v="6007" actId="20577"/>
        <pc:sldMkLst>
          <pc:docMk/>
          <pc:sldMk cId="4143838269" sldId="559"/>
        </pc:sldMkLst>
        <pc:spChg chg="mod">
          <ac:chgData name="Long B Nguyen" userId="f59fb8f3-a021-417a-8bc1-65c8d471c621" providerId="ADAL" clId="{0576C267-E6BF-B644-A8D6-09119D529826}" dt="2021-05-24T15:01:53.195" v="5994" actId="20577"/>
          <ac:spMkLst>
            <pc:docMk/>
            <pc:sldMk cId="4143838269" sldId="559"/>
            <ac:spMk id="2" creationId="{BC6F9511-CB58-AC49-AD98-860912780FFE}"/>
          </ac:spMkLst>
        </pc:spChg>
        <pc:spChg chg="mod">
          <ac:chgData name="Long B Nguyen" userId="f59fb8f3-a021-417a-8bc1-65c8d471c621" providerId="ADAL" clId="{0576C267-E6BF-B644-A8D6-09119D529826}" dt="2021-05-24T15:02:22.329" v="6007" actId="20577"/>
          <ac:spMkLst>
            <pc:docMk/>
            <pc:sldMk cId="4143838269" sldId="559"/>
            <ac:spMk id="3" creationId="{CE6BD10B-9D13-604D-9877-97B355109287}"/>
          </ac:spMkLst>
        </pc:spChg>
      </pc:sldChg>
    </pc:docChg>
  </pc:docChgLst>
  <pc:docChgLst>
    <pc:chgData name="Long B Nguyen" userId="f59fb8f3-a021-417a-8bc1-65c8d471c621" providerId="ADAL" clId="{858015B6-0D2D-E740-9F5A-812A9049F203}"/>
    <pc:docChg chg="undo custSel addSld delSld modSld">
      <pc:chgData name="Long B Nguyen" userId="f59fb8f3-a021-417a-8bc1-65c8d471c621" providerId="ADAL" clId="{858015B6-0D2D-E740-9F5A-812A9049F203}" dt="2021-05-06T10:11:51.815" v="1295" actId="20577"/>
      <pc:docMkLst>
        <pc:docMk/>
      </pc:docMkLst>
      <pc:sldChg chg="modSp mod">
        <pc:chgData name="Long B Nguyen" userId="f59fb8f3-a021-417a-8bc1-65c8d471c621" providerId="ADAL" clId="{858015B6-0D2D-E740-9F5A-812A9049F203}" dt="2021-05-06T10:11:51.815" v="1295" actId="20577"/>
        <pc:sldMkLst>
          <pc:docMk/>
          <pc:sldMk cId="131840209" sldId="286"/>
        </pc:sldMkLst>
        <pc:spChg chg="mod">
          <ac:chgData name="Long B Nguyen" userId="f59fb8f3-a021-417a-8bc1-65c8d471c621" providerId="ADAL" clId="{858015B6-0D2D-E740-9F5A-812A9049F203}" dt="2021-05-06T10:09:58.651" v="943" actId="20577"/>
          <ac:spMkLst>
            <pc:docMk/>
            <pc:sldMk cId="131840209" sldId="286"/>
            <ac:spMk id="2" creationId="{AA3A228F-61D0-D949-A5E7-F83756230BF8}"/>
          </ac:spMkLst>
        </pc:spChg>
        <pc:spChg chg="mod">
          <ac:chgData name="Long B Nguyen" userId="f59fb8f3-a021-417a-8bc1-65c8d471c621" providerId="ADAL" clId="{858015B6-0D2D-E740-9F5A-812A9049F203}" dt="2021-05-06T10:11:51.815" v="1295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858015B6-0D2D-E740-9F5A-812A9049F203}" dt="2021-05-06T10:04:13.614" v="891" actId="2696"/>
        <pc:sldMkLst>
          <pc:docMk/>
          <pc:sldMk cId="1590854686" sldId="332"/>
        </pc:sldMkLst>
      </pc:sldChg>
      <pc:sldChg chg="add del">
        <pc:chgData name="Long B Nguyen" userId="f59fb8f3-a021-417a-8bc1-65c8d471c621" providerId="ADAL" clId="{858015B6-0D2D-E740-9F5A-812A9049F203}" dt="2021-05-06T10:04:31.179" v="900" actId="2696"/>
        <pc:sldMkLst>
          <pc:docMk/>
          <pc:sldMk cId="1221329529" sldId="333"/>
        </pc:sldMkLst>
      </pc:sldChg>
      <pc:sldChg chg="add del">
        <pc:chgData name="Long B Nguyen" userId="f59fb8f3-a021-417a-8bc1-65c8d471c621" providerId="ADAL" clId="{858015B6-0D2D-E740-9F5A-812A9049F203}" dt="2021-05-06T10:04:37.959" v="901" actId="2696"/>
        <pc:sldMkLst>
          <pc:docMk/>
          <pc:sldMk cId="1130412873" sldId="334"/>
        </pc:sldMkLst>
      </pc:sldChg>
      <pc:sldChg chg="add del">
        <pc:chgData name="Long B Nguyen" userId="f59fb8f3-a021-417a-8bc1-65c8d471c621" providerId="ADAL" clId="{858015B6-0D2D-E740-9F5A-812A9049F203}" dt="2021-05-06T10:07:08.900" v="908" actId="2696"/>
        <pc:sldMkLst>
          <pc:docMk/>
          <pc:sldMk cId="2742905411" sldId="335"/>
        </pc:sldMkLst>
      </pc:sldChg>
      <pc:sldChg chg="add del">
        <pc:chgData name="Long B Nguyen" userId="f59fb8f3-a021-417a-8bc1-65c8d471c621" providerId="ADAL" clId="{858015B6-0D2D-E740-9F5A-812A9049F203}" dt="2021-05-06T10:04:27.380" v="896" actId="2696"/>
        <pc:sldMkLst>
          <pc:docMk/>
          <pc:sldMk cId="2397411107" sldId="336"/>
        </pc:sldMkLst>
      </pc:sldChg>
      <pc:sldChg chg="modSp del mod">
        <pc:chgData name="Long B Nguyen" userId="f59fb8f3-a021-417a-8bc1-65c8d471c621" providerId="ADAL" clId="{858015B6-0D2D-E740-9F5A-812A9049F203}" dt="2021-05-06T10:07:36.328" v="912" actId="2696"/>
        <pc:sldMkLst>
          <pc:docMk/>
          <pc:sldMk cId="4123124622" sldId="338"/>
        </pc:sldMkLst>
        <pc:spChg chg="mod">
          <ac:chgData name="Long B Nguyen" userId="f59fb8f3-a021-417a-8bc1-65c8d471c621" providerId="ADAL" clId="{858015B6-0D2D-E740-9F5A-812A9049F203}" dt="2021-05-06T10:07:21.942" v="911" actId="20577"/>
          <ac:spMkLst>
            <pc:docMk/>
            <pc:sldMk cId="4123124622" sldId="338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858015B6-0D2D-E740-9F5A-812A9049F203}" dt="2021-05-06T10:07:40.768" v="913" actId="2696"/>
        <pc:sldMkLst>
          <pc:docMk/>
          <pc:sldMk cId="3980302888" sldId="339"/>
        </pc:sldMkLst>
      </pc:sldChg>
      <pc:sldChg chg="modSp mod">
        <pc:chgData name="Long B Nguyen" userId="f59fb8f3-a021-417a-8bc1-65c8d471c621" providerId="ADAL" clId="{858015B6-0D2D-E740-9F5A-812A9049F203}" dt="2021-05-06T10:09:11.972" v="932" actId="20577"/>
        <pc:sldMkLst>
          <pc:docMk/>
          <pc:sldMk cId="312846946" sldId="340"/>
        </pc:sldMkLst>
        <pc:spChg chg="mod">
          <ac:chgData name="Long B Nguyen" userId="f59fb8f3-a021-417a-8bc1-65c8d471c621" providerId="ADAL" clId="{858015B6-0D2D-E740-9F5A-812A9049F203}" dt="2021-05-06T10:09:11.972" v="932" actId="20577"/>
          <ac:spMkLst>
            <pc:docMk/>
            <pc:sldMk cId="312846946" sldId="340"/>
            <ac:spMk id="2" creationId="{AA3A228F-61D0-D949-A5E7-F83756230BF8}"/>
          </ac:spMkLst>
        </pc:spChg>
        <pc:spChg chg="mod">
          <ac:chgData name="Long B Nguyen" userId="f59fb8f3-a021-417a-8bc1-65c8d471c621" providerId="ADAL" clId="{858015B6-0D2D-E740-9F5A-812A9049F203}" dt="2021-05-06T10:07:51.943" v="916" actId="20577"/>
          <ac:spMkLst>
            <pc:docMk/>
            <pc:sldMk cId="312846946" sldId="340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858015B6-0D2D-E740-9F5A-812A9049F203}" dt="2021-05-06T10:06:28.506" v="907" actId="2696"/>
        <pc:sldMkLst>
          <pc:docMk/>
          <pc:sldMk cId="1215166804" sldId="341"/>
        </pc:sldMkLst>
      </pc:sldChg>
      <pc:sldChg chg="add">
        <pc:chgData name="Long B Nguyen" userId="f59fb8f3-a021-417a-8bc1-65c8d471c621" providerId="ADAL" clId="{858015B6-0D2D-E740-9F5A-812A9049F203}" dt="2021-05-06T10:08:46.524" v="919"/>
        <pc:sldMkLst>
          <pc:docMk/>
          <pc:sldMk cId="157892284" sldId="342"/>
        </pc:sldMkLst>
      </pc:sldChg>
      <pc:sldChg chg="modSp del mod">
        <pc:chgData name="Long B Nguyen" userId="f59fb8f3-a021-417a-8bc1-65c8d471c621" providerId="ADAL" clId="{858015B6-0D2D-E740-9F5A-812A9049F203}" dt="2021-05-06T10:08:42.235" v="918" actId="2696"/>
        <pc:sldMkLst>
          <pc:docMk/>
          <pc:sldMk cId="3520288919" sldId="342"/>
        </pc:sldMkLst>
        <pc:spChg chg="mod">
          <ac:chgData name="Long B Nguyen" userId="f59fb8f3-a021-417a-8bc1-65c8d471c621" providerId="ADAL" clId="{858015B6-0D2D-E740-9F5A-812A9049F203}" dt="2021-05-06T10:06:04.725" v="906" actId="20577"/>
          <ac:spMkLst>
            <pc:docMk/>
            <pc:sldMk cId="3520288919" sldId="342"/>
            <ac:spMk id="9" creationId="{E3B2E017-30B2-884B-A113-B419A2ED51AD}"/>
          </ac:spMkLst>
        </pc:spChg>
      </pc:sldChg>
      <pc:sldChg chg="addSp delSp modSp add mod">
        <pc:chgData name="Long B Nguyen" userId="f59fb8f3-a021-417a-8bc1-65c8d471c621" providerId="ADAL" clId="{858015B6-0D2D-E740-9F5A-812A9049F203}" dt="2021-05-06T09:57:18.263" v="650"/>
        <pc:sldMkLst>
          <pc:docMk/>
          <pc:sldMk cId="3677753107" sldId="343"/>
        </pc:sldMkLst>
        <pc:spChg chg="mod">
          <ac:chgData name="Long B Nguyen" userId="f59fb8f3-a021-417a-8bc1-65c8d471c621" providerId="ADAL" clId="{858015B6-0D2D-E740-9F5A-812A9049F203}" dt="2021-05-06T09:45:47.451" v="134" actId="1076"/>
          <ac:spMkLst>
            <pc:docMk/>
            <pc:sldMk cId="3677753107" sldId="343"/>
            <ac:spMk id="2" creationId="{AA3A228F-61D0-D949-A5E7-F83756230BF8}"/>
          </ac:spMkLst>
        </pc:spChg>
        <pc:spChg chg="add mod">
          <ac:chgData name="Long B Nguyen" userId="f59fb8f3-a021-417a-8bc1-65c8d471c621" providerId="ADAL" clId="{858015B6-0D2D-E740-9F5A-812A9049F203}" dt="2021-05-06T09:47:56.595" v="342" actId="1037"/>
          <ac:spMkLst>
            <pc:docMk/>
            <pc:sldMk cId="3677753107" sldId="343"/>
            <ac:spMk id="5" creationId="{F7DE69D1-EDBC-2A48-9F2E-1D843F75E186}"/>
          </ac:spMkLst>
        </pc:spChg>
        <pc:spChg chg="mod">
          <ac:chgData name="Long B Nguyen" userId="f59fb8f3-a021-417a-8bc1-65c8d471c621" providerId="ADAL" clId="{858015B6-0D2D-E740-9F5A-812A9049F203}" dt="2021-05-06T09:44:04.238" v="81" actId="20577"/>
          <ac:spMkLst>
            <pc:docMk/>
            <pc:sldMk cId="3677753107" sldId="343"/>
            <ac:spMk id="9" creationId="{E3B2E017-30B2-884B-A113-B419A2ED51AD}"/>
          </ac:spMkLst>
        </pc:spChg>
        <pc:spChg chg="add mod">
          <ac:chgData name="Long B Nguyen" userId="f59fb8f3-a021-417a-8bc1-65c8d471c621" providerId="ADAL" clId="{858015B6-0D2D-E740-9F5A-812A9049F203}" dt="2021-05-06T09:47:45.730" v="305" actId="1076"/>
          <ac:spMkLst>
            <pc:docMk/>
            <pc:sldMk cId="3677753107" sldId="343"/>
            <ac:spMk id="13" creationId="{D8AF7E8B-0386-3C4D-8846-79CB6AE7C7A7}"/>
          </ac:spMkLst>
        </pc:spChg>
        <pc:spChg chg="add del mod">
          <ac:chgData name="Long B Nguyen" userId="f59fb8f3-a021-417a-8bc1-65c8d471c621" providerId="ADAL" clId="{858015B6-0D2D-E740-9F5A-812A9049F203}" dt="2021-05-06T09:57:18.263" v="650"/>
          <ac:spMkLst>
            <pc:docMk/>
            <pc:sldMk cId="3677753107" sldId="343"/>
            <ac:spMk id="15" creationId="{7E7B9B16-AD62-024C-80E6-C7358A572B69}"/>
          </ac:spMkLst>
        </pc:spChg>
        <pc:picChg chg="add mod">
          <ac:chgData name="Long B Nguyen" userId="f59fb8f3-a021-417a-8bc1-65c8d471c621" providerId="ADAL" clId="{858015B6-0D2D-E740-9F5A-812A9049F203}" dt="2021-05-06T09:47:06.967" v="286" actId="1076"/>
          <ac:picMkLst>
            <pc:docMk/>
            <pc:sldMk cId="3677753107" sldId="343"/>
            <ac:picMk id="3" creationId="{F6E10ECE-2BA4-CD41-BE47-CF0B12035A3C}"/>
          </ac:picMkLst>
        </pc:picChg>
        <pc:picChg chg="add mod">
          <ac:chgData name="Long B Nguyen" userId="f59fb8f3-a021-417a-8bc1-65c8d471c621" providerId="ADAL" clId="{858015B6-0D2D-E740-9F5A-812A9049F203}" dt="2021-05-06T09:48:05.683" v="354" actId="1037"/>
          <ac:picMkLst>
            <pc:docMk/>
            <pc:sldMk cId="3677753107" sldId="343"/>
            <ac:picMk id="12" creationId="{4CD12630-3424-C842-AEE6-18E8492BDD7C}"/>
          </ac:picMkLst>
        </pc:picChg>
        <pc:cxnChg chg="add mod">
          <ac:chgData name="Long B Nguyen" userId="f59fb8f3-a021-417a-8bc1-65c8d471c621" providerId="ADAL" clId="{858015B6-0D2D-E740-9F5A-812A9049F203}" dt="2021-05-06T09:48:02.279" v="343" actId="14100"/>
          <ac:cxnSpMkLst>
            <pc:docMk/>
            <pc:sldMk cId="3677753107" sldId="343"/>
            <ac:cxnSpMk id="7" creationId="{DCE16EE7-E3B3-B944-A33D-37D2B0315410}"/>
          </ac:cxnSpMkLst>
        </pc:cxnChg>
      </pc:sldChg>
      <pc:sldChg chg="addSp modSp new mod">
        <pc:chgData name="Long B Nguyen" userId="f59fb8f3-a021-417a-8bc1-65c8d471c621" providerId="ADAL" clId="{858015B6-0D2D-E740-9F5A-812A9049F203}" dt="2021-05-06T09:50:12.138" v="359" actId="1076"/>
        <pc:sldMkLst>
          <pc:docMk/>
          <pc:sldMk cId="3881740099" sldId="344"/>
        </pc:sldMkLst>
        <pc:picChg chg="add mod">
          <ac:chgData name="Long B Nguyen" userId="f59fb8f3-a021-417a-8bc1-65c8d471c621" providerId="ADAL" clId="{858015B6-0D2D-E740-9F5A-812A9049F203}" dt="2021-05-06T09:50:10.600" v="358" actId="1076"/>
          <ac:picMkLst>
            <pc:docMk/>
            <pc:sldMk cId="3881740099" sldId="344"/>
            <ac:picMk id="4" creationId="{A01CFC27-6287-D946-B376-F056314955B4}"/>
          </ac:picMkLst>
        </pc:picChg>
        <pc:picChg chg="add mod">
          <ac:chgData name="Long B Nguyen" userId="f59fb8f3-a021-417a-8bc1-65c8d471c621" providerId="ADAL" clId="{858015B6-0D2D-E740-9F5A-812A9049F203}" dt="2021-05-06T09:50:12.138" v="359" actId="1076"/>
          <ac:picMkLst>
            <pc:docMk/>
            <pc:sldMk cId="3881740099" sldId="344"/>
            <ac:picMk id="5" creationId="{C221459C-8223-5444-A042-85D5AC8B8D37}"/>
          </ac:picMkLst>
        </pc:picChg>
      </pc:sldChg>
      <pc:sldChg chg="addSp modSp new mod">
        <pc:chgData name="Long B Nguyen" userId="f59fb8f3-a021-417a-8bc1-65c8d471c621" providerId="ADAL" clId="{858015B6-0D2D-E740-9F5A-812A9049F203}" dt="2021-05-06T09:51:18.405" v="364" actId="1076"/>
        <pc:sldMkLst>
          <pc:docMk/>
          <pc:sldMk cId="472699143" sldId="345"/>
        </pc:sldMkLst>
        <pc:picChg chg="add mod">
          <ac:chgData name="Long B Nguyen" userId="f59fb8f3-a021-417a-8bc1-65c8d471c621" providerId="ADAL" clId="{858015B6-0D2D-E740-9F5A-812A9049F203}" dt="2021-05-06T09:51:02.720" v="362" actId="1076"/>
          <ac:picMkLst>
            <pc:docMk/>
            <pc:sldMk cId="472699143" sldId="345"/>
            <ac:picMk id="4" creationId="{FF998036-2E7C-B042-B875-AE772C6DAD30}"/>
          </ac:picMkLst>
        </pc:picChg>
        <pc:picChg chg="add mod">
          <ac:chgData name="Long B Nguyen" userId="f59fb8f3-a021-417a-8bc1-65c8d471c621" providerId="ADAL" clId="{858015B6-0D2D-E740-9F5A-812A9049F203}" dt="2021-05-06T09:51:18.405" v="364" actId="1076"/>
          <ac:picMkLst>
            <pc:docMk/>
            <pc:sldMk cId="472699143" sldId="345"/>
            <ac:picMk id="5" creationId="{FD418DD5-077B-D24A-8FB7-00DC52554144}"/>
          </ac:picMkLst>
        </pc:picChg>
      </pc:sldChg>
      <pc:sldChg chg="add del">
        <pc:chgData name="Long B Nguyen" userId="f59fb8f3-a021-417a-8bc1-65c8d471c621" providerId="ADAL" clId="{858015B6-0D2D-E740-9F5A-812A9049F203}" dt="2021-05-06T10:03:57.366" v="889" actId="2696"/>
        <pc:sldMkLst>
          <pc:docMk/>
          <pc:sldMk cId="1728304310" sldId="346"/>
        </pc:sldMkLst>
      </pc:sldChg>
      <pc:sldChg chg="add">
        <pc:chgData name="Long B Nguyen" userId="f59fb8f3-a021-417a-8bc1-65c8d471c621" providerId="ADAL" clId="{858015B6-0D2D-E740-9F5A-812A9049F203}" dt="2021-05-06T10:03:59.563" v="890"/>
        <pc:sldMkLst>
          <pc:docMk/>
          <pc:sldMk cId="2226094049" sldId="346"/>
        </pc:sldMkLst>
      </pc:sldChg>
      <pc:sldChg chg="addSp new del">
        <pc:chgData name="Long B Nguyen" userId="f59fb8f3-a021-417a-8bc1-65c8d471c621" providerId="ADAL" clId="{858015B6-0D2D-E740-9F5A-812A9049F203}" dt="2021-05-06T10:03:25.662" v="887" actId="2696"/>
        <pc:sldMkLst>
          <pc:docMk/>
          <pc:sldMk cId="2628665219" sldId="346"/>
        </pc:sldMkLst>
        <pc:picChg chg="add">
          <ac:chgData name="Long B Nguyen" userId="f59fb8f3-a021-417a-8bc1-65c8d471c621" providerId="ADAL" clId="{858015B6-0D2D-E740-9F5A-812A9049F203}" dt="2021-05-06T09:51:31.995" v="366"/>
          <ac:picMkLst>
            <pc:docMk/>
            <pc:sldMk cId="2628665219" sldId="346"/>
            <ac:picMk id="4" creationId="{BFB33413-9E3A-AA4C-A459-C19EB5CFFFD4}"/>
          </ac:picMkLst>
        </pc:picChg>
      </pc:sldChg>
      <pc:sldChg chg="new del">
        <pc:chgData name="Long B Nguyen" userId="f59fb8f3-a021-417a-8bc1-65c8d471c621" providerId="ADAL" clId="{858015B6-0D2D-E740-9F5A-812A9049F203}" dt="2021-05-06T10:02:22.714" v="886" actId="2696"/>
        <pc:sldMkLst>
          <pc:docMk/>
          <pc:sldMk cId="3802112973" sldId="347"/>
        </pc:sldMkLst>
      </pc:sldChg>
      <pc:sldChg chg="addSp modSp new del mod">
        <pc:chgData name="Long B Nguyen" userId="f59fb8f3-a021-417a-8bc1-65c8d471c621" providerId="ADAL" clId="{858015B6-0D2D-E740-9F5A-812A9049F203}" dt="2021-05-06T09:55:21.856" v="372" actId="2696"/>
        <pc:sldMkLst>
          <pc:docMk/>
          <pc:sldMk cId="547727586" sldId="348"/>
        </pc:sldMkLst>
        <pc:picChg chg="add mod">
          <ac:chgData name="Long B Nguyen" userId="f59fb8f3-a021-417a-8bc1-65c8d471c621" providerId="ADAL" clId="{858015B6-0D2D-E740-9F5A-812A9049F203}" dt="2021-05-06T09:55:10.103" v="371" actId="1076"/>
          <ac:picMkLst>
            <pc:docMk/>
            <pc:sldMk cId="547727586" sldId="348"/>
            <ac:picMk id="4" creationId="{7EC67771-BF0F-E94D-A53A-B0A82E7395E4}"/>
          </ac:picMkLst>
        </pc:picChg>
      </pc:sldChg>
      <pc:sldChg chg="add">
        <pc:chgData name="Long B Nguyen" userId="f59fb8f3-a021-417a-8bc1-65c8d471c621" providerId="ADAL" clId="{858015B6-0D2D-E740-9F5A-812A9049F203}" dt="2021-05-06T09:55:24.675" v="373"/>
        <pc:sldMkLst>
          <pc:docMk/>
          <pc:sldMk cId="4212347487" sldId="348"/>
        </pc:sldMkLst>
      </pc:sldChg>
      <pc:sldChg chg="addSp modSp new mod">
        <pc:chgData name="Long B Nguyen" userId="f59fb8f3-a021-417a-8bc1-65c8d471c621" providerId="ADAL" clId="{858015B6-0D2D-E740-9F5A-812A9049F203}" dt="2021-05-06T09:57:08.063" v="647" actId="20577"/>
        <pc:sldMkLst>
          <pc:docMk/>
          <pc:sldMk cId="1351446093" sldId="349"/>
        </pc:sldMkLst>
        <pc:spChg chg="add mod">
          <ac:chgData name="Long B Nguyen" userId="f59fb8f3-a021-417a-8bc1-65c8d471c621" providerId="ADAL" clId="{858015B6-0D2D-E740-9F5A-812A9049F203}" dt="2021-05-06T09:57:08.063" v="647" actId="20577"/>
          <ac:spMkLst>
            <pc:docMk/>
            <pc:sldMk cId="1351446093" sldId="349"/>
            <ac:spMk id="6" creationId="{40DFDC2B-CA66-FB4A-BC52-6B49503CE7DF}"/>
          </ac:spMkLst>
        </pc:spChg>
        <pc:picChg chg="add mod">
          <ac:chgData name="Long B Nguyen" userId="f59fb8f3-a021-417a-8bc1-65c8d471c621" providerId="ADAL" clId="{858015B6-0D2D-E740-9F5A-812A9049F203}" dt="2021-05-06T09:55:42.005" v="376" actId="1076"/>
          <ac:picMkLst>
            <pc:docMk/>
            <pc:sldMk cId="1351446093" sldId="349"/>
            <ac:picMk id="4" creationId="{B6115EDE-48DD-E04F-99B8-F4C5D428CE40}"/>
          </ac:picMkLst>
        </pc:picChg>
        <pc:picChg chg="add mod">
          <ac:chgData name="Long B Nguyen" userId="f59fb8f3-a021-417a-8bc1-65c8d471c621" providerId="ADAL" clId="{858015B6-0D2D-E740-9F5A-812A9049F203}" dt="2021-05-06T09:55:58.688" v="380" actId="1076"/>
          <ac:picMkLst>
            <pc:docMk/>
            <pc:sldMk cId="1351446093" sldId="349"/>
            <ac:picMk id="5" creationId="{C13432EF-E0F0-E345-8329-4BA0D851A4C7}"/>
          </ac:picMkLst>
        </pc:picChg>
      </pc:sldChg>
      <pc:sldChg chg="addSp modSp new mod">
        <pc:chgData name="Long B Nguyen" userId="f59fb8f3-a021-417a-8bc1-65c8d471c621" providerId="ADAL" clId="{858015B6-0D2D-E740-9F5A-812A9049F203}" dt="2021-05-06T10:07:59.480" v="917" actId="20577"/>
        <pc:sldMkLst>
          <pc:docMk/>
          <pc:sldMk cId="2567974358" sldId="350"/>
        </pc:sldMkLst>
        <pc:spChg chg="mod">
          <ac:chgData name="Long B Nguyen" userId="f59fb8f3-a021-417a-8bc1-65c8d471c621" providerId="ADAL" clId="{858015B6-0D2D-E740-9F5A-812A9049F203}" dt="2021-05-06T10:07:59.480" v="917" actId="20577"/>
          <ac:spMkLst>
            <pc:docMk/>
            <pc:sldMk cId="2567974358" sldId="350"/>
            <ac:spMk id="3" creationId="{27964117-4396-A645-BECF-CBC97920DEF8}"/>
          </ac:spMkLst>
        </pc:spChg>
        <pc:picChg chg="add mod">
          <ac:chgData name="Long B Nguyen" userId="f59fb8f3-a021-417a-8bc1-65c8d471c621" providerId="ADAL" clId="{858015B6-0D2D-E740-9F5A-812A9049F203}" dt="2021-05-06T10:01:10.942" v="873" actId="14100"/>
          <ac:picMkLst>
            <pc:docMk/>
            <pc:sldMk cId="2567974358" sldId="350"/>
            <ac:picMk id="4" creationId="{9B735AF8-3351-F848-AD3B-9FF7D95B59E6}"/>
          </ac:picMkLst>
        </pc:picChg>
        <pc:picChg chg="add mod">
          <ac:chgData name="Long B Nguyen" userId="f59fb8f3-a021-417a-8bc1-65c8d471c621" providerId="ADAL" clId="{858015B6-0D2D-E740-9F5A-812A9049F203}" dt="2021-05-06T10:01:14.520" v="875" actId="14100"/>
          <ac:picMkLst>
            <pc:docMk/>
            <pc:sldMk cId="2567974358" sldId="350"/>
            <ac:picMk id="5" creationId="{B127324A-95DC-6C4A-BC99-5FDB974A90FB}"/>
          </ac:picMkLst>
        </pc:picChg>
      </pc:sldChg>
    </pc:docChg>
  </pc:docChgLst>
  <pc:docChgLst>
    <pc:chgData name="Long B Nguyen" userId="f59fb8f3-a021-417a-8bc1-65c8d471c621" providerId="ADAL" clId="{069311B8-5E56-E24D-993B-38D0A9C45058}"/>
    <pc:docChg chg="undo custSel addSld delSld modSld">
      <pc:chgData name="Long B Nguyen" userId="f59fb8f3-a021-417a-8bc1-65c8d471c621" providerId="ADAL" clId="{069311B8-5E56-E24D-993B-38D0A9C45058}" dt="2019-06-03T12:34:37.588" v="3533" actId="20577"/>
      <pc:docMkLst>
        <pc:docMk/>
      </pc:docMkLst>
      <pc:sldChg chg="modSp">
        <pc:chgData name="Long B Nguyen" userId="f59fb8f3-a021-417a-8bc1-65c8d471c621" providerId="ADAL" clId="{069311B8-5E56-E24D-993B-38D0A9C45058}" dt="2019-06-03T12:34:37.588" v="353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069311B8-5E56-E24D-993B-38D0A9C45058}" dt="2019-06-03T12:34:37.588" v="353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">
        <pc:chgData name="Long B Nguyen" userId="f59fb8f3-a021-417a-8bc1-65c8d471c621" providerId="ADAL" clId="{069311B8-5E56-E24D-993B-38D0A9C45058}" dt="2019-05-31T15:05:01.540" v="1063" actId="114"/>
        <pc:sldMkLst>
          <pc:docMk/>
          <pc:sldMk cId="278045358" sldId="257"/>
        </pc:sldMkLst>
        <pc:spChg chg="mod">
          <ac:chgData name="Long B Nguyen" userId="f59fb8f3-a021-417a-8bc1-65c8d471c621" providerId="ADAL" clId="{069311B8-5E56-E24D-993B-38D0A9C45058}" dt="2019-05-31T14:33:09.459" v="181" actId="20577"/>
          <ac:spMkLst>
            <pc:docMk/>
            <pc:sldMk cId="278045358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069311B8-5E56-E24D-993B-38D0A9C45058}" dt="2019-05-31T15:05:01.540" v="1063" actId="114"/>
          <ac:spMkLst>
            <pc:docMk/>
            <pc:sldMk cId="278045358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69311B8-5E56-E24D-993B-38D0A9C45058}" dt="2019-05-31T17:10:48.967" v="3530" actId="20577"/>
        <pc:sldMkLst>
          <pc:docMk/>
          <pc:sldMk cId="131840209" sldId="286"/>
        </pc:sldMkLst>
        <pc:spChg chg="mod">
          <ac:chgData name="Long B Nguyen" userId="f59fb8f3-a021-417a-8bc1-65c8d471c621" providerId="ADAL" clId="{069311B8-5E56-E24D-993B-38D0A9C45058}" dt="2019-05-31T17:10:48.967" v="3530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addSp delSp modSp">
        <pc:chgData name="Long B Nguyen" userId="f59fb8f3-a021-417a-8bc1-65c8d471c621" providerId="ADAL" clId="{069311B8-5E56-E24D-993B-38D0A9C45058}" dt="2019-05-31T14:56:59.472" v="370"/>
        <pc:sldMkLst>
          <pc:docMk/>
          <pc:sldMk cId="2224045576" sldId="305"/>
        </pc:sldMkLst>
        <pc:spChg chg="mod">
          <ac:chgData name="Long B Nguyen" userId="f59fb8f3-a021-417a-8bc1-65c8d471c621" providerId="ADAL" clId="{069311B8-5E56-E24D-993B-38D0A9C45058}" dt="2019-05-31T14:56:57.767" v="368" actId="20577"/>
          <ac:spMkLst>
            <pc:docMk/>
            <pc:sldMk cId="2224045576" sldId="305"/>
            <ac:spMk id="2" creationId="{EA8D4812-1329-D34B-BE17-6F2028DA3570}"/>
          </ac:spMkLst>
        </pc:spChg>
        <pc:spChg chg="add del mod">
          <ac:chgData name="Long B Nguyen" userId="f59fb8f3-a021-417a-8bc1-65c8d471c621" providerId="ADAL" clId="{069311B8-5E56-E24D-993B-38D0A9C45058}" dt="2019-05-31T14:56:59.472" v="370"/>
          <ac:spMkLst>
            <pc:docMk/>
            <pc:sldMk cId="2224045576" sldId="305"/>
            <ac:spMk id="3" creationId="{4849AB22-E8F7-B245-8D5C-4E465B37EB8A}"/>
          </ac:spMkLst>
        </pc:spChg>
      </pc:sldChg>
    </pc:docChg>
  </pc:docChgLst>
  <pc:docChgLst>
    <pc:chgData name="Long B Nguyen" userId="f59fb8f3-a021-417a-8bc1-65c8d471c621" providerId="ADAL" clId="{6CD83B71-C243-244B-B302-DE2E82069201}"/>
    <pc:docChg chg="undo custSel addSld delSld modSld modMainMaster">
      <pc:chgData name="Long B Nguyen" userId="f59fb8f3-a021-417a-8bc1-65c8d471c621" providerId="ADAL" clId="{6CD83B71-C243-244B-B302-DE2E82069201}" dt="2019-05-30T16:30:35.447" v="2836" actId="1076"/>
      <pc:docMkLst>
        <pc:docMk/>
      </pc:docMkLst>
      <pc:sldChg chg="addSp delSp modSp">
        <pc:chgData name="Long B Nguyen" userId="f59fb8f3-a021-417a-8bc1-65c8d471c621" providerId="ADAL" clId="{6CD83B71-C243-244B-B302-DE2E82069201}" dt="2019-05-30T16:30:35.447" v="2836" actId="1076"/>
        <pc:sldMkLst>
          <pc:docMk/>
          <pc:sldMk cId="4247104139" sldId="256"/>
        </pc:sldMkLst>
        <pc:spChg chg="mod">
          <ac:chgData name="Long B Nguyen" userId="f59fb8f3-a021-417a-8bc1-65c8d471c621" providerId="ADAL" clId="{6CD83B71-C243-244B-B302-DE2E82069201}" dt="2019-05-30T16:30:32.321" v="2835" actId="1076"/>
          <ac:spMkLst>
            <pc:docMk/>
            <pc:sldMk cId="4247104139" sldId="256"/>
            <ac:spMk id="2" creationId="{6117A749-B1BA-E24B-8FB0-0604EF651FB3}"/>
          </ac:spMkLst>
        </pc:spChg>
        <pc:spChg chg="mod">
          <ac:chgData name="Long B Nguyen" userId="f59fb8f3-a021-417a-8bc1-65c8d471c621" providerId="ADAL" clId="{6CD83B71-C243-244B-B302-DE2E82069201}" dt="2019-05-30T16:30:35.447" v="2836" actId="1076"/>
          <ac:spMkLst>
            <pc:docMk/>
            <pc:sldMk cId="4247104139" sldId="256"/>
            <ac:spMk id="3" creationId="{1BDC47C8-6776-7B44-9CD4-95FC91452D62}"/>
          </ac:spMkLst>
        </pc:spChg>
        <pc:spChg chg="add del mod">
          <ac:chgData name="Long B Nguyen" userId="f59fb8f3-a021-417a-8bc1-65c8d471c621" providerId="ADAL" clId="{6CD83B71-C243-244B-B302-DE2E82069201}" dt="2019-05-29T17:46:35.159" v="179" actId="767"/>
          <ac:spMkLst>
            <pc:docMk/>
            <pc:sldMk cId="4247104139" sldId="256"/>
            <ac:spMk id="4" creationId="{A7B4F828-0EE2-514B-8608-56981561E5AE}"/>
          </ac:spMkLst>
        </pc:spChg>
      </pc:sldChg>
      <pc:sldChg chg="addSp delSp modSp mod setBg">
        <pc:chgData name="Long B Nguyen" userId="f59fb8f3-a021-417a-8bc1-65c8d471c621" providerId="ADAL" clId="{6CD83B71-C243-244B-B302-DE2E82069201}" dt="2019-05-30T13:42:47.932" v="1231" actId="2711"/>
        <pc:sldMkLst>
          <pc:docMk/>
          <pc:sldMk cId="278045358" sldId="257"/>
        </pc:sldMkLst>
        <pc:spChg chg="mod">
          <ac:chgData name="Long B Nguyen" userId="f59fb8f3-a021-417a-8bc1-65c8d471c621" providerId="ADAL" clId="{6CD83B71-C243-244B-B302-DE2E82069201}" dt="2019-05-29T18:04:27.369" v="719"/>
          <ac:spMkLst>
            <pc:docMk/>
            <pc:sldMk cId="278045358" sldId="257"/>
            <ac:spMk id="2" creationId="{AA3A228F-61D0-D949-A5E7-F83756230BF8}"/>
          </ac:spMkLst>
        </pc:spChg>
        <pc:spChg chg="del mod">
          <ac:chgData name="Long B Nguyen" userId="f59fb8f3-a021-417a-8bc1-65c8d471c621" providerId="ADAL" clId="{6CD83B71-C243-244B-B302-DE2E82069201}" dt="2019-05-29T17:01:22.883" v="76"/>
          <ac:spMkLst>
            <pc:docMk/>
            <pc:sldMk cId="278045358" sldId="257"/>
            <ac:spMk id="3" creationId="{DA7E1D89-3F43-0A43-95A9-3CEF6A6841D2}"/>
          </ac:spMkLst>
        </pc:spChg>
        <pc:spChg chg="add del mod">
          <ac:chgData name="Long B Nguyen" userId="f59fb8f3-a021-417a-8bc1-65c8d471c621" providerId="ADAL" clId="{6CD83B71-C243-244B-B302-DE2E82069201}" dt="2019-05-29T17:02:22.806" v="80"/>
          <ac:spMkLst>
            <pc:docMk/>
            <pc:sldMk cId="278045358" sldId="257"/>
            <ac:spMk id="6" creationId="{4EA4CA9E-6536-FE4C-A64A-C25365613DBD}"/>
          </ac:spMkLst>
        </pc:spChg>
        <pc:spChg chg="add mod">
          <ac:chgData name="Long B Nguyen" userId="f59fb8f3-a021-417a-8bc1-65c8d471c621" providerId="ADAL" clId="{6CD83B71-C243-244B-B302-DE2E82069201}" dt="2019-05-30T13:42:47.932" v="1231" actId="2711"/>
          <ac:spMkLst>
            <pc:docMk/>
            <pc:sldMk cId="278045358" sldId="257"/>
            <ac:spMk id="9" creationId="{E3B2E017-30B2-884B-A113-B419A2ED51AD}"/>
          </ac:spMkLst>
        </pc:spChg>
        <pc:spChg chg="add del">
          <ac:chgData name="Long B Nguyen" userId="f59fb8f3-a021-417a-8bc1-65c8d471c621" providerId="ADAL" clId="{6CD83B71-C243-244B-B302-DE2E82069201}" dt="2019-05-29T17:03:57.247" v="89" actId="26606"/>
          <ac:spMkLst>
            <pc:docMk/>
            <pc:sldMk cId="278045358" sldId="257"/>
            <ac:spMk id="14" creationId="{4351DFE5-F63D-4BE0-BDA9-E3EB88F01AA5}"/>
          </ac:spMkLst>
        </pc:spChg>
        <pc:picChg chg="add del mod">
          <ac:chgData name="Long B Nguyen" userId="f59fb8f3-a021-417a-8bc1-65c8d471c621" providerId="ADAL" clId="{6CD83B71-C243-244B-B302-DE2E82069201}" dt="2019-05-29T17:02:19.078" v="79" actId="478"/>
          <ac:picMkLst>
            <pc:docMk/>
            <pc:sldMk cId="278045358" sldId="257"/>
            <ac:picMk id="4" creationId="{ACE8591E-59DA-5A4B-9E50-8DF0C714576B}"/>
          </ac:picMkLst>
        </pc:picChg>
        <pc:picChg chg="add del mod">
          <ac:chgData name="Long B Nguyen" userId="f59fb8f3-a021-417a-8bc1-65c8d471c621" providerId="ADAL" clId="{6CD83B71-C243-244B-B302-DE2E82069201}" dt="2019-05-29T17:02:25.786" v="81" actId="478"/>
          <ac:picMkLst>
            <pc:docMk/>
            <pc:sldMk cId="278045358" sldId="257"/>
            <ac:picMk id="7" creationId="{D3A4129B-C46C-2F44-982B-13C2D4CAE594}"/>
          </ac:picMkLst>
        </pc:picChg>
        <pc:picChg chg="add mod">
          <ac:chgData name="Long B Nguyen" userId="f59fb8f3-a021-417a-8bc1-65c8d471c621" providerId="ADAL" clId="{6CD83B71-C243-244B-B302-DE2E82069201}" dt="2019-05-30T13:40:26.315" v="1214" actId="1076"/>
          <ac:picMkLst>
            <pc:docMk/>
            <pc:sldMk cId="278045358" sldId="257"/>
            <ac:picMk id="10" creationId="{0DE7622C-475C-9249-A79F-BAF9F8E7E6F1}"/>
          </ac:picMkLst>
        </pc:picChg>
        <pc:picChg chg="add del">
          <ac:chgData name="Long B Nguyen" userId="f59fb8f3-a021-417a-8bc1-65c8d471c621" providerId="ADAL" clId="{6CD83B71-C243-244B-B302-DE2E82069201}" dt="2019-05-29T17:03:57.247" v="89" actId="26606"/>
          <ac:picMkLst>
            <pc:docMk/>
            <pc:sldMk cId="278045358" sldId="257"/>
            <ac:picMk id="16" creationId="{3AA16612-ACD2-4A16-8F2B-4514FD6BF28F}"/>
          </ac:picMkLst>
        </pc:picChg>
      </pc:sldChg>
      <pc:sldChg chg="delSp modSp add">
        <pc:chgData name="Long B Nguyen" userId="f59fb8f3-a021-417a-8bc1-65c8d471c621" providerId="ADAL" clId="{6CD83B71-C243-244B-B302-DE2E82069201}" dt="2019-05-30T16:29:48.513" v="2832" actId="5793"/>
        <pc:sldMkLst>
          <pc:docMk/>
          <pc:sldMk cId="1438711869" sldId="284"/>
        </pc:sldMkLst>
        <pc:spChg chg="mod">
          <ac:chgData name="Long B Nguyen" userId="f59fb8f3-a021-417a-8bc1-65c8d471c621" providerId="ADAL" clId="{6CD83B71-C243-244B-B302-DE2E82069201}" dt="2019-05-30T16:28:46.890" v="2730" actId="20577"/>
          <ac:spMkLst>
            <pc:docMk/>
            <pc:sldMk cId="1438711869" sldId="284"/>
            <ac:spMk id="2" creationId="{AA3A228F-61D0-D949-A5E7-F83756230BF8}"/>
          </ac:spMkLst>
        </pc:spChg>
        <pc:spChg chg="mod">
          <ac:chgData name="Long B Nguyen" userId="f59fb8f3-a021-417a-8bc1-65c8d471c621" providerId="ADAL" clId="{6CD83B71-C243-244B-B302-DE2E82069201}" dt="2019-05-30T16:29:48.513" v="2832" actId="5793"/>
          <ac:spMkLst>
            <pc:docMk/>
            <pc:sldMk cId="1438711869" sldId="284"/>
            <ac:spMk id="9" creationId="{E3B2E017-30B2-884B-A113-B419A2ED51AD}"/>
          </ac:spMkLst>
        </pc:spChg>
        <pc:picChg chg="del">
          <ac:chgData name="Long B Nguyen" userId="f59fb8f3-a021-417a-8bc1-65c8d471c621" providerId="ADAL" clId="{6CD83B71-C243-244B-B302-DE2E82069201}" dt="2019-05-30T16:28:50.195" v="2732" actId="478"/>
          <ac:picMkLst>
            <pc:docMk/>
            <pc:sldMk cId="1438711869" sldId="284"/>
            <ac:picMk id="3" creationId="{B6EFC2A4-076E-B542-88E0-3ADD029DFBD2}"/>
          </ac:picMkLst>
        </pc:picChg>
        <pc:picChg chg="del">
          <ac:chgData name="Long B Nguyen" userId="f59fb8f3-a021-417a-8bc1-65c8d471c621" providerId="ADAL" clId="{6CD83B71-C243-244B-B302-DE2E82069201}" dt="2019-05-30T16:28:51.292" v="2733" actId="478"/>
          <ac:picMkLst>
            <pc:docMk/>
            <pc:sldMk cId="1438711869" sldId="284"/>
            <ac:picMk id="6" creationId="{ED3B505F-33D8-E345-AA16-437D7D5E151E}"/>
          </ac:picMkLst>
        </pc:picChg>
        <pc:picChg chg="del">
          <ac:chgData name="Long B Nguyen" userId="f59fb8f3-a021-417a-8bc1-65c8d471c621" providerId="ADAL" clId="{6CD83B71-C243-244B-B302-DE2E82069201}" dt="2019-05-30T16:28:52.528" v="2734" actId="478"/>
          <ac:picMkLst>
            <pc:docMk/>
            <pc:sldMk cId="1438711869" sldId="284"/>
            <ac:picMk id="11" creationId="{86855BAA-6682-8744-9AA8-39951D7D37E9}"/>
          </ac:picMkLst>
        </pc:picChg>
      </pc:sldChg>
    </pc:docChg>
  </pc:docChgLst>
  <pc:docChgLst>
    <pc:chgData name="Long B Nguyen" userId="f59fb8f3-a021-417a-8bc1-65c8d471c621" providerId="ADAL" clId="{7CBD4C01-BEFF-0849-BF53-33422C5BC0A3}"/>
    <pc:docChg chg="undo custSel addSld delSld modSld">
      <pc:chgData name="Long B Nguyen" userId="f59fb8f3-a021-417a-8bc1-65c8d471c621" providerId="ADAL" clId="{7CBD4C01-BEFF-0849-BF53-33422C5BC0A3}" dt="2019-06-14T02:10:56.047" v="3286" actId="207"/>
      <pc:docMkLst>
        <pc:docMk/>
      </pc:docMkLst>
      <pc:sldChg chg="modSp">
        <pc:chgData name="Long B Nguyen" userId="f59fb8f3-a021-417a-8bc1-65c8d471c621" providerId="ADAL" clId="{7CBD4C01-BEFF-0849-BF53-33422C5BC0A3}" dt="2019-06-03T12:37:43.563" v="44" actId="14100"/>
        <pc:sldMkLst>
          <pc:docMk/>
          <pc:sldMk cId="4247104139" sldId="256"/>
        </pc:sldMkLst>
        <pc:spChg chg="mod">
          <ac:chgData name="Long B Nguyen" userId="f59fb8f3-a021-417a-8bc1-65c8d471c621" providerId="ADAL" clId="{7CBD4C01-BEFF-0849-BF53-33422C5BC0A3}" dt="2019-06-03T12:37:43.563" v="44" actId="14100"/>
          <ac:spMkLst>
            <pc:docMk/>
            <pc:sldMk cId="4247104139" sldId="256"/>
            <ac:spMk id="3" creationId="{1BDC47C8-6776-7B44-9CD4-95FC91452D62}"/>
          </ac:spMkLst>
        </pc:spChg>
      </pc:sldChg>
      <pc:sldChg chg="modSp">
        <pc:chgData name="Long B Nguyen" userId="f59fb8f3-a021-417a-8bc1-65c8d471c621" providerId="ADAL" clId="{7CBD4C01-BEFF-0849-BF53-33422C5BC0A3}" dt="2019-06-03T14:20:50.059" v="1403" actId="20577"/>
        <pc:sldMkLst>
          <pc:docMk/>
          <pc:sldMk cId="278045358" sldId="257"/>
        </pc:sldMkLst>
        <pc:spChg chg="mod">
          <ac:chgData name="Long B Nguyen" userId="f59fb8f3-a021-417a-8bc1-65c8d471c621" providerId="ADAL" clId="{7CBD4C01-BEFF-0849-BF53-33422C5BC0A3}" dt="2019-06-03T12:52:18.619" v="81" actId="20577"/>
          <ac:spMkLst>
            <pc:docMk/>
            <pc:sldMk cId="278045358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7CBD4C01-BEFF-0849-BF53-33422C5BC0A3}" dt="2019-06-03T14:20:50.059" v="1403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7CBD4C01-BEFF-0849-BF53-33422C5BC0A3}" dt="2019-06-04T13:32:08.877" v="3033" actId="20577"/>
        <pc:sldMkLst>
          <pc:docMk/>
          <pc:sldMk cId="1438711869" sldId="284"/>
        </pc:sldMkLst>
        <pc:spChg chg="mod">
          <ac:chgData name="Long B Nguyen" userId="f59fb8f3-a021-417a-8bc1-65c8d471c621" providerId="ADAL" clId="{7CBD4C01-BEFF-0849-BF53-33422C5BC0A3}" dt="2019-06-04T13:32:08.877" v="3033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7CBD4C01-BEFF-0849-BF53-33422C5BC0A3}" dt="2019-06-04T12:59:33.744" v="2241" actId="20577"/>
        <pc:sldMkLst>
          <pc:docMk/>
          <pc:sldMk cId="131840209" sldId="286"/>
        </pc:sldMkLst>
        <pc:spChg chg="mod">
          <ac:chgData name="Long B Nguyen" userId="f59fb8f3-a021-417a-8bc1-65c8d471c621" providerId="ADAL" clId="{7CBD4C01-BEFF-0849-BF53-33422C5BC0A3}" dt="2019-06-04T12:59:33.744" v="2241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7CBD4C01-BEFF-0849-BF53-33422C5BC0A3}" dt="2019-06-03T13:16:05.211" v="695" actId="20577"/>
        <pc:sldMkLst>
          <pc:docMk/>
          <pc:sldMk cId="2224045576" sldId="305"/>
        </pc:sldMkLst>
        <pc:spChg chg="mod">
          <ac:chgData name="Long B Nguyen" userId="f59fb8f3-a021-417a-8bc1-65c8d471c621" providerId="ADAL" clId="{7CBD4C01-BEFF-0849-BF53-33422C5BC0A3}" dt="2019-06-03T13:16:05.211" v="695" actId="20577"/>
          <ac:spMkLst>
            <pc:docMk/>
            <pc:sldMk cId="2224045576" sldId="305"/>
            <ac:spMk id="2" creationId="{EA8D4812-1329-D34B-BE17-6F2028DA3570}"/>
          </ac:spMkLst>
        </pc:spChg>
      </pc:sldChg>
      <pc:sldChg chg="modSp add">
        <pc:chgData name="Long B Nguyen" userId="f59fb8f3-a021-417a-8bc1-65c8d471c621" providerId="ADAL" clId="{7CBD4C01-BEFF-0849-BF53-33422C5BC0A3}" dt="2019-06-03T13:16:18.550" v="708" actId="20577"/>
        <pc:sldMkLst>
          <pc:docMk/>
          <pc:sldMk cId="140649567" sldId="320"/>
        </pc:sldMkLst>
        <pc:spChg chg="mod">
          <ac:chgData name="Long B Nguyen" userId="f59fb8f3-a021-417a-8bc1-65c8d471c621" providerId="ADAL" clId="{7CBD4C01-BEFF-0849-BF53-33422C5BC0A3}" dt="2019-06-03T13:16:18.550" v="708" actId="20577"/>
          <ac:spMkLst>
            <pc:docMk/>
            <pc:sldMk cId="140649567" sldId="320"/>
            <ac:spMk id="2" creationId="{EA8D4812-1329-D34B-BE17-6F2028DA3570}"/>
          </ac:spMkLst>
        </pc:spChg>
      </pc:sldChg>
      <pc:sldChg chg="modSp add">
        <pc:chgData name="Long B Nguyen" userId="f59fb8f3-a021-417a-8bc1-65c8d471c621" providerId="ADAL" clId="{7CBD4C01-BEFF-0849-BF53-33422C5BC0A3}" dt="2019-06-14T01:27:43.222" v="3044" actId="20577"/>
        <pc:sldMkLst>
          <pc:docMk/>
          <pc:sldMk cId="3036972376" sldId="321"/>
        </pc:sldMkLst>
        <pc:spChg chg="mod">
          <ac:chgData name="Long B Nguyen" userId="f59fb8f3-a021-417a-8bc1-65c8d471c621" providerId="ADAL" clId="{7CBD4C01-BEFF-0849-BF53-33422C5BC0A3}" dt="2019-06-14T01:27:43.222" v="3044" actId="20577"/>
          <ac:spMkLst>
            <pc:docMk/>
            <pc:sldMk cId="3036972376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7CBD4C01-BEFF-0849-BF53-33422C5BC0A3}" dt="2019-06-03T13:19:19.929" v="767" actId="20577"/>
          <ac:spMkLst>
            <pc:docMk/>
            <pc:sldMk cId="3036972376" sldId="321"/>
            <ac:spMk id="9" creationId="{E3B2E017-30B2-884B-A113-B419A2ED51AD}"/>
          </ac:spMkLst>
        </pc:spChg>
      </pc:sldChg>
      <pc:sldChg chg="addSp delSp modSp add">
        <pc:chgData name="Long B Nguyen" userId="f59fb8f3-a021-417a-8bc1-65c8d471c621" providerId="ADAL" clId="{7CBD4C01-BEFF-0849-BF53-33422C5BC0A3}" dt="2019-06-04T13:23:58.229" v="2689" actId="20577"/>
        <pc:sldMkLst>
          <pc:docMk/>
          <pc:sldMk cId="4152429118" sldId="322"/>
        </pc:sldMkLst>
        <pc:spChg chg="mod">
          <ac:chgData name="Long B Nguyen" userId="f59fb8f3-a021-417a-8bc1-65c8d471c621" providerId="ADAL" clId="{7CBD4C01-BEFF-0849-BF53-33422C5BC0A3}" dt="2019-06-03T15:24:25.446" v="2053" actId="20577"/>
          <ac:spMkLst>
            <pc:docMk/>
            <pc:sldMk cId="4152429118" sldId="322"/>
            <ac:spMk id="2" creationId="{AA3A228F-61D0-D949-A5E7-F83756230BF8}"/>
          </ac:spMkLst>
        </pc:spChg>
        <pc:spChg chg="add del">
          <ac:chgData name="Long B Nguyen" userId="f59fb8f3-a021-417a-8bc1-65c8d471c621" providerId="ADAL" clId="{7CBD4C01-BEFF-0849-BF53-33422C5BC0A3}" dt="2019-06-03T14:32:55.274" v="1952"/>
          <ac:spMkLst>
            <pc:docMk/>
            <pc:sldMk cId="4152429118" sldId="322"/>
            <ac:spMk id="3" creationId="{D1260BEB-E043-7B46-A152-CD5B1E7980B5}"/>
          </ac:spMkLst>
        </pc:spChg>
        <pc:spChg chg="mod">
          <ac:chgData name="Long B Nguyen" userId="f59fb8f3-a021-417a-8bc1-65c8d471c621" providerId="ADAL" clId="{7CBD4C01-BEFF-0849-BF53-33422C5BC0A3}" dt="2019-06-04T13:23:58.229" v="2689" actId="20577"/>
          <ac:spMkLst>
            <pc:docMk/>
            <pc:sldMk cId="4152429118" sldId="32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7CBD4C01-BEFF-0849-BF53-33422C5BC0A3}" dt="2019-06-14T01:27:39.077" v="3043" actId="20577"/>
        <pc:sldMkLst>
          <pc:docMk/>
          <pc:sldMk cId="3329169435" sldId="324"/>
        </pc:sldMkLst>
        <pc:spChg chg="mod">
          <ac:chgData name="Long B Nguyen" userId="f59fb8f3-a021-417a-8bc1-65c8d471c621" providerId="ADAL" clId="{7CBD4C01-BEFF-0849-BF53-33422C5BC0A3}" dt="2019-06-14T01:27:39.077" v="3043" actId="20577"/>
          <ac:spMkLst>
            <pc:docMk/>
            <pc:sldMk cId="3329169435" sldId="324"/>
            <ac:spMk id="2" creationId="{AA3A228F-61D0-D949-A5E7-F83756230BF8}"/>
          </ac:spMkLst>
        </pc:spChg>
        <pc:spChg chg="mod">
          <ac:chgData name="Long B Nguyen" userId="f59fb8f3-a021-417a-8bc1-65c8d471c621" providerId="ADAL" clId="{7CBD4C01-BEFF-0849-BF53-33422C5BC0A3}" dt="2019-06-03T15:24:40.555" v="2064" actId="14100"/>
          <ac:spMkLst>
            <pc:docMk/>
            <pc:sldMk cId="3329169435" sldId="324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7CBD4C01-BEFF-0849-BF53-33422C5BC0A3}" dt="2019-06-04T13:16:00.294" v="2571" actId="20577"/>
        <pc:sldMkLst>
          <pc:docMk/>
          <pc:sldMk cId="743112525" sldId="325"/>
        </pc:sldMkLst>
        <pc:spChg chg="mod">
          <ac:chgData name="Long B Nguyen" userId="f59fb8f3-a021-417a-8bc1-65c8d471c621" providerId="ADAL" clId="{7CBD4C01-BEFF-0849-BF53-33422C5BC0A3}" dt="2019-06-03T14:21:16.454" v="1432" actId="20577"/>
          <ac:spMkLst>
            <pc:docMk/>
            <pc:sldMk cId="743112525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7CBD4C01-BEFF-0849-BF53-33422C5BC0A3}" dt="2019-06-04T13:16:00.294" v="2571" actId="20577"/>
          <ac:spMkLst>
            <pc:docMk/>
            <pc:sldMk cId="743112525" sldId="325"/>
            <ac:spMk id="9" creationId="{E3B2E017-30B2-884B-A113-B419A2ED51AD}"/>
          </ac:spMkLst>
        </pc:spChg>
      </pc:sldChg>
      <pc:sldChg chg="addSp delSp modSp add">
        <pc:chgData name="Long B Nguyen" userId="f59fb8f3-a021-417a-8bc1-65c8d471c621" providerId="ADAL" clId="{7CBD4C01-BEFF-0849-BF53-33422C5BC0A3}" dt="2019-06-14T02:10:56.047" v="3286" actId="207"/>
        <pc:sldMkLst>
          <pc:docMk/>
          <pc:sldMk cId="85032573" sldId="327"/>
        </pc:sldMkLst>
        <pc:spChg chg="mod">
          <ac:chgData name="Long B Nguyen" userId="f59fb8f3-a021-417a-8bc1-65c8d471c621" providerId="ADAL" clId="{7CBD4C01-BEFF-0849-BF53-33422C5BC0A3}" dt="2019-06-04T13:16:11.085" v="2584" actId="20577"/>
          <ac:spMkLst>
            <pc:docMk/>
            <pc:sldMk cId="85032573" sldId="327"/>
            <ac:spMk id="2" creationId="{AA3A228F-61D0-D949-A5E7-F83756230BF8}"/>
          </ac:spMkLst>
        </pc:spChg>
        <pc:spChg chg="del mod">
          <ac:chgData name="Long B Nguyen" userId="f59fb8f3-a021-417a-8bc1-65c8d471c621" providerId="ADAL" clId="{7CBD4C01-BEFF-0849-BF53-33422C5BC0A3}" dt="2019-06-04T13:07:24.484" v="2245" actId="3680"/>
          <ac:spMkLst>
            <pc:docMk/>
            <pc:sldMk cId="85032573" sldId="327"/>
            <ac:spMk id="9" creationId="{E3B2E017-30B2-884B-A113-B419A2ED51AD}"/>
          </ac:spMkLst>
        </pc:spChg>
        <pc:spChg chg="add mod">
          <ac:chgData name="Long B Nguyen" userId="f59fb8f3-a021-417a-8bc1-65c8d471c621" providerId="ADAL" clId="{7CBD4C01-BEFF-0849-BF53-33422C5BC0A3}" dt="2019-06-04T13:16:26.242" v="2602" actId="1076"/>
          <ac:spMkLst>
            <pc:docMk/>
            <pc:sldMk cId="85032573" sldId="327"/>
            <ac:spMk id="15" creationId="{785021ED-C20D-0141-8AF2-FBA30E60D3E6}"/>
          </ac:spMkLst>
        </pc:spChg>
        <pc:spChg chg="add mod">
          <ac:chgData name="Long B Nguyen" userId="f59fb8f3-a021-417a-8bc1-65c8d471c621" providerId="ADAL" clId="{7CBD4C01-BEFF-0849-BF53-33422C5BC0A3}" dt="2019-06-04T13:16:29.167" v="2603" actId="1076"/>
          <ac:spMkLst>
            <pc:docMk/>
            <pc:sldMk cId="85032573" sldId="327"/>
            <ac:spMk id="16" creationId="{2C3068F1-27B1-8745-AC00-F5D5109130CF}"/>
          </ac:spMkLst>
        </pc:spChg>
        <pc:spChg chg="add mod">
          <ac:chgData name="Long B Nguyen" userId="f59fb8f3-a021-417a-8bc1-65c8d471c621" providerId="ADAL" clId="{7CBD4C01-BEFF-0849-BF53-33422C5BC0A3}" dt="2019-06-04T13:26:18.887" v="2812" actId="113"/>
          <ac:spMkLst>
            <pc:docMk/>
            <pc:sldMk cId="85032573" sldId="327"/>
            <ac:spMk id="17" creationId="{D46C9440-C8DE-4345-870A-6F939A7C6E77}"/>
          </ac:spMkLst>
        </pc:spChg>
        <pc:graphicFrameChg chg="add mod modGraphic">
          <ac:chgData name="Long B Nguyen" userId="f59fb8f3-a021-417a-8bc1-65c8d471c621" providerId="ADAL" clId="{7CBD4C01-BEFF-0849-BF53-33422C5BC0A3}" dt="2019-06-14T02:10:53.209" v="3285" actId="207"/>
          <ac:graphicFrameMkLst>
            <pc:docMk/>
            <pc:sldMk cId="85032573" sldId="327"/>
            <ac:graphicFrameMk id="3" creationId="{9AFC970E-3FBA-F843-9AA5-DEA44EAA51C8}"/>
          </ac:graphicFrameMkLst>
        </pc:graphicFrameChg>
        <pc:graphicFrameChg chg="add mod modGraphic">
          <ac:chgData name="Long B Nguyen" userId="f59fb8f3-a021-417a-8bc1-65c8d471c621" providerId="ADAL" clId="{7CBD4C01-BEFF-0849-BF53-33422C5BC0A3}" dt="2019-06-14T02:10:56.047" v="3286" actId="207"/>
          <ac:graphicFrameMkLst>
            <pc:docMk/>
            <pc:sldMk cId="85032573" sldId="327"/>
            <ac:graphicFrameMk id="5" creationId="{A202C015-BB96-FC4D-B798-E01CEEDE818A}"/>
          </ac:graphicFrameMkLst>
        </pc:graphicFrameChg>
        <pc:graphicFrameChg chg="add mod modGraphic">
          <ac:chgData name="Long B Nguyen" userId="f59fb8f3-a021-417a-8bc1-65c8d471c621" providerId="ADAL" clId="{7CBD4C01-BEFF-0849-BF53-33422C5BC0A3}" dt="2019-06-14T02:10:43.597" v="3283" actId="207"/>
          <ac:graphicFrameMkLst>
            <pc:docMk/>
            <pc:sldMk cId="85032573" sldId="327"/>
            <ac:graphicFrameMk id="6" creationId="{CD4D97C6-774B-044C-9810-2CE615865126}"/>
          </ac:graphicFrameMkLst>
        </pc:graphicFrameChg>
        <pc:cxnChg chg="add mod">
          <ac:chgData name="Long B Nguyen" userId="f59fb8f3-a021-417a-8bc1-65c8d471c621" providerId="ADAL" clId="{7CBD4C01-BEFF-0849-BF53-33422C5BC0A3}" dt="2019-06-04T13:16:22.890" v="2601" actId="1036"/>
          <ac:cxnSpMkLst>
            <pc:docMk/>
            <pc:sldMk cId="85032573" sldId="327"/>
            <ac:cxnSpMk id="7" creationId="{0957043E-1F8C-8543-A3F1-31C9D596FC1F}"/>
          </ac:cxnSpMkLst>
        </pc:cxnChg>
        <pc:cxnChg chg="add mod">
          <ac:chgData name="Long B Nguyen" userId="f59fb8f3-a021-417a-8bc1-65c8d471c621" providerId="ADAL" clId="{7CBD4C01-BEFF-0849-BF53-33422C5BC0A3}" dt="2019-06-04T13:16:22.890" v="2601" actId="1036"/>
          <ac:cxnSpMkLst>
            <pc:docMk/>
            <pc:sldMk cId="85032573" sldId="327"/>
            <ac:cxnSpMk id="11" creationId="{EF130512-CDDF-C947-9F4C-970628FD5926}"/>
          </ac:cxnSpMkLst>
        </pc:cxnChg>
      </pc:sldChg>
      <pc:sldChg chg="addSp delSp modSp add">
        <pc:chgData name="Long B Nguyen" userId="f59fb8f3-a021-417a-8bc1-65c8d471c621" providerId="ADAL" clId="{7CBD4C01-BEFF-0849-BF53-33422C5BC0A3}" dt="2019-06-14T02:10:00.434" v="3276" actId="20577"/>
        <pc:sldMkLst>
          <pc:docMk/>
          <pc:sldMk cId="638580525" sldId="328"/>
        </pc:sldMkLst>
        <pc:spChg chg="mod">
          <ac:chgData name="Long B Nguyen" userId="f59fb8f3-a021-417a-8bc1-65c8d471c621" providerId="ADAL" clId="{7CBD4C01-BEFF-0849-BF53-33422C5BC0A3}" dt="2019-06-04T13:20:05.127" v="2631" actId="20577"/>
          <ac:spMkLst>
            <pc:docMk/>
            <pc:sldMk cId="638580525" sldId="328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7CBD4C01-BEFF-0849-BF53-33422C5BC0A3}" dt="2019-06-04T13:22:22.446" v="2678"/>
          <ac:spMkLst>
            <pc:docMk/>
            <pc:sldMk cId="638580525" sldId="328"/>
            <ac:spMk id="4" creationId="{EA8C64D2-9702-954F-AB02-2903D98E7678}"/>
          </ac:spMkLst>
        </pc:spChg>
        <pc:spChg chg="add mod">
          <ac:chgData name="Long B Nguyen" userId="f59fb8f3-a021-417a-8bc1-65c8d471c621" providerId="ADAL" clId="{7CBD4C01-BEFF-0849-BF53-33422C5BC0A3}" dt="2019-06-04T13:28:34.579" v="2935" actId="20577"/>
          <ac:spMkLst>
            <pc:docMk/>
            <pc:sldMk cId="638580525" sldId="328"/>
            <ac:spMk id="8" creationId="{D57AD83D-A164-2C46-A5D9-850FF63C92FB}"/>
          </ac:spMkLst>
        </pc:spChg>
        <pc:spChg chg="mod">
          <ac:chgData name="Long B Nguyen" userId="f59fb8f3-a021-417a-8bc1-65c8d471c621" providerId="ADAL" clId="{7CBD4C01-BEFF-0849-BF53-33422C5BC0A3}" dt="2019-06-04T13:20:19.894" v="2670" actId="1038"/>
          <ac:spMkLst>
            <pc:docMk/>
            <pc:sldMk cId="638580525" sldId="328"/>
            <ac:spMk id="15" creationId="{785021ED-C20D-0141-8AF2-FBA30E60D3E6}"/>
          </ac:spMkLst>
        </pc:spChg>
        <pc:spChg chg="mod">
          <ac:chgData name="Long B Nguyen" userId="f59fb8f3-a021-417a-8bc1-65c8d471c621" providerId="ADAL" clId="{7CBD4C01-BEFF-0849-BF53-33422C5BC0A3}" dt="2019-06-04T13:20:19.894" v="2670" actId="1038"/>
          <ac:spMkLst>
            <pc:docMk/>
            <pc:sldMk cId="638580525" sldId="328"/>
            <ac:spMk id="16" creationId="{2C3068F1-27B1-8745-AC00-F5D5109130CF}"/>
          </ac:spMkLst>
        </pc:spChg>
        <pc:graphicFrameChg chg="mod modGraphic">
          <ac:chgData name="Long B Nguyen" userId="f59fb8f3-a021-417a-8bc1-65c8d471c621" providerId="ADAL" clId="{7CBD4C01-BEFF-0849-BF53-33422C5BC0A3}" dt="2019-06-14T01:22:11.936" v="3035" actId="207"/>
          <ac:graphicFrameMkLst>
            <pc:docMk/>
            <pc:sldMk cId="638580525" sldId="328"/>
            <ac:graphicFrameMk id="3" creationId="{9AFC970E-3FBA-F843-9AA5-DEA44EAA51C8}"/>
          </ac:graphicFrameMkLst>
        </pc:graphicFrameChg>
        <pc:graphicFrameChg chg="mod modGraphic">
          <ac:chgData name="Long B Nguyen" userId="f59fb8f3-a021-417a-8bc1-65c8d471c621" providerId="ADAL" clId="{7CBD4C01-BEFF-0849-BF53-33422C5BC0A3}" dt="2019-06-14T01:22:33.933" v="3037" actId="207"/>
          <ac:graphicFrameMkLst>
            <pc:docMk/>
            <pc:sldMk cId="638580525" sldId="328"/>
            <ac:graphicFrameMk id="5" creationId="{A202C015-BB96-FC4D-B798-E01CEEDE818A}"/>
          </ac:graphicFrameMkLst>
        </pc:graphicFrameChg>
        <pc:graphicFrameChg chg="mod modGraphic">
          <ac:chgData name="Long B Nguyen" userId="f59fb8f3-a021-417a-8bc1-65c8d471c621" providerId="ADAL" clId="{7CBD4C01-BEFF-0849-BF53-33422C5BC0A3}" dt="2019-06-14T02:10:00.434" v="3276" actId="20577"/>
          <ac:graphicFrameMkLst>
            <pc:docMk/>
            <pc:sldMk cId="638580525" sldId="328"/>
            <ac:graphicFrameMk id="6" creationId="{CD4D97C6-774B-044C-9810-2CE615865126}"/>
          </ac:graphicFrameMkLst>
        </pc:graphicFrameChg>
        <pc:cxnChg chg="mod">
          <ac:chgData name="Long B Nguyen" userId="f59fb8f3-a021-417a-8bc1-65c8d471c621" providerId="ADAL" clId="{7CBD4C01-BEFF-0849-BF53-33422C5BC0A3}" dt="2019-06-04T13:20:19.894" v="2670" actId="1038"/>
          <ac:cxnSpMkLst>
            <pc:docMk/>
            <pc:sldMk cId="638580525" sldId="328"/>
            <ac:cxnSpMk id="7" creationId="{0957043E-1F8C-8543-A3F1-31C9D596FC1F}"/>
          </ac:cxnSpMkLst>
        </pc:cxnChg>
        <pc:cxnChg chg="mod">
          <ac:chgData name="Long B Nguyen" userId="f59fb8f3-a021-417a-8bc1-65c8d471c621" providerId="ADAL" clId="{7CBD4C01-BEFF-0849-BF53-33422C5BC0A3}" dt="2019-06-04T13:20:19.894" v="2670" actId="1038"/>
          <ac:cxnSpMkLst>
            <pc:docMk/>
            <pc:sldMk cId="638580525" sldId="328"/>
            <ac:cxnSpMk id="11" creationId="{EF130512-CDDF-C947-9F4C-970628FD5926}"/>
          </ac:cxnSpMkLst>
        </pc:cxnChg>
      </pc:sldChg>
      <pc:sldChg chg="modSp add">
        <pc:chgData name="Long B Nguyen" userId="f59fb8f3-a021-417a-8bc1-65c8d471c621" providerId="ADAL" clId="{7CBD4C01-BEFF-0849-BF53-33422C5BC0A3}" dt="2019-06-04T13:26:57.631" v="2850" actId="20577"/>
        <pc:sldMkLst>
          <pc:docMk/>
          <pc:sldMk cId="3699191075" sldId="329"/>
        </pc:sldMkLst>
        <pc:spChg chg="mod">
          <ac:chgData name="Long B Nguyen" userId="f59fb8f3-a021-417a-8bc1-65c8d471c621" providerId="ADAL" clId="{7CBD4C01-BEFF-0849-BF53-33422C5BC0A3}" dt="2019-06-04T13:26:57.631" v="2850" actId="20577"/>
          <ac:spMkLst>
            <pc:docMk/>
            <pc:sldMk cId="3699191075" sldId="32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7CBD4C01-BEFF-0849-BF53-33422C5BC0A3}" dt="2019-06-04T13:25:18.728" v="2743" actId="20577"/>
        <pc:sldMkLst>
          <pc:docMk/>
          <pc:sldMk cId="3972787296" sldId="330"/>
        </pc:sldMkLst>
        <pc:spChg chg="mod">
          <ac:chgData name="Long B Nguyen" userId="f59fb8f3-a021-417a-8bc1-65c8d471c621" providerId="ADAL" clId="{7CBD4C01-BEFF-0849-BF53-33422C5BC0A3}" dt="2019-06-04T13:25:18.728" v="2743" actId="20577"/>
          <ac:spMkLst>
            <pc:docMk/>
            <pc:sldMk cId="3972787296" sldId="33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7CBD4C01-BEFF-0849-BF53-33422C5BC0A3}" dt="2019-06-14T02:04:28.203" v="3269" actId="20577"/>
        <pc:sldMkLst>
          <pc:docMk/>
          <pc:sldMk cId="1403592009" sldId="331"/>
        </pc:sldMkLst>
        <pc:spChg chg="mod">
          <ac:chgData name="Long B Nguyen" userId="f59fb8f3-a021-417a-8bc1-65c8d471c621" providerId="ADAL" clId="{7CBD4C01-BEFF-0849-BF53-33422C5BC0A3}" dt="2019-06-14T01:27:46.258" v="3045" actId="20577"/>
          <ac:spMkLst>
            <pc:docMk/>
            <pc:sldMk cId="1403592009" sldId="331"/>
            <ac:spMk id="2" creationId="{AA3A228F-61D0-D949-A5E7-F83756230BF8}"/>
          </ac:spMkLst>
        </pc:spChg>
        <pc:spChg chg="mod">
          <ac:chgData name="Long B Nguyen" userId="f59fb8f3-a021-417a-8bc1-65c8d471c621" providerId="ADAL" clId="{7CBD4C01-BEFF-0849-BF53-33422C5BC0A3}" dt="2019-06-14T02:04:28.203" v="3269" actId="20577"/>
          <ac:spMkLst>
            <pc:docMk/>
            <pc:sldMk cId="1403592009" sldId="331"/>
            <ac:spMk id="9" creationId="{E3B2E017-30B2-884B-A113-B419A2ED51AD}"/>
          </ac:spMkLst>
        </pc:spChg>
      </pc:sldChg>
    </pc:docChg>
  </pc:docChgLst>
  <pc:docChgLst>
    <pc:chgData name="Long Nguyen" userId="f59fb8f3-a021-417a-8bc1-65c8d471c621" providerId="ADAL" clId="{1784794D-79B0-E046-9735-6A39B25F1254}"/>
    <pc:docChg chg="custSel addSld delSld modSld">
      <pc:chgData name="Long Nguyen" userId="f59fb8f3-a021-417a-8bc1-65c8d471c621" providerId="ADAL" clId="{1784794D-79B0-E046-9735-6A39B25F1254}" dt="2022-04-07T14:00:32.523" v="2786" actId="207"/>
      <pc:docMkLst>
        <pc:docMk/>
      </pc:docMkLst>
      <pc:sldChg chg="modSp mod">
        <pc:chgData name="Long Nguyen" userId="f59fb8f3-a021-417a-8bc1-65c8d471c621" providerId="ADAL" clId="{1784794D-79B0-E046-9735-6A39B25F1254}" dt="2022-04-07T12:38:15.595" v="5" actId="20577"/>
        <pc:sldMkLst>
          <pc:docMk/>
          <pc:sldMk cId="4247104139" sldId="256"/>
        </pc:sldMkLst>
        <pc:spChg chg="mod">
          <ac:chgData name="Long Nguyen" userId="f59fb8f3-a021-417a-8bc1-65c8d471c621" providerId="ADAL" clId="{1784794D-79B0-E046-9735-6A39B25F1254}" dt="2022-04-07T12:38:15.595" v="5" actId="20577"/>
          <ac:spMkLst>
            <pc:docMk/>
            <pc:sldMk cId="4247104139" sldId="256"/>
            <ac:spMk id="2" creationId="{6117A749-B1BA-E24B-8FB0-0604EF651FB3}"/>
          </ac:spMkLst>
        </pc:spChg>
      </pc:sldChg>
      <pc:sldChg chg="del">
        <pc:chgData name="Long Nguyen" userId="f59fb8f3-a021-417a-8bc1-65c8d471c621" providerId="ADAL" clId="{1784794D-79B0-E046-9735-6A39B25F1254}" dt="2022-04-07T12:39:33.081" v="15" actId="2696"/>
        <pc:sldMkLst>
          <pc:docMk/>
          <pc:sldMk cId="2742157310" sldId="297"/>
        </pc:sldMkLst>
      </pc:sldChg>
      <pc:sldChg chg="add">
        <pc:chgData name="Long Nguyen" userId="f59fb8f3-a021-417a-8bc1-65c8d471c621" providerId="ADAL" clId="{1784794D-79B0-E046-9735-6A39B25F1254}" dt="2022-04-07T12:40:06.628" v="16"/>
        <pc:sldMkLst>
          <pc:docMk/>
          <pc:sldMk cId="4164420526" sldId="297"/>
        </pc:sldMkLst>
      </pc:sldChg>
      <pc:sldChg chg="del">
        <pc:chgData name="Long Nguyen" userId="f59fb8f3-a021-417a-8bc1-65c8d471c621" providerId="ADAL" clId="{1784794D-79B0-E046-9735-6A39B25F1254}" dt="2022-04-07T12:39:33.081" v="15" actId="2696"/>
        <pc:sldMkLst>
          <pc:docMk/>
          <pc:sldMk cId="2368938603" sldId="298"/>
        </pc:sldMkLst>
      </pc:sldChg>
      <pc:sldChg chg="add">
        <pc:chgData name="Long Nguyen" userId="f59fb8f3-a021-417a-8bc1-65c8d471c621" providerId="ADAL" clId="{1784794D-79B0-E046-9735-6A39B25F1254}" dt="2022-04-07T12:40:06.628" v="16"/>
        <pc:sldMkLst>
          <pc:docMk/>
          <pc:sldMk cId="3552973605" sldId="298"/>
        </pc:sldMkLst>
      </pc:sldChg>
      <pc:sldChg chg="del">
        <pc:chgData name="Long Nguyen" userId="f59fb8f3-a021-417a-8bc1-65c8d471c621" providerId="ADAL" clId="{1784794D-79B0-E046-9735-6A39B25F1254}" dt="2022-04-07T12:39:06.889" v="12" actId="2696"/>
        <pc:sldMkLst>
          <pc:docMk/>
          <pc:sldMk cId="2397411107" sldId="336"/>
        </pc:sldMkLst>
      </pc:sldChg>
      <pc:sldChg chg="del">
        <pc:chgData name="Long Nguyen" userId="f59fb8f3-a021-417a-8bc1-65c8d471c621" providerId="ADAL" clId="{1784794D-79B0-E046-9735-6A39B25F1254}" dt="2022-04-07T12:39:09.010" v="13" actId="2696"/>
        <pc:sldMkLst>
          <pc:docMk/>
          <pc:sldMk cId="1053970179" sldId="337"/>
        </pc:sldMkLst>
      </pc:sldChg>
      <pc:sldChg chg="del">
        <pc:chgData name="Long Nguyen" userId="f59fb8f3-a021-417a-8bc1-65c8d471c621" providerId="ADAL" clId="{1784794D-79B0-E046-9735-6A39B25F1254}" dt="2022-04-07T12:39:10.523" v="14" actId="2696"/>
        <pc:sldMkLst>
          <pc:docMk/>
          <pc:sldMk cId="312846946" sldId="340"/>
        </pc:sldMkLst>
      </pc:sldChg>
      <pc:sldChg chg="del">
        <pc:chgData name="Long Nguyen" userId="f59fb8f3-a021-417a-8bc1-65c8d471c621" providerId="ADAL" clId="{1784794D-79B0-E046-9735-6A39B25F1254}" dt="2022-04-07T12:38:23.987" v="7" actId="2696"/>
        <pc:sldMkLst>
          <pc:docMk/>
          <pc:sldMk cId="3677753107" sldId="343"/>
        </pc:sldMkLst>
      </pc:sldChg>
      <pc:sldChg chg="del">
        <pc:chgData name="Long Nguyen" userId="f59fb8f3-a021-417a-8bc1-65c8d471c621" providerId="ADAL" clId="{1784794D-79B0-E046-9735-6A39B25F1254}" dt="2022-04-07T12:38:39.482" v="8" actId="2696"/>
        <pc:sldMkLst>
          <pc:docMk/>
          <pc:sldMk cId="3881740099" sldId="344"/>
        </pc:sldMkLst>
      </pc:sldChg>
      <pc:sldChg chg="del">
        <pc:chgData name="Long Nguyen" userId="f59fb8f3-a021-417a-8bc1-65c8d471c621" providerId="ADAL" clId="{1784794D-79B0-E046-9735-6A39B25F1254}" dt="2022-04-07T12:38:39.482" v="8" actId="2696"/>
        <pc:sldMkLst>
          <pc:docMk/>
          <pc:sldMk cId="472699143" sldId="345"/>
        </pc:sldMkLst>
      </pc:sldChg>
      <pc:sldChg chg="del">
        <pc:chgData name="Long Nguyen" userId="f59fb8f3-a021-417a-8bc1-65c8d471c621" providerId="ADAL" clId="{1784794D-79B0-E046-9735-6A39B25F1254}" dt="2022-04-07T12:38:41.476" v="9" actId="2696"/>
        <pc:sldMkLst>
          <pc:docMk/>
          <pc:sldMk cId="2226094049" sldId="346"/>
        </pc:sldMkLst>
      </pc:sldChg>
      <pc:sldChg chg="del">
        <pc:chgData name="Long Nguyen" userId="f59fb8f3-a021-417a-8bc1-65c8d471c621" providerId="ADAL" clId="{1784794D-79B0-E046-9735-6A39B25F1254}" dt="2022-04-07T12:38:45.176" v="10" actId="2696"/>
        <pc:sldMkLst>
          <pc:docMk/>
          <pc:sldMk cId="4212347487" sldId="348"/>
        </pc:sldMkLst>
      </pc:sldChg>
      <pc:sldChg chg="delSp mod delAnim">
        <pc:chgData name="Long Nguyen" userId="f59fb8f3-a021-417a-8bc1-65c8d471c621" providerId="ADAL" clId="{1784794D-79B0-E046-9735-6A39B25F1254}" dt="2022-04-07T12:38:54.955" v="11" actId="478"/>
        <pc:sldMkLst>
          <pc:docMk/>
          <pc:sldMk cId="1351446093" sldId="349"/>
        </pc:sldMkLst>
        <pc:spChg chg="del">
          <ac:chgData name="Long Nguyen" userId="f59fb8f3-a021-417a-8bc1-65c8d471c621" providerId="ADAL" clId="{1784794D-79B0-E046-9735-6A39B25F1254}" dt="2022-04-07T12:38:54.955" v="11" actId="478"/>
          <ac:spMkLst>
            <pc:docMk/>
            <pc:sldMk cId="1351446093" sldId="349"/>
            <ac:spMk id="6" creationId="{40DFDC2B-CA66-FB4A-BC52-6B49503CE7DF}"/>
          </ac:spMkLst>
        </pc:spChg>
      </pc:sldChg>
      <pc:sldChg chg="modSp mod modAnim">
        <pc:chgData name="Long Nguyen" userId="f59fb8f3-a021-417a-8bc1-65c8d471c621" providerId="ADAL" clId="{1784794D-79B0-E046-9735-6A39B25F1254}" dt="2022-04-07T12:41:57.039" v="35" actId="27636"/>
        <pc:sldMkLst>
          <pc:docMk/>
          <pc:sldMk cId="2567974358" sldId="350"/>
        </pc:sldMkLst>
        <pc:spChg chg="mod">
          <ac:chgData name="Long Nguyen" userId="f59fb8f3-a021-417a-8bc1-65c8d471c621" providerId="ADAL" clId="{1784794D-79B0-E046-9735-6A39B25F1254}" dt="2022-04-07T12:41:57.039" v="35" actId="27636"/>
          <ac:spMkLst>
            <pc:docMk/>
            <pc:sldMk cId="2567974358" sldId="350"/>
            <ac:spMk id="3" creationId="{27964117-4396-A645-BECF-CBC97920DEF8}"/>
          </ac:spMkLst>
        </pc:spChg>
      </pc:sldChg>
      <pc:sldChg chg="modSp mod">
        <pc:chgData name="Long Nguyen" userId="f59fb8f3-a021-417a-8bc1-65c8d471c621" providerId="ADAL" clId="{1784794D-79B0-E046-9735-6A39B25F1254}" dt="2022-04-07T12:40:06.732" v="20" actId="27636"/>
        <pc:sldMkLst>
          <pc:docMk/>
          <pc:sldMk cId="1348987668" sldId="351"/>
        </pc:sldMkLst>
        <pc:spChg chg="mod">
          <ac:chgData name="Long Nguyen" userId="f59fb8f3-a021-417a-8bc1-65c8d471c621" providerId="ADAL" clId="{1784794D-79B0-E046-9735-6A39B25F1254}" dt="2022-04-07T12:40:06.732" v="20" actId="27636"/>
          <ac:spMkLst>
            <pc:docMk/>
            <pc:sldMk cId="1348987668" sldId="351"/>
            <ac:spMk id="3" creationId="{B6269B47-A385-4040-9C6A-296F87FAB4C4}"/>
          </ac:spMkLst>
        </pc:spChg>
      </pc:sldChg>
      <pc:sldChg chg="modSp mod">
        <pc:chgData name="Long Nguyen" userId="f59fb8f3-a021-417a-8bc1-65c8d471c621" providerId="ADAL" clId="{1784794D-79B0-E046-9735-6A39B25F1254}" dt="2022-04-07T12:40:06.793" v="30" actId="27636"/>
        <pc:sldMkLst>
          <pc:docMk/>
          <pc:sldMk cId="3582612531" sldId="356"/>
        </pc:sldMkLst>
        <pc:spChg chg="mod">
          <ac:chgData name="Long Nguyen" userId="f59fb8f3-a021-417a-8bc1-65c8d471c621" providerId="ADAL" clId="{1784794D-79B0-E046-9735-6A39B25F1254}" dt="2022-04-07T12:40:06.793" v="30" actId="27636"/>
          <ac:spMkLst>
            <pc:docMk/>
            <pc:sldMk cId="3582612531" sldId="356"/>
            <ac:spMk id="3" creationId="{03423960-73AA-8F4D-8DA1-9E54D69D5DA3}"/>
          </ac:spMkLst>
        </pc:spChg>
      </pc:sldChg>
      <pc:sldChg chg="modSp mod">
        <pc:chgData name="Long Nguyen" userId="f59fb8f3-a021-417a-8bc1-65c8d471c621" providerId="ADAL" clId="{1784794D-79B0-E046-9735-6A39B25F1254}" dt="2022-04-07T12:40:06.742" v="21" actId="27636"/>
        <pc:sldMkLst>
          <pc:docMk/>
          <pc:sldMk cId="1133356598" sldId="360"/>
        </pc:sldMkLst>
        <pc:spChg chg="mod">
          <ac:chgData name="Long Nguyen" userId="f59fb8f3-a021-417a-8bc1-65c8d471c621" providerId="ADAL" clId="{1784794D-79B0-E046-9735-6A39B25F1254}" dt="2022-04-07T12:40:06.742" v="21" actId="27636"/>
          <ac:spMkLst>
            <pc:docMk/>
            <pc:sldMk cId="1133356598" sldId="360"/>
            <ac:spMk id="3" creationId="{CE6BD10B-9D13-604D-9877-97B355109287}"/>
          </ac:spMkLst>
        </pc:spChg>
      </pc:sldChg>
      <pc:sldChg chg="modSp mod">
        <pc:chgData name="Long Nguyen" userId="f59fb8f3-a021-417a-8bc1-65c8d471c621" providerId="ADAL" clId="{1784794D-79B0-E046-9735-6A39B25F1254}" dt="2022-04-07T12:40:06.746" v="22" actId="27636"/>
        <pc:sldMkLst>
          <pc:docMk/>
          <pc:sldMk cId="1789203214" sldId="361"/>
        </pc:sldMkLst>
        <pc:spChg chg="mod">
          <ac:chgData name="Long Nguyen" userId="f59fb8f3-a021-417a-8bc1-65c8d471c621" providerId="ADAL" clId="{1784794D-79B0-E046-9735-6A39B25F1254}" dt="2022-04-07T12:40:06.746" v="22" actId="27636"/>
          <ac:spMkLst>
            <pc:docMk/>
            <pc:sldMk cId="1789203214" sldId="361"/>
            <ac:spMk id="3" creationId="{CE6BD10B-9D13-604D-9877-97B355109287}"/>
          </ac:spMkLst>
        </pc:spChg>
      </pc:sldChg>
      <pc:sldChg chg="modSp mod">
        <pc:chgData name="Long Nguyen" userId="f59fb8f3-a021-417a-8bc1-65c8d471c621" providerId="ADAL" clId="{1784794D-79B0-E046-9735-6A39B25F1254}" dt="2022-04-07T12:40:06.753" v="23" actId="27636"/>
        <pc:sldMkLst>
          <pc:docMk/>
          <pc:sldMk cId="325895786" sldId="362"/>
        </pc:sldMkLst>
        <pc:spChg chg="mod">
          <ac:chgData name="Long Nguyen" userId="f59fb8f3-a021-417a-8bc1-65c8d471c621" providerId="ADAL" clId="{1784794D-79B0-E046-9735-6A39B25F1254}" dt="2022-04-07T12:40:06.753" v="23" actId="27636"/>
          <ac:spMkLst>
            <pc:docMk/>
            <pc:sldMk cId="325895786" sldId="362"/>
            <ac:spMk id="3" creationId="{CE6BD10B-9D13-604D-9877-97B355109287}"/>
          </ac:spMkLst>
        </pc:spChg>
      </pc:sldChg>
      <pc:sldChg chg="modSp mod">
        <pc:chgData name="Long Nguyen" userId="f59fb8f3-a021-417a-8bc1-65c8d471c621" providerId="ADAL" clId="{1784794D-79B0-E046-9735-6A39B25F1254}" dt="2022-04-07T12:40:06.727" v="19" actId="27636"/>
        <pc:sldMkLst>
          <pc:docMk/>
          <pc:sldMk cId="2879578628" sldId="368"/>
        </pc:sldMkLst>
        <pc:spChg chg="mod">
          <ac:chgData name="Long Nguyen" userId="f59fb8f3-a021-417a-8bc1-65c8d471c621" providerId="ADAL" clId="{1784794D-79B0-E046-9735-6A39B25F1254}" dt="2022-04-07T12:40:06.727" v="19" actId="27636"/>
          <ac:spMkLst>
            <pc:docMk/>
            <pc:sldMk cId="2879578628" sldId="368"/>
            <ac:spMk id="2" creationId="{BC6F9511-CB58-AC49-AD98-860912780FFE}"/>
          </ac:spMkLst>
        </pc:spChg>
      </pc:sldChg>
      <pc:sldChg chg="del">
        <pc:chgData name="Long Nguyen" userId="f59fb8f3-a021-417a-8bc1-65c8d471c621" providerId="ADAL" clId="{1784794D-79B0-E046-9735-6A39B25F1254}" dt="2022-04-07T12:38:21.405" v="6" actId="2696"/>
        <pc:sldMkLst>
          <pc:docMk/>
          <pc:sldMk cId="2944137601" sldId="542"/>
        </pc:sldMkLst>
      </pc:sldChg>
      <pc:sldChg chg="modSp mod">
        <pc:chgData name="Long Nguyen" userId="f59fb8f3-a021-417a-8bc1-65c8d471c621" providerId="ADAL" clId="{1784794D-79B0-E046-9735-6A39B25F1254}" dt="2022-04-07T12:40:06.758" v="24" actId="27636"/>
        <pc:sldMkLst>
          <pc:docMk/>
          <pc:sldMk cId="2802854376" sldId="543"/>
        </pc:sldMkLst>
        <pc:spChg chg="mod">
          <ac:chgData name="Long Nguyen" userId="f59fb8f3-a021-417a-8bc1-65c8d471c621" providerId="ADAL" clId="{1784794D-79B0-E046-9735-6A39B25F1254}" dt="2022-04-07T12:40:06.758" v="24" actId="27636"/>
          <ac:spMkLst>
            <pc:docMk/>
            <pc:sldMk cId="2802854376" sldId="543"/>
            <ac:spMk id="2" creationId="{BC6F9511-CB58-AC49-AD98-860912780FFE}"/>
          </ac:spMkLst>
        </pc:spChg>
      </pc:sldChg>
      <pc:sldChg chg="modSp mod">
        <pc:chgData name="Long Nguyen" userId="f59fb8f3-a021-417a-8bc1-65c8d471c621" providerId="ADAL" clId="{1784794D-79B0-E046-9735-6A39B25F1254}" dt="2022-04-07T12:40:06.762" v="25" actId="27636"/>
        <pc:sldMkLst>
          <pc:docMk/>
          <pc:sldMk cId="371263916" sldId="544"/>
        </pc:sldMkLst>
        <pc:spChg chg="mod">
          <ac:chgData name="Long Nguyen" userId="f59fb8f3-a021-417a-8bc1-65c8d471c621" providerId="ADAL" clId="{1784794D-79B0-E046-9735-6A39B25F1254}" dt="2022-04-07T12:40:06.762" v="25" actId="27636"/>
          <ac:spMkLst>
            <pc:docMk/>
            <pc:sldMk cId="371263916" sldId="544"/>
            <ac:spMk id="3" creationId="{CE6BD10B-9D13-604D-9877-97B355109287}"/>
          </ac:spMkLst>
        </pc:spChg>
      </pc:sldChg>
      <pc:sldChg chg="modSp mod">
        <pc:chgData name="Long Nguyen" userId="f59fb8f3-a021-417a-8bc1-65c8d471c621" providerId="ADAL" clId="{1784794D-79B0-E046-9735-6A39B25F1254}" dt="2022-04-07T12:40:06.770" v="27" actId="27636"/>
        <pc:sldMkLst>
          <pc:docMk/>
          <pc:sldMk cId="2556757169" sldId="547"/>
        </pc:sldMkLst>
        <pc:spChg chg="mod">
          <ac:chgData name="Long Nguyen" userId="f59fb8f3-a021-417a-8bc1-65c8d471c621" providerId="ADAL" clId="{1784794D-79B0-E046-9735-6A39B25F1254}" dt="2022-04-07T12:40:06.770" v="27" actId="27636"/>
          <ac:spMkLst>
            <pc:docMk/>
            <pc:sldMk cId="2556757169" sldId="547"/>
            <ac:spMk id="3" creationId="{CE6BD10B-9D13-604D-9877-97B355109287}"/>
          </ac:spMkLst>
        </pc:spChg>
      </pc:sldChg>
      <pc:sldChg chg="modSp mod">
        <pc:chgData name="Long Nguyen" userId="f59fb8f3-a021-417a-8bc1-65c8d471c621" providerId="ADAL" clId="{1784794D-79B0-E046-9735-6A39B25F1254}" dt="2022-04-07T12:40:06.777" v="28" actId="27636"/>
        <pc:sldMkLst>
          <pc:docMk/>
          <pc:sldMk cId="2649014935" sldId="548"/>
        </pc:sldMkLst>
        <pc:spChg chg="mod">
          <ac:chgData name="Long Nguyen" userId="f59fb8f3-a021-417a-8bc1-65c8d471c621" providerId="ADAL" clId="{1784794D-79B0-E046-9735-6A39B25F1254}" dt="2022-04-07T12:40:06.777" v="28" actId="27636"/>
          <ac:spMkLst>
            <pc:docMk/>
            <pc:sldMk cId="2649014935" sldId="548"/>
            <ac:spMk id="3" creationId="{CE6BD10B-9D13-604D-9877-97B355109287}"/>
          </ac:spMkLst>
        </pc:spChg>
      </pc:sldChg>
      <pc:sldChg chg="modSp mod">
        <pc:chgData name="Long Nguyen" userId="f59fb8f3-a021-417a-8bc1-65c8d471c621" providerId="ADAL" clId="{1784794D-79B0-E046-9735-6A39B25F1254}" dt="2022-04-07T12:40:06.766" v="26" actId="27636"/>
        <pc:sldMkLst>
          <pc:docMk/>
          <pc:sldMk cId="1114803321" sldId="549"/>
        </pc:sldMkLst>
        <pc:spChg chg="mod">
          <ac:chgData name="Long Nguyen" userId="f59fb8f3-a021-417a-8bc1-65c8d471c621" providerId="ADAL" clId="{1784794D-79B0-E046-9735-6A39B25F1254}" dt="2022-04-07T12:40:06.766" v="26" actId="27636"/>
          <ac:spMkLst>
            <pc:docMk/>
            <pc:sldMk cId="1114803321" sldId="549"/>
            <ac:spMk id="3" creationId="{CE6BD10B-9D13-604D-9877-97B355109287}"/>
          </ac:spMkLst>
        </pc:spChg>
      </pc:sldChg>
      <pc:sldChg chg="del">
        <pc:chgData name="Long Nguyen" userId="f59fb8f3-a021-417a-8bc1-65c8d471c621" providerId="ADAL" clId="{1784794D-79B0-E046-9735-6A39B25F1254}" dt="2022-04-07T12:39:33.081" v="15" actId="2696"/>
        <pc:sldMkLst>
          <pc:docMk/>
          <pc:sldMk cId="177006165" sldId="550"/>
        </pc:sldMkLst>
      </pc:sldChg>
      <pc:sldChg chg="modSp add mod">
        <pc:chgData name="Long Nguyen" userId="f59fb8f3-a021-417a-8bc1-65c8d471c621" providerId="ADAL" clId="{1784794D-79B0-E046-9735-6A39B25F1254}" dt="2022-04-07T12:40:06.796" v="31" actId="27636"/>
        <pc:sldMkLst>
          <pc:docMk/>
          <pc:sldMk cId="344695802" sldId="550"/>
        </pc:sldMkLst>
        <pc:spChg chg="mod">
          <ac:chgData name="Long Nguyen" userId="f59fb8f3-a021-417a-8bc1-65c8d471c621" providerId="ADAL" clId="{1784794D-79B0-E046-9735-6A39B25F1254}" dt="2022-04-07T12:40:06.796" v="31" actId="27636"/>
          <ac:spMkLst>
            <pc:docMk/>
            <pc:sldMk cId="344695802" sldId="550"/>
            <ac:spMk id="2" creationId="{BC6F9511-CB58-AC49-AD98-860912780FFE}"/>
          </ac:spMkLst>
        </pc:spChg>
      </pc:sldChg>
      <pc:sldChg chg="modSp add mod">
        <pc:chgData name="Long Nguyen" userId="f59fb8f3-a021-417a-8bc1-65c8d471c621" providerId="ADAL" clId="{1784794D-79B0-E046-9735-6A39B25F1254}" dt="2022-04-07T13:24:07.948" v="1594" actId="20577"/>
        <pc:sldMkLst>
          <pc:docMk/>
          <pc:sldMk cId="102519431" sldId="551"/>
        </pc:sldMkLst>
        <pc:spChg chg="mod">
          <ac:chgData name="Long Nguyen" userId="f59fb8f3-a021-417a-8bc1-65c8d471c621" providerId="ADAL" clId="{1784794D-79B0-E046-9735-6A39B25F1254}" dt="2022-04-07T13:24:07.948" v="1594" actId="20577"/>
          <ac:spMkLst>
            <pc:docMk/>
            <pc:sldMk cId="102519431" sldId="551"/>
            <ac:spMk id="3" creationId="{CE6BD10B-9D13-604D-9877-97B355109287}"/>
          </ac:spMkLst>
        </pc:spChg>
      </pc:sldChg>
      <pc:sldChg chg="del">
        <pc:chgData name="Long Nguyen" userId="f59fb8f3-a021-417a-8bc1-65c8d471c621" providerId="ADAL" clId="{1784794D-79B0-E046-9735-6A39B25F1254}" dt="2022-04-07T12:39:33.081" v="15" actId="2696"/>
        <pc:sldMkLst>
          <pc:docMk/>
          <pc:sldMk cId="1392099590" sldId="551"/>
        </pc:sldMkLst>
      </pc:sldChg>
      <pc:sldChg chg="add">
        <pc:chgData name="Long Nguyen" userId="f59fb8f3-a021-417a-8bc1-65c8d471c621" providerId="ADAL" clId="{1784794D-79B0-E046-9735-6A39B25F1254}" dt="2022-04-07T12:40:06.628" v="16"/>
        <pc:sldMkLst>
          <pc:docMk/>
          <pc:sldMk cId="370739180" sldId="552"/>
        </pc:sldMkLst>
      </pc:sldChg>
      <pc:sldChg chg="del">
        <pc:chgData name="Long Nguyen" userId="f59fb8f3-a021-417a-8bc1-65c8d471c621" providerId="ADAL" clId="{1784794D-79B0-E046-9735-6A39B25F1254}" dt="2022-04-07T12:39:33.081" v="15" actId="2696"/>
        <pc:sldMkLst>
          <pc:docMk/>
          <pc:sldMk cId="988052880" sldId="552"/>
        </pc:sldMkLst>
      </pc:sldChg>
      <pc:sldChg chg="del">
        <pc:chgData name="Long Nguyen" userId="f59fb8f3-a021-417a-8bc1-65c8d471c621" providerId="ADAL" clId="{1784794D-79B0-E046-9735-6A39B25F1254}" dt="2022-04-07T12:39:33.081" v="15" actId="2696"/>
        <pc:sldMkLst>
          <pc:docMk/>
          <pc:sldMk cId="1379105576" sldId="553"/>
        </pc:sldMkLst>
      </pc:sldChg>
      <pc:sldChg chg="modSp add mod modAnim">
        <pc:chgData name="Long Nguyen" userId="f59fb8f3-a021-417a-8bc1-65c8d471c621" providerId="ADAL" clId="{1784794D-79B0-E046-9735-6A39B25F1254}" dt="2022-04-07T12:44:19.649" v="123" actId="207"/>
        <pc:sldMkLst>
          <pc:docMk/>
          <pc:sldMk cId="1498631135" sldId="553"/>
        </pc:sldMkLst>
        <pc:spChg chg="mod">
          <ac:chgData name="Long Nguyen" userId="f59fb8f3-a021-417a-8bc1-65c8d471c621" providerId="ADAL" clId="{1784794D-79B0-E046-9735-6A39B25F1254}" dt="2022-04-07T12:43:44.865" v="48" actId="20577"/>
          <ac:spMkLst>
            <pc:docMk/>
            <pc:sldMk cId="1498631135" sldId="553"/>
            <ac:spMk id="29698" creationId="{2032BC28-BF0A-9449-BB15-9BE6BD380EA4}"/>
          </ac:spMkLst>
        </pc:spChg>
        <pc:spChg chg="mod">
          <ac:chgData name="Long Nguyen" userId="f59fb8f3-a021-417a-8bc1-65c8d471c621" providerId="ADAL" clId="{1784794D-79B0-E046-9735-6A39B25F1254}" dt="2022-04-07T12:44:19.649" v="123" actId="207"/>
          <ac:spMkLst>
            <pc:docMk/>
            <pc:sldMk cId="1498631135" sldId="553"/>
            <ac:spMk id="369667" creationId="{47E86255-DD44-C741-AB8B-33D04A9B82F2}"/>
          </ac:spMkLst>
        </pc:spChg>
      </pc:sldChg>
      <pc:sldChg chg="del">
        <pc:chgData name="Long Nguyen" userId="f59fb8f3-a021-417a-8bc1-65c8d471c621" providerId="ADAL" clId="{1784794D-79B0-E046-9735-6A39B25F1254}" dt="2022-04-07T12:39:33.081" v="15" actId="2696"/>
        <pc:sldMkLst>
          <pc:docMk/>
          <pc:sldMk cId="2644801842" sldId="554"/>
        </pc:sldMkLst>
      </pc:sldChg>
      <pc:sldChg chg="modSp add mod">
        <pc:chgData name="Long Nguyen" userId="f59fb8f3-a021-417a-8bc1-65c8d471c621" providerId="ADAL" clId="{1784794D-79B0-E046-9735-6A39B25F1254}" dt="2022-04-07T12:40:06.708" v="17" actId="27636"/>
        <pc:sldMkLst>
          <pc:docMk/>
          <pc:sldMk cId="3871005740" sldId="554"/>
        </pc:sldMkLst>
        <pc:spChg chg="mod">
          <ac:chgData name="Long Nguyen" userId="f59fb8f3-a021-417a-8bc1-65c8d471c621" providerId="ADAL" clId="{1784794D-79B0-E046-9735-6A39B25F1254}" dt="2022-04-07T12:40:06.708" v="17" actId="27636"/>
          <ac:spMkLst>
            <pc:docMk/>
            <pc:sldMk cId="3871005740" sldId="554"/>
            <ac:spMk id="2" creationId="{BC6F9511-CB58-AC49-AD98-860912780FFE}"/>
          </ac:spMkLst>
        </pc:spChg>
      </pc:sldChg>
      <pc:sldChg chg="modSp add mod">
        <pc:chgData name="Long Nguyen" userId="f59fb8f3-a021-417a-8bc1-65c8d471c621" providerId="ADAL" clId="{1784794D-79B0-E046-9735-6A39B25F1254}" dt="2022-04-07T13:31:35.156" v="2399" actId="20577"/>
        <pc:sldMkLst>
          <pc:docMk/>
          <pc:sldMk cId="553990442" sldId="555"/>
        </pc:sldMkLst>
        <pc:spChg chg="mod">
          <ac:chgData name="Long Nguyen" userId="f59fb8f3-a021-417a-8bc1-65c8d471c621" providerId="ADAL" clId="{1784794D-79B0-E046-9735-6A39B25F1254}" dt="2022-04-07T13:31:35.156" v="2399" actId="20577"/>
          <ac:spMkLst>
            <pc:docMk/>
            <pc:sldMk cId="553990442" sldId="555"/>
            <ac:spMk id="3" creationId="{CE6BD10B-9D13-604D-9877-97B355109287}"/>
          </ac:spMkLst>
        </pc:spChg>
      </pc:sldChg>
      <pc:sldChg chg="del">
        <pc:chgData name="Long Nguyen" userId="f59fb8f3-a021-417a-8bc1-65c8d471c621" providerId="ADAL" clId="{1784794D-79B0-E046-9735-6A39B25F1254}" dt="2022-04-07T12:39:33.081" v="15" actId="2696"/>
        <pc:sldMkLst>
          <pc:docMk/>
          <pc:sldMk cId="3061585853" sldId="555"/>
        </pc:sldMkLst>
      </pc:sldChg>
      <pc:sldChg chg="delSp modSp add mod delAnim">
        <pc:chgData name="Long Nguyen" userId="f59fb8f3-a021-417a-8bc1-65c8d471c621" providerId="ADAL" clId="{1784794D-79B0-E046-9735-6A39B25F1254}" dt="2022-04-07T12:47:28.817" v="154" actId="1076"/>
        <pc:sldMkLst>
          <pc:docMk/>
          <pc:sldMk cId="1837586101" sldId="556"/>
        </pc:sldMkLst>
        <pc:spChg chg="mod">
          <ac:chgData name="Long Nguyen" userId="f59fb8f3-a021-417a-8bc1-65c8d471c621" providerId="ADAL" clId="{1784794D-79B0-E046-9735-6A39B25F1254}" dt="2022-04-07T12:47:09.750" v="148" actId="1076"/>
          <ac:spMkLst>
            <pc:docMk/>
            <pc:sldMk cId="1837586101" sldId="556"/>
            <ac:spMk id="11" creationId="{36D509DE-3AB9-9A43-895C-FF5E9083D31E}"/>
          </ac:spMkLst>
        </pc:spChg>
        <pc:spChg chg="mod">
          <ac:chgData name="Long Nguyen" userId="f59fb8f3-a021-417a-8bc1-65c8d471c621" providerId="ADAL" clId="{1784794D-79B0-E046-9735-6A39B25F1254}" dt="2022-04-07T12:47:24.740" v="153" actId="1076"/>
          <ac:spMkLst>
            <pc:docMk/>
            <pc:sldMk cId="1837586101" sldId="556"/>
            <ac:spMk id="17" creationId="{7D5A7BFC-CA96-B04C-B3C5-F53353217DCC}"/>
          </ac:spMkLst>
        </pc:spChg>
        <pc:spChg chg="mod">
          <ac:chgData name="Long Nguyen" userId="f59fb8f3-a021-417a-8bc1-65c8d471c621" providerId="ADAL" clId="{1784794D-79B0-E046-9735-6A39B25F1254}" dt="2022-04-07T12:47:28.817" v="154" actId="1076"/>
          <ac:spMkLst>
            <pc:docMk/>
            <pc:sldMk cId="1837586101" sldId="556"/>
            <ac:spMk id="20" creationId="{E893D80A-0803-8A4E-911F-4E707677F745}"/>
          </ac:spMkLst>
        </pc:spChg>
        <pc:spChg chg="mod">
          <ac:chgData name="Long Nguyen" userId="f59fb8f3-a021-417a-8bc1-65c8d471c621" providerId="ADAL" clId="{1784794D-79B0-E046-9735-6A39B25F1254}" dt="2022-04-07T12:46:52.797" v="127" actId="27636"/>
          <ac:spMkLst>
            <pc:docMk/>
            <pc:sldMk cId="1837586101" sldId="556"/>
            <ac:spMk id="36867" creationId="{9F2891C4-05CF-3B48-A81C-1F147D9F90FA}"/>
          </ac:spMkLst>
        </pc:spChg>
        <pc:cxnChg chg="mod">
          <ac:chgData name="Long Nguyen" userId="f59fb8f3-a021-417a-8bc1-65c8d471c621" providerId="ADAL" clId="{1784794D-79B0-E046-9735-6A39B25F1254}" dt="2022-04-07T12:47:19.601" v="151" actId="14100"/>
          <ac:cxnSpMkLst>
            <pc:docMk/>
            <pc:sldMk cId="1837586101" sldId="556"/>
            <ac:cxnSpMk id="8" creationId="{D5089F5B-4A47-9D4B-922D-8DD15CC7D1CA}"/>
          </ac:cxnSpMkLst>
        </pc:cxnChg>
        <pc:cxnChg chg="del">
          <ac:chgData name="Long Nguyen" userId="f59fb8f3-a021-417a-8bc1-65c8d471c621" providerId="ADAL" clId="{1784794D-79B0-E046-9735-6A39B25F1254}" dt="2022-04-07T12:46:54.659" v="128" actId="478"/>
          <ac:cxnSpMkLst>
            <pc:docMk/>
            <pc:sldMk cId="1837586101" sldId="556"/>
            <ac:cxnSpMk id="12" creationId="{496E8E68-9C19-654E-BA4C-6C76EDCE4072}"/>
          </ac:cxnSpMkLst>
        </pc:cxnChg>
        <pc:cxnChg chg="mod">
          <ac:chgData name="Long Nguyen" userId="f59fb8f3-a021-417a-8bc1-65c8d471c621" providerId="ADAL" clId="{1784794D-79B0-E046-9735-6A39B25F1254}" dt="2022-04-07T12:47:17.167" v="150" actId="14100"/>
          <ac:cxnSpMkLst>
            <pc:docMk/>
            <pc:sldMk cId="1837586101" sldId="556"/>
            <ac:cxnSpMk id="13" creationId="{FE822A56-FB96-C340-90E3-6366643639D7}"/>
          </ac:cxnSpMkLst>
        </pc:cxnChg>
        <pc:cxnChg chg="mod">
          <ac:chgData name="Long Nguyen" userId="f59fb8f3-a021-417a-8bc1-65c8d471c621" providerId="ADAL" clId="{1784794D-79B0-E046-9735-6A39B25F1254}" dt="2022-04-07T12:47:24.740" v="153" actId="1076"/>
          <ac:cxnSpMkLst>
            <pc:docMk/>
            <pc:sldMk cId="1837586101" sldId="556"/>
            <ac:cxnSpMk id="18" creationId="{E652A7AA-0340-164E-8A9A-9D08EAB13594}"/>
          </ac:cxnSpMkLst>
        </pc:cxnChg>
        <pc:cxnChg chg="mod">
          <ac:chgData name="Long Nguyen" userId="f59fb8f3-a021-417a-8bc1-65c8d471c621" providerId="ADAL" clId="{1784794D-79B0-E046-9735-6A39B25F1254}" dt="2022-04-07T12:47:28.817" v="154" actId="1076"/>
          <ac:cxnSpMkLst>
            <pc:docMk/>
            <pc:sldMk cId="1837586101" sldId="556"/>
            <ac:cxnSpMk id="21" creationId="{4C577CF4-E4BE-2C4D-B402-0AE541834241}"/>
          </ac:cxnSpMkLst>
        </pc:cxnChg>
      </pc:sldChg>
      <pc:sldChg chg="del">
        <pc:chgData name="Long Nguyen" userId="f59fb8f3-a021-417a-8bc1-65c8d471c621" providerId="ADAL" clId="{1784794D-79B0-E046-9735-6A39B25F1254}" dt="2022-04-07T12:39:33.081" v="15" actId="2696"/>
        <pc:sldMkLst>
          <pc:docMk/>
          <pc:sldMk cId="2732418154" sldId="556"/>
        </pc:sldMkLst>
      </pc:sldChg>
      <pc:sldChg chg="modSp add mod">
        <pc:chgData name="Long Nguyen" userId="f59fb8f3-a021-417a-8bc1-65c8d471c621" providerId="ADAL" clId="{1784794D-79B0-E046-9735-6A39B25F1254}" dt="2022-04-07T14:00:32.523" v="2786" actId="207"/>
        <pc:sldMkLst>
          <pc:docMk/>
          <pc:sldMk cId="1602850379" sldId="557"/>
        </pc:sldMkLst>
        <pc:spChg chg="mod">
          <ac:chgData name="Long Nguyen" userId="f59fb8f3-a021-417a-8bc1-65c8d471c621" providerId="ADAL" clId="{1784794D-79B0-E046-9735-6A39B25F1254}" dt="2022-04-07T14:00:32.523" v="2786" actId="207"/>
          <ac:spMkLst>
            <pc:docMk/>
            <pc:sldMk cId="1602850379" sldId="557"/>
            <ac:spMk id="3" creationId="{CE6BD10B-9D13-604D-9877-97B355109287}"/>
          </ac:spMkLst>
        </pc:spChg>
      </pc:sldChg>
      <pc:sldChg chg="del">
        <pc:chgData name="Long Nguyen" userId="f59fb8f3-a021-417a-8bc1-65c8d471c621" providerId="ADAL" clId="{1784794D-79B0-E046-9735-6A39B25F1254}" dt="2022-04-07T12:39:33.081" v="15" actId="2696"/>
        <pc:sldMkLst>
          <pc:docMk/>
          <pc:sldMk cId="2050438063" sldId="557"/>
        </pc:sldMkLst>
      </pc:sldChg>
      <pc:sldChg chg="addSp new">
        <pc:chgData name="Long Nguyen" userId="f59fb8f3-a021-417a-8bc1-65c8d471c621" providerId="ADAL" clId="{1784794D-79B0-E046-9735-6A39B25F1254}" dt="2022-04-07T12:40:51.972" v="33"/>
        <pc:sldMkLst>
          <pc:docMk/>
          <pc:sldMk cId="922791612" sldId="560"/>
        </pc:sldMkLst>
        <pc:picChg chg="add">
          <ac:chgData name="Long Nguyen" userId="f59fb8f3-a021-417a-8bc1-65c8d471c621" providerId="ADAL" clId="{1784794D-79B0-E046-9735-6A39B25F1254}" dt="2022-04-07T12:40:51.972" v="33"/>
          <ac:picMkLst>
            <pc:docMk/>
            <pc:sldMk cId="922791612" sldId="560"/>
            <ac:picMk id="4" creationId="{BD116547-3293-504F-A581-66DE340EB6CA}"/>
          </ac:picMkLst>
        </pc:picChg>
      </pc:sldChg>
      <pc:sldChg chg="addSp delSp modSp new mod modAnim">
        <pc:chgData name="Long Nguyen" userId="f59fb8f3-a021-417a-8bc1-65c8d471c621" providerId="ADAL" clId="{1784794D-79B0-E046-9735-6A39B25F1254}" dt="2022-04-07T12:58:05.107" v="535" actId="1076"/>
        <pc:sldMkLst>
          <pc:docMk/>
          <pc:sldMk cId="506760034" sldId="561"/>
        </pc:sldMkLst>
        <pc:spChg chg="del">
          <ac:chgData name="Long Nguyen" userId="f59fb8f3-a021-417a-8bc1-65c8d471c621" providerId="ADAL" clId="{1784794D-79B0-E046-9735-6A39B25F1254}" dt="2022-04-07T12:51:43.967" v="166" actId="478"/>
          <ac:spMkLst>
            <pc:docMk/>
            <pc:sldMk cId="506760034" sldId="561"/>
            <ac:spMk id="2" creationId="{2ACFCD3E-BD2D-0246-8CF5-F2AD2DE2BABD}"/>
          </ac:spMkLst>
        </pc:spChg>
        <pc:spChg chg="mod">
          <ac:chgData name="Long Nguyen" userId="f59fb8f3-a021-417a-8bc1-65c8d471c621" providerId="ADAL" clId="{1784794D-79B0-E046-9735-6A39B25F1254}" dt="2022-04-07T12:54:36.530" v="386" actId="20577"/>
          <ac:spMkLst>
            <pc:docMk/>
            <pc:sldMk cId="506760034" sldId="561"/>
            <ac:spMk id="3" creationId="{7995385F-D0FD-894A-ACAE-1D2AA26FCCF0}"/>
          </ac:spMkLst>
        </pc:spChg>
        <pc:spChg chg="add mod">
          <ac:chgData name="Long Nguyen" userId="f59fb8f3-a021-417a-8bc1-65c8d471c621" providerId="ADAL" clId="{1784794D-79B0-E046-9735-6A39B25F1254}" dt="2022-04-07T12:56:55.205" v="490" actId="14100"/>
          <ac:spMkLst>
            <pc:docMk/>
            <pc:sldMk cId="506760034" sldId="561"/>
            <ac:spMk id="6" creationId="{222B4190-80D8-7C45-9D59-270FB8451B0F}"/>
          </ac:spMkLst>
        </pc:spChg>
        <pc:spChg chg="add mod">
          <ac:chgData name="Long Nguyen" userId="f59fb8f3-a021-417a-8bc1-65c8d471c621" providerId="ADAL" clId="{1784794D-79B0-E046-9735-6A39B25F1254}" dt="2022-04-07T12:57:38.266" v="526" actId="20577"/>
          <ac:spMkLst>
            <pc:docMk/>
            <pc:sldMk cId="506760034" sldId="561"/>
            <ac:spMk id="10" creationId="{9E6B78DF-E03D-444B-8EA9-06422E902E7C}"/>
          </ac:spMkLst>
        </pc:spChg>
        <pc:picChg chg="add del mod">
          <ac:chgData name="Long Nguyen" userId="f59fb8f3-a021-417a-8bc1-65c8d471c621" providerId="ADAL" clId="{1784794D-79B0-E046-9735-6A39B25F1254}" dt="2022-04-07T12:54:55.596" v="387" actId="478"/>
          <ac:picMkLst>
            <pc:docMk/>
            <pc:sldMk cId="506760034" sldId="561"/>
            <ac:picMk id="4" creationId="{54CDA447-DACA-2144-8CDE-94F6E9574CD4}"/>
          </ac:picMkLst>
        </pc:picChg>
        <pc:picChg chg="add mod">
          <ac:chgData name="Long Nguyen" userId="f59fb8f3-a021-417a-8bc1-65c8d471c621" providerId="ADAL" clId="{1784794D-79B0-E046-9735-6A39B25F1254}" dt="2022-04-07T12:54:57.742" v="389" actId="1076"/>
          <ac:picMkLst>
            <pc:docMk/>
            <pc:sldMk cId="506760034" sldId="561"/>
            <ac:picMk id="5" creationId="{18E23F4C-8A48-F247-8CA5-5A032BE18D12}"/>
          </ac:picMkLst>
        </pc:picChg>
        <pc:cxnChg chg="add mod">
          <ac:chgData name="Long Nguyen" userId="f59fb8f3-a021-417a-8bc1-65c8d471c621" providerId="ADAL" clId="{1784794D-79B0-E046-9735-6A39B25F1254}" dt="2022-04-07T12:56:59.903" v="492" actId="14100"/>
          <ac:cxnSpMkLst>
            <pc:docMk/>
            <pc:sldMk cId="506760034" sldId="561"/>
            <ac:cxnSpMk id="7" creationId="{3ED544E9-514D-1248-B4F4-2FC149BCAC61}"/>
          </ac:cxnSpMkLst>
        </pc:cxnChg>
        <pc:cxnChg chg="add mod">
          <ac:chgData name="Long Nguyen" userId="f59fb8f3-a021-417a-8bc1-65c8d471c621" providerId="ADAL" clId="{1784794D-79B0-E046-9735-6A39B25F1254}" dt="2022-04-07T12:57:56.467" v="531" actId="14100"/>
          <ac:cxnSpMkLst>
            <pc:docMk/>
            <pc:sldMk cId="506760034" sldId="561"/>
            <ac:cxnSpMk id="11" creationId="{A914DECF-0FC3-674F-BDC5-4A87DE0C45E2}"/>
          </ac:cxnSpMkLst>
        </pc:cxnChg>
        <pc:cxnChg chg="add mod">
          <ac:chgData name="Long Nguyen" userId="f59fb8f3-a021-417a-8bc1-65c8d471c621" providerId="ADAL" clId="{1784794D-79B0-E046-9735-6A39B25F1254}" dt="2022-04-07T12:58:05.107" v="535" actId="1076"/>
          <ac:cxnSpMkLst>
            <pc:docMk/>
            <pc:sldMk cId="506760034" sldId="561"/>
            <ac:cxnSpMk id="14" creationId="{5BE01910-F28B-B24C-886D-790DB7515BDE}"/>
          </ac:cxnSpMkLst>
        </pc:cxnChg>
      </pc:sldChg>
      <pc:sldChg chg="addSp delSp modSp new mod">
        <pc:chgData name="Long Nguyen" userId="f59fb8f3-a021-417a-8bc1-65c8d471c621" providerId="ADAL" clId="{1784794D-79B0-E046-9735-6A39B25F1254}" dt="2022-04-07T13:11:46.433" v="1284" actId="1036"/>
        <pc:sldMkLst>
          <pc:docMk/>
          <pc:sldMk cId="2049413186" sldId="562"/>
        </pc:sldMkLst>
        <pc:spChg chg="del">
          <ac:chgData name="Long Nguyen" userId="f59fb8f3-a021-417a-8bc1-65c8d471c621" providerId="ADAL" clId="{1784794D-79B0-E046-9735-6A39B25F1254}" dt="2022-04-07T13:02:13.201" v="537" actId="478"/>
          <ac:spMkLst>
            <pc:docMk/>
            <pc:sldMk cId="2049413186" sldId="562"/>
            <ac:spMk id="2" creationId="{C3BB2B26-EF4E-CC4C-BB21-161A0A5E3040}"/>
          </ac:spMkLst>
        </pc:spChg>
        <pc:spChg chg="mod">
          <ac:chgData name="Long Nguyen" userId="f59fb8f3-a021-417a-8bc1-65c8d471c621" providerId="ADAL" clId="{1784794D-79B0-E046-9735-6A39B25F1254}" dt="2022-04-07T13:11:44.491" v="1279" actId="14100"/>
          <ac:spMkLst>
            <pc:docMk/>
            <pc:sldMk cId="2049413186" sldId="562"/>
            <ac:spMk id="3" creationId="{AE35ECE3-19FD-D342-9D56-C807D5F75CC0}"/>
          </ac:spMkLst>
        </pc:spChg>
        <pc:picChg chg="add mod">
          <ac:chgData name="Long Nguyen" userId="f59fb8f3-a021-417a-8bc1-65c8d471c621" providerId="ADAL" clId="{1784794D-79B0-E046-9735-6A39B25F1254}" dt="2022-04-07T13:11:46.433" v="1284" actId="1036"/>
          <ac:picMkLst>
            <pc:docMk/>
            <pc:sldMk cId="2049413186" sldId="562"/>
            <ac:picMk id="4" creationId="{94FCC7A2-026F-8542-A56A-6ADC40163ED8}"/>
          </ac:picMkLst>
        </pc:picChg>
      </pc:sldChg>
      <pc:sldChg chg="modSp new del mod">
        <pc:chgData name="Long Nguyen" userId="f59fb8f3-a021-417a-8bc1-65c8d471c621" providerId="ADAL" clId="{1784794D-79B0-E046-9735-6A39B25F1254}" dt="2022-04-07T13:26:49.244" v="1798" actId="2696"/>
        <pc:sldMkLst>
          <pc:docMk/>
          <pc:sldMk cId="3087546841" sldId="563"/>
        </pc:sldMkLst>
        <pc:spChg chg="mod">
          <ac:chgData name="Long Nguyen" userId="f59fb8f3-a021-417a-8bc1-65c8d471c621" providerId="ADAL" clId="{1784794D-79B0-E046-9735-6A39B25F1254}" dt="2022-04-07T13:17:36.513" v="1289"/>
          <ac:spMkLst>
            <pc:docMk/>
            <pc:sldMk cId="3087546841" sldId="563"/>
            <ac:spMk id="3" creationId="{2D9DC7C9-0763-554F-8294-B28B5DA6957A}"/>
          </ac:spMkLst>
        </pc:spChg>
      </pc:sldChg>
      <pc:sldChg chg="modSp add mod">
        <pc:chgData name="Long Nguyen" userId="f59fb8f3-a021-417a-8bc1-65c8d471c621" providerId="ADAL" clId="{1784794D-79B0-E046-9735-6A39B25F1254}" dt="2022-04-07T13:26:33.023" v="1797" actId="20577"/>
        <pc:sldMkLst>
          <pc:docMk/>
          <pc:sldMk cId="1308879573" sldId="564"/>
        </pc:sldMkLst>
        <pc:spChg chg="mod">
          <ac:chgData name="Long Nguyen" userId="f59fb8f3-a021-417a-8bc1-65c8d471c621" providerId="ADAL" clId="{1784794D-79B0-E046-9735-6A39B25F1254}" dt="2022-04-07T13:26:33.023" v="1797" actId="20577"/>
          <ac:spMkLst>
            <pc:docMk/>
            <pc:sldMk cId="1308879573" sldId="564"/>
            <ac:spMk id="3" creationId="{CE6BD10B-9D13-604D-9877-97B355109287}"/>
          </ac:spMkLst>
        </pc:spChg>
      </pc:sldChg>
      <pc:sldChg chg="modSp add mod">
        <pc:chgData name="Long Nguyen" userId="f59fb8f3-a021-417a-8bc1-65c8d471c621" providerId="ADAL" clId="{1784794D-79B0-E046-9735-6A39B25F1254}" dt="2022-04-07T13:31:44.202" v="2400" actId="20577"/>
        <pc:sldMkLst>
          <pc:docMk/>
          <pc:sldMk cId="3349536565" sldId="565"/>
        </pc:sldMkLst>
        <pc:spChg chg="mod">
          <ac:chgData name="Long Nguyen" userId="f59fb8f3-a021-417a-8bc1-65c8d471c621" providerId="ADAL" clId="{1784794D-79B0-E046-9735-6A39B25F1254}" dt="2022-04-07T13:28:09.802" v="1813" actId="20577"/>
          <ac:spMkLst>
            <pc:docMk/>
            <pc:sldMk cId="3349536565" sldId="565"/>
            <ac:spMk id="2" creationId="{BC6F9511-CB58-AC49-AD98-860912780FFE}"/>
          </ac:spMkLst>
        </pc:spChg>
        <pc:spChg chg="mod">
          <ac:chgData name="Long Nguyen" userId="f59fb8f3-a021-417a-8bc1-65c8d471c621" providerId="ADAL" clId="{1784794D-79B0-E046-9735-6A39B25F1254}" dt="2022-04-07T13:31:44.202" v="2400" actId="20577"/>
          <ac:spMkLst>
            <pc:docMk/>
            <pc:sldMk cId="3349536565" sldId="565"/>
            <ac:spMk id="3" creationId="{CE6BD10B-9D13-604D-9877-97B355109287}"/>
          </ac:spMkLst>
        </pc:spChg>
      </pc:sldChg>
    </pc:docChg>
  </pc:docChgLst>
  <pc:docChgLst>
    <pc:chgData name="Long B Nguyen" userId="f59fb8f3-a021-417a-8bc1-65c8d471c621" providerId="ADAL" clId="{003C2CEF-0AB4-CC4C-A8D4-053EBD4C9D65}"/>
    <pc:docChg chg="custSel addSld delSld modSld">
      <pc:chgData name="Long B Nguyen" userId="f59fb8f3-a021-417a-8bc1-65c8d471c621" providerId="ADAL" clId="{003C2CEF-0AB4-CC4C-A8D4-053EBD4C9D65}" dt="2020-04-17T11:22:01.511" v="2793" actId="1076"/>
      <pc:docMkLst>
        <pc:docMk/>
      </pc:docMkLst>
      <pc:sldChg chg="addSp delSp modSp">
        <pc:chgData name="Long B Nguyen" userId="f59fb8f3-a021-417a-8bc1-65c8d471c621" providerId="ADAL" clId="{003C2CEF-0AB4-CC4C-A8D4-053EBD4C9D65}" dt="2020-04-17T11:22:01.511" v="2793" actId="1076"/>
        <pc:sldMkLst>
          <pc:docMk/>
          <pc:sldMk cId="4247104139" sldId="256"/>
        </pc:sldMkLst>
        <pc:spChg chg="mod">
          <ac:chgData name="Long B Nguyen" userId="f59fb8f3-a021-417a-8bc1-65c8d471c621" providerId="ADAL" clId="{003C2CEF-0AB4-CC4C-A8D4-053EBD4C9D65}" dt="2020-04-17T11:22:01.511" v="2793" actId="1076"/>
          <ac:spMkLst>
            <pc:docMk/>
            <pc:sldMk cId="4247104139" sldId="256"/>
            <ac:spMk id="2" creationId="{6117A749-B1BA-E24B-8FB0-0604EF651FB3}"/>
          </ac:spMkLst>
        </pc:spChg>
        <pc:spChg chg="del">
          <ac:chgData name="Long B Nguyen" userId="f59fb8f3-a021-417a-8bc1-65c8d471c621" providerId="ADAL" clId="{003C2CEF-0AB4-CC4C-A8D4-053EBD4C9D65}" dt="2020-04-17T04:05:53.079" v="29" actId="478"/>
          <ac:spMkLst>
            <pc:docMk/>
            <pc:sldMk cId="4247104139" sldId="256"/>
            <ac:spMk id="3" creationId="{1BDC47C8-6776-7B44-9CD4-95FC91452D62}"/>
          </ac:spMkLst>
        </pc:spChg>
        <pc:spChg chg="add del mod">
          <ac:chgData name="Long B Nguyen" userId="f59fb8f3-a021-417a-8bc1-65c8d471c621" providerId="ADAL" clId="{003C2CEF-0AB4-CC4C-A8D4-053EBD4C9D65}" dt="2020-04-17T11:19:48.578" v="2660" actId="478"/>
          <ac:spMkLst>
            <pc:docMk/>
            <pc:sldMk cId="4247104139" sldId="256"/>
            <ac:spMk id="6" creationId="{72463EE1-B4C2-FA4C-99A4-F47FF5F5CB5F}"/>
          </ac:spMkLst>
        </pc:spChg>
      </pc:sldChg>
      <pc:sldChg chg="del">
        <pc:chgData name="Long B Nguyen" userId="f59fb8f3-a021-417a-8bc1-65c8d471c621" providerId="ADAL" clId="{003C2CEF-0AB4-CC4C-A8D4-053EBD4C9D65}" dt="2020-04-17T04:11:27.364" v="113" actId="2696"/>
        <pc:sldMkLst>
          <pc:docMk/>
          <pc:sldMk cId="278045358" sldId="257"/>
        </pc:sldMkLst>
      </pc:sldChg>
      <pc:sldChg chg="del">
        <pc:chgData name="Long B Nguyen" userId="f59fb8f3-a021-417a-8bc1-65c8d471c621" providerId="ADAL" clId="{003C2CEF-0AB4-CC4C-A8D4-053EBD4C9D65}" dt="2020-04-17T04:11:27.596" v="124" actId="2696"/>
        <pc:sldMkLst>
          <pc:docMk/>
          <pc:sldMk cId="1438711869" sldId="284"/>
        </pc:sldMkLst>
      </pc:sldChg>
      <pc:sldChg chg="addSp delSp modSp">
        <pc:chgData name="Long B Nguyen" userId="f59fb8f3-a021-417a-8bc1-65c8d471c621" providerId="ADAL" clId="{003C2CEF-0AB4-CC4C-A8D4-053EBD4C9D65}" dt="2020-04-17T04:17:29.202" v="262" actId="20577"/>
        <pc:sldMkLst>
          <pc:docMk/>
          <pc:sldMk cId="131840209" sldId="286"/>
        </pc:sldMkLst>
        <pc:spChg chg="mod">
          <ac:chgData name="Long B Nguyen" userId="f59fb8f3-a021-417a-8bc1-65c8d471c621" providerId="ADAL" clId="{003C2CEF-0AB4-CC4C-A8D4-053EBD4C9D65}" dt="2020-04-17T04:06:06.066" v="49" actId="20577"/>
          <ac:spMkLst>
            <pc:docMk/>
            <pc:sldMk cId="131840209" sldId="286"/>
            <ac:spMk id="2" creationId="{AA3A228F-61D0-D949-A5E7-F83756230BF8}"/>
          </ac:spMkLst>
        </pc:spChg>
        <pc:spChg chg="add">
          <ac:chgData name="Long B Nguyen" userId="f59fb8f3-a021-417a-8bc1-65c8d471c621" providerId="ADAL" clId="{003C2CEF-0AB4-CC4C-A8D4-053EBD4C9D65}" dt="2020-04-17T04:07:56.919" v="101"/>
          <ac:spMkLst>
            <pc:docMk/>
            <pc:sldMk cId="131840209" sldId="286"/>
            <ac:spMk id="4" creationId="{E4C2513D-E995-A04E-A172-34C85E0E5926}"/>
          </ac:spMkLst>
        </pc:spChg>
        <pc:spChg chg="mod">
          <ac:chgData name="Long B Nguyen" userId="f59fb8f3-a021-417a-8bc1-65c8d471c621" providerId="ADAL" clId="{003C2CEF-0AB4-CC4C-A8D4-053EBD4C9D65}" dt="2020-04-17T04:17:29.202" v="262" actId="20577"/>
          <ac:spMkLst>
            <pc:docMk/>
            <pc:sldMk cId="131840209" sldId="286"/>
            <ac:spMk id="9" creationId="{E3B2E017-30B2-884B-A113-B419A2ED51AD}"/>
          </ac:spMkLst>
        </pc:spChg>
        <pc:graphicFrameChg chg="add del modGraphic">
          <ac:chgData name="Long B Nguyen" userId="f59fb8f3-a021-417a-8bc1-65c8d471c621" providerId="ADAL" clId="{003C2CEF-0AB4-CC4C-A8D4-053EBD4C9D65}" dt="2020-04-17T04:08:23.164" v="104" actId="478"/>
          <ac:graphicFrameMkLst>
            <pc:docMk/>
            <pc:sldMk cId="131840209" sldId="286"/>
            <ac:graphicFrameMk id="3" creationId="{EEE5A742-E7E6-EF4D-9AB5-999289D97B40}"/>
          </ac:graphicFrameMkLst>
        </pc:graphicFrameChg>
      </pc:sldChg>
      <pc:sldChg chg="del">
        <pc:chgData name="Long B Nguyen" userId="f59fb8f3-a021-417a-8bc1-65c8d471c621" providerId="ADAL" clId="{003C2CEF-0AB4-CC4C-A8D4-053EBD4C9D65}" dt="2020-04-17T04:11:27.335" v="112" actId="2696"/>
        <pc:sldMkLst>
          <pc:docMk/>
          <pc:sldMk cId="2224045576" sldId="305"/>
        </pc:sldMkLst>
      </pc:sldChg>
      <pc:sldChg chg="del">
        <pc:chgData name="Long B Nguyen" userId="f59fb8f3-a021-417a-8bc1-65c8d471c621" providerId="ADAL" clId="{003C2CEF-0AB4-CC4C-A8D4-053EBD4C9D65}" dt="2020-04-17T04:11:27.438" v="117" actId="2696"/>
        <pc:sldMkLst>
          <pc:docMk/>
          <pc:sldMk cId="140649567" sldId="320"/>
        </pc:sldMkLst>
      </pc:sldChg>
      <pc:sldChg chg="del">
        <pc:chgData name="Long B Nguyen" userId="f59fb8f3-a021-417a-8bc1-65c8d471c621" providerId="ADAL" clId="{003C2CEF-0AB4-CC4C-A8D4-053EBD4C9D65}" dt="2020-04-17T04:11:27.419" v="115" actId="2696"/>
        <pc:sldMkLst>
          <pc:docMk/>
          <pc:sldMk cId="3036972376" sldId="321"/>
        </pc:sldMkLst>
      </pc:sldChg>
      <pc:sldChg chg="del">
        <pc:chgData name="Long B Nguyen" userId="f59fb8f3-a021-417a-8bc1-65c8d471c621" providerId="ADAL" clId="{003C2CEF-0AB4-CC4C-A8D4-053EBD4C9D65}" dt="2020-04-17T04:11:27.516" v="120" actId="2696"/>
        <pc:sldMkLst>
          <pc:docMk/>
          <pc:sldMk cId="4152429118" sldId="322"/>
        </pc:sldMkLst>
      </pc:sldChg>
      <pc:sldChg chg="del">
        <pc:chgData name="Long B Nguyen" userId="f59fb8f3-a021-417a-8bc1-65c8d471c621" providerId="ADAL" clId="{003C2CEF-0AB4-CC4C-A8D4-053EBD4C9D65}" dt="2020-04-17T04:11:27.392" v="114" actId="2696"/>
        <pc:sldMkLst>
          <pc:docMk/>
          <pc:sldMk cId="3329169435" sldId="324"/>
        </pc:sldMkLst>
      </pc:sldChg>
      <pc:sldChg chg="del">
        <pc:chgData name="Long B Nguyen" userId="f59fb8f3-a021-417a-8bc1-65c8d471c621" providerId="ADAL" clId="{003C2CEF-0AB4-CC4C-A8D4-053EBD4C9D65}" dt="2020-04-17T04:11:27.466" v="118" actId="2696"/>
        <pc:sldMkLst>
          <pc:docMk/>
          <pc:sldMk cId="743112525" sldId="325"/>
        </pc:sldMkLst>
      </pc:sldChg>
      <pc:sldChg chg="del">
        <pc:chgData name="Long B Nguyen" userId="f59fb8f3-a021-417a-8bc1-65c8d471c621" providerId="ADAL" clId="{003C2CEF-0AB4-CC4C-A8D4-053EBD4C9D65}" dt="2020-04-17T04:11:27.496" v="119" actId="2696"/>
        <pc:sldMkLst>
          <pc:docMk/>
          <pc:sldMk cId="85032573" sldId="327"/>
        </pc:sldMkLst>
      </pc:sldChg>
      <pc:sldChg chg="del">
        <pc:chgData name="Long B Nguyen" userId="f59fb8f3-a021-417a-8bc1-65c8d471c621" providerId="ADAL" clId="{003C2CEF-0AB4-CC4C-A8D4-053EBD4C9D65}" dt="2020-04-17T04:11:27.579" v="123" actId="2696"/>
        <pc:sldMkLst>
          <pc:docMk/>
          <pc:sldMk cId="638580525" sldId="328"/>
        </pc:sldMkLst>
      </pc:sldChg>
      <pc:sldChg chg="del">
        <pc:chgData name="Long B Nguyen" userId="f59fb8f3-a021-417a-8bc1-65c8d471c621" providerId="ADAL" clId="{003C2CEF-0AB4-CC4C-A8D4-053EBD4C9D65}" dt="2020-04-17T04:11:27.535" v="121" actId="2696"/>
        <pc:sldMkLst>
          <pc:docMk/>
          <pc:sldMk cId="3699191075" sldId="329"/>
        </pc:sldMkLst>
      </pc:sldChg>
      <pc:sldChg chg="del">
        <pc:chgData name="Long B Nguyen" userId="f59fb8f3-a021-417a-8bc1-65c8d471c621" providerId="ADAL" clId="{003C2CEF-0AB4-CC4C-A8D4-053EBD4C9D65}" dt="2020-04-17T04:11:27.564" v="122" actId="2696"/>
        <pc:sldMkLst>
          <pc:docMk/>
          <pc:sldMk cId="3972787296" sldId="330"/>
        </pc:sldMkLst>
      </pc:sldChg>
      <pc:sldChg chg="del">
        <pc:chgData name="Long B Nguyen" userId="f59fb8f3-a021-417a-8bc1-65c8d471c621" providerId="ADAL" clId="{003C2CEF-0AB4-CC4C-A8D4-053EBD4C9D65}" dt="2020-04-17T04:11:27.427" v="116" actId="2696"/>
        <pc:sldMkLst>
          <pc:docMk/>
          <pc:sldMk cId="1403592009" sldId="331"/>
        </pc:sldMkLst>
      </pc:sldChg>
      <pc:sldChg chg="modSp add">
        <pc:chgData name="Long B Nguyen" userId="f59fb8f3-a021-417a-8bc1-65c8d471c621" providerId="ADAL" clId="{003C2CEF-0AB4-CC4C-A8D4-053EBD4C9D65}" dt="2020-04-17T04:24:31.104" v="453" actId="14100"/>
        <pc:sldMkLst>
          <pc:docMk/>
          <pc:sldMk cId="1590854686" sldId="332"/>
        </pc:sldMkLst>
        <pc:spChg chg="mod">
          <ac:chgData name="Long B Nguyen" userId="f59fb8f3-a021-417a-8bc1-65c8d471c621" providerId="ADAL" clId="{003C2CEF-0AB4-CC4C-A8D4-053EBD4C9D65}" dt="2020-04-17T04:24:28.183" v="452" actId="1076"/>
          <ac:spMkLst>
            <pc:docMk/>
            <pc:sldMk cId="1590854686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003C2CEF-0AB4-CC4C-A8D4-053EBD4C9D65}" dt="2020-04-17T04:24:31.104" v="453" actId="14100"/>
          <ac:spMkLst>
            <pc:docMk/>
            <pc:sldMk cId="1590854686" sldId="33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003C2CEF-0AB4-CC4C-A8D4-053EBD4C9D65}" dt="2020-04-17T04:24:23.745" v="451" actId="14100"/>
        <pc:sldMkLst>
          <pc:docMk/>
          <pc:sldMk cId="1221329529" sldId="333"/>
        </pc:sldMkLst>
        <pc:spChg chg="mod">
          <ac:chgData name="Long B Nguyen" userId="f59fb8f3-a021-417a-8bc1-65c8d471c621" providerId="ADAL" clId="{003C2CEF-0AB4-CC4C-A8D4-053EBD4C9D65}" dt="2020-04-17T04:24:20.629" v="450" actId="1076"/>
          <ac:spMkLst>
            <pc:docMk/>
            <pc:sldMk cId="1221329529" sldId="333"/>
            <ac:spMk id="2" creationId="{AA3A228F-61D0-D949-A5E7-F83756230BF8}"/>
          </ac:spMkLst>
        </pc:spChg>
        <pc:spChg chg="mod">
          <ac:chgData name="Long B Nguyen" userId="f59fb8f3-a021-417a-8bc1-65c8d471c621" providerId="ADAL" clId="{003C2CEF-0AB4-CC4C-A8D4-053EBD4C9D65}" dt="2020-04-17T04:24:23.745" v="451" actId="14100"/>
          <ac:spMkLst>
            <pc:docMk/>
            <pc:sldMk cId="1221329529" sldId="333"/>
            <ac:spMk id="9" creationId="{E3B2E017-30B2-884B-A113-B419A2ED51AD}"/>
          </ac:spMkLst>
        </pc:spChg>
      </pc:sldChg>
      <pc:sldChg chg="addSp delSp modSp add">
        <pc:chgData name="Long B Nguyen" userId="f59fb8f3-a021-417a-8bc1-65c8d471c621" providerId="ADAL" clId="{003C2CEF-0AB4-CC4C-A8D4-053EBD4C9D65}" dt="2020-04-17T11:20:19.743" v="2661" actId="20577"/>
        <pc:sldMkLst>
          <pc:docMk/>
          <pc:sldMk cId="1130412873" sldId="334"/>
        </pc:sldMkLst>
        <pc:spChg chg="mod">
          <ac:chgData name="Long B Nguyen" userId="f59fb8f3-a021-417a-8bc1-65c8d471c621" providerId="ADAL" clId="{003C2CEF-0AB4-CC4C-A8D4-053EBD4C9D65}" dt="2020-04-17T10:37:19.668" v="702" actId="20577"/>
          <ac:spMkLst>
            <pc:docMk/>
            <pc:sldMk cId="1130412873" sldId="334"/>
            <ac:spMk id="2" creationId="{AA3A228F-61D0-D949-A5E7-F83756230BF8}"/>
          </ac:spMkLst>
        </pc:spChg>
        <pc:spChg chg="add del">
          <ac:chgData name="Long B Nguyen" userId="f59fb8f3-a021-417a-8bc1-65c8d471c621" providerId="ADAL" clId="{003C2CEF-0AB4-CC4C-A8D4-053EBD4C9D65}" dt="2020-04-17T10:46:50.849" v="840" actId="478"/>
          <ac:spMkLst>
            <pc:docMk/>
            <pc:sldMk cId="1130412873" sldId="334"/>
            <ac:spMk id="5" creationId="{E9A7F870-AF55-E440-AED5-66396A342E9A}"/>
          </ac:spMkLst>
        </pc:spChg>
        <pc:spChg chg="mod">
          <ac:chgData name="Long B Nguyen" userId="f59fb8f3-a021-417a-8bc1-65c8d471c621" providerId="ADAL" clId="{003C2CEF-0AB4-CC4C-A8D4-053EBD4C9D65}" dt="2020-04-17T11:20:19.743" v="2661" actId="20577"/>
          <ac:spMkLst>
            <pc:docMk/>
            <pc:sldMk cId="1130412873" sldId="334"/>
            <ac:spMk id="9" creationId="{E3B2E017-30B2-884B-A113-B419A2ED51AD}"/>
          </ac:spMkLst>
        </pc:spChg>
        <pc:graphicFrameChg chg="add del">
          <ac:chgData name="Long B Nguyen" userId="f59fb8f3-a021-417a-8bc1-65c8d471c621" providerId="ADAL" clId="{003C2CEF-0AB4-CC4C-A8D4-053EBD4C9D65}" dt="2020-04-17T10:46:50.849" v="840" actId="478"/>
          <ac:graphicFrameMkLst>
            <pc:docMk/>
            <pc:sldMk cId="1130412873" sldId="334"/>
            <ac:graphicFrameMk id="3" creationId="{17DBCCEC-1DFE-7345-B438-57C09D0848E2}"/>
          </ac:graphicFrameMkLst>
        </pc:graphicFrameChg>
      </pc:sldChg>
      <pc:sldChg chg="modSp add">
        <pc:chgData name="Long B Nguyen" userId="f59fb8f3-a021-417a-8bc1-65c8d471c621" providerId="ADAL" clId="{003C2CEF-0AB4-CC4C-A8D4-053EBD4C9D65}" dt="2020-04-17T10:38:46.355" v="719" actId="20577"/>
        <pc:sldMkLst>
          <pc:docMk/>
          <pc:sldMk cId="2742905411" sldId="335"/>
        </pc:sldMkLst>
        <pc:spChg chg="mod">
          <ac:chgData name="Long B Nguyen" userId="f59fb8f3-a021-417a-8bc1-65c8d471c621" providerId="ADAL" clId="{003C2CEF-0AB4-CC4C-A8D4-053EBD4C9D65}" dt="2020-04-17T10:38:46.355" v="719" actId="20577"/>
          <ac:spMkLst>
            <pc:docMk/>
            <pc:sldMk cId="2742905411" sldId="335"/>
            <ac:spMk id="9" creationId="{E3B2E017-30B2-884B-A113-B419A2ED51AD}"/>
          </ac:spMkLst>
        </pc:spChg>
      </pc:sldChg>
      <pc:sldChg chg="addSp delSp modSp add">
        <pc:chgData name="Long B Nguyen" userId="f59fb8f3-a021-417a-8bc1-65c8d471c621" providerId="ADAL" clId="{003C2CEF-0AB4-CC4C-A8D4-053EBD4C9D65}" dt="2020-04-17T10:45:24.704" v="836" actId="20577"/>
        <pc:sldMkLst>
          <pc:docMk/>
          <pc:sldMk cId="2397411107" sldId="336"/>
        </pc:sldMkLst>
        <pc:spChg chg="add">
          <ac:chgData name="Long B Nguyen" userId="f59fb8f3-a021-417a-8bc1-65c8d471c621" providerId="ADAL" clId="{003C2CEF-0AB4-CC4C-A8D4-053EBD4C9D65}" dt="2020-04-17T10:39:15.797" v="726"/>
          <ac:spMkLst>
            <pc:docMk/>
            <pc:sldMk cId="2397411107" sldId="336"/>
            <ac:spMk id="5" creationId="{818EE4D1-6073-E546-906A-F42281392B24}"/>
          </ac:spMkLst>
        </pc:spChg>
        <pc:spChg chg="mod">
          <ac:chgData name="Long B Nguyen" userId="f59fb8f3-a021-417a-8bc1-65c8d471c621" providerId="ADAL" clId="{003C2CEF-0AB4-CC4C-A8D4-053EBD4C9D65}" dt="2020-04-17T10:45:24.704" v="836" actId="20577"/>
          <ac:spMkLst>
            <pc:docMk/>
            <pc:sldMk cId="2397411107" sldId="336"/>
            <ac:spMk id="9" creationId="{E3B2E017-30B2-884B-A113-B419A2ED51AD}"/>
          </ac:spMkLst>
        </pc:spChg>
        <pc:graphicFrameChg chg="add del mod">
          <ac:chgData name="Long B Nguyen" userId="f59fb8f3-a021-417a-8bc1-65c8d471c621" providerId="ADAL" clId="{003C2CEF-0AB4-CC4C-A8D4-053EBD4C9D65}" dt="2020-04-17T10:39:33.374" v="731" actId="478"/>
          <ac:graphicFrameMkLst>
            <pc:docMk/>
            <pc:sldMk cId="2397411107" sldId="336"/>
            <ac:graphicFrameMk id="3" creationId="{A1256100-76A8-7C4C-BFDD-287359BB2E40}"/>
          </ac:graphicFrameMkLst>
        </pc:graphicFrameChg>
      </pc:sldChg>
      <pc:sldChg chg="delSp modSp add">
        <pc:chgData name="Long B Nguyen" userId="f59fb8f3-a021-417a-8bc1-65c8d471c621" providerId="ADAL" clId="{003C2CEF-0AB4-CC4C-A8D4-053EBD4C9D65}" dt="2020-04-17T10:40:06.983" v="736" actId="20577"/>
        <pc:sldMkLst>
          <pc:docMk/>
          <pc:sldMk cId="1053970179" sldId="337"/>
        </pc:sldMkLst>
        <pc:spChg chg="mod">
          <ac:chgData name="Long B Nguyen" userId="f59fb8f3-a021-417a-8bc1-65c8d471c621" providerId="ADAL" clId="{003C2CEF-0AB4-CC4C-A8D4-053EBD4C9D65}" dt="2020-04-17T10:40:06.983" v="736" actId="20577"/>
          <ac:spMkLst>
            <pc:docMk/>
            <pc:sldMk cId="1053970179" sldId="337"/>
            <ac:spMk id="9" creationId="{E3B2E017-30B2-884B-A113-B419A2ED51AD}"/>
          </ac:spMkLst>
        </pc:spChg>
        <pc:graphicFrameChg chg="del">
          <ac:chgData name="Long B Nguyen" userId="f59fb8f3-a021-417a-8bc1-65c8d471c621" providerId="ADAL" clId="{003C2CEF-0AB4-CC4C-A8D4-053EBD4C9D65}" dt="2020-04-17T10:39:24.424" v="728" actId="478"/>
          <ac:graphicFrameMkLst>
            <pc:docMk/>
            <pc:sldMk cId="1053970179" sldId="337"/>
            <ac:graphicFrameMk id="3" creationId="{A1256100-76A8-7C4C-BFDD-287359BB2E40}"/>
          </ac:graphicFrameMkLst>
        </pc:graphicFrameChg>
      </pc:sldChg>
      <pc:sldChg chg="modSp add">
        <pc:chgData name="Long B Nguyen" userId="f59fb8f3-a021-417a-8bc1-65c8d471c621" providerId="ADAL" clId="{003C2CEF-0AB4-CC4C-A8D4-053EBD4C9D65}" dt="2020-04-17T10:42:40.541" v="782" actId="255"/>
        <pc:sldMkLst>
          <pc:docMk/>
          <pc:sldMk cId="4123124622" sldId="338"/>
        </pc:sldMkLst>
        <pc:spChg chg="mod">
          <ac:chgData name="Long B Nguyen" userId="f59fb8f3-a021-417a-8bc1-65c8d471c621" providerId="ADAL" clId="{003C2CEF-0AB4-CC4C-A8D4-053EBD4C9D65}" dt="2020-04-17T10:40:50.017" v="755" actId="20577"/>
          <ac:spMkLst>
            <pc:docMk/>
            <pc:sldMk cId="4123124622" sldId="338"/>
            <ac:spMk id="2" creationId="{AA3A228F-61D0-D949-A5E7-F83756230BF8}"/>
          </ac:spMkLst>
        </pc:spChg>
        <pc:spChg chg="mod">
          <ac:chgData name="Long B Nguyen" userId="f59fb8f3-a021-417a-8bc1-65c8d471c621" providerId="ADAL" clId="{003C2CEF-0AB4-CC4C-A8D4-053EBD4C9D65}" dt="2020-04-17T10:42:40.541" v="782" actId="255"/>
          <ac:spMkLst>
            <pc:docMk/>
            <pc:sldMk cId="4123124622" sldId="338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003C2CEF-0AB4-CC4C-A8D4-053EBD4C9D65}" dt="2020-04-17T10:59:08.821" v="1332" actId="113"/>
        <pc:sldMkLst>
          <pc:docMk/>
          <pc:sldMk cId="3980302888" sldId="339"/>
        </pc:sldMkLst>
        <pc:spChg chg="mod">
          <ac:chgData name="Long B Nguyen" userId="f59fb8f3-a021-417a-8bc1-65c8d471c621" providerId="ADAL" clId="{003C2CEF-0AB4-CC4C-A8D4-053EBD4C9D65}" dt="2020-04-17T10:59:08.821" v="1332" actId="113"/>
          <ac:spMkLst>
            <pc:docMk/>
            <pc:sldMk cId="3980302888" sldId="33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003C2CEF-0AB4-CC4C-A8D4-053EBD4C9D65}" dt="2020-04-17T10:44:25.132" v="812" actId="5793"/>
        <pc:sldMkLst>
          <pc:docMk/>
          <pc:sldMk cId="312846946" sldId="340"/>
        </pc:sldMkLst>
        <pc:spChg chg="mod">
          <ac:chgData name="Long B Nguyen" userId="f59fb8f3-a021-417a-8bc1-65c8d471c621" providerId="ADAL" clId="{003C2CEF-0AB4-CC4C-A8D4-053EBD4C9D65}" dt="2020-04-17T10:44:25.132" v="812" actId="5793"/>
          <ac:spMkLst>
            <pc:docMk/>
            <pc:sldMk cId="312846946" sldId="34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003C2CEF-0AB4-CC4C-A8D4-053EBD4C9D65}" dt="2020-04-17T11:21:29.701" v="2778" actId="20577"/>
        <pc:sldMkLst>
          <pc:docMk/>
          <pc:sldMk cId="1215166804" sldId="341"/>
        </pc:sldMkLst>
        <pc:spChg chg="mod">
          <ac:chgData name="Long B Nguyen" userId="f59fb8f3-a021-417a-8bc1-65c8d471c621" providerId="ADAL" clId="{003C2CEF-0AB4-CC4C-A8D4-053EBD4C9D65}" dt="2020-04-17T10:48:37.378" v="1037" actId="20577"/>
          <ac:spMkLst>
            <pc:docMk/>
            <pc:sldMk cId="1215166804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003C2CEF-0AB4-CC4C-A8D4-053EBD4C9D65}" dt="2020-04-17T11:21:29.701" v="2778" actId="20577"/>
          <ac:spMkLst>
            <pc:docMk/>
            <pc:sldMk cId="1215166804" sldId="34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003C2CEF-0AB4-CC4C-A8D4-053EBD4C9D65}" dt="2020-04-17T11:15:41.159" v="2628" actId="20577"/>
        <pc:sldMkLst>
          <pc:docMk/>
          <pc:sldMk cId="3520288919" sldId="342"/>
        </pc:sldMkLst>
        <pc:spChg chg="mod">
          <ac:chgData name="Long B Nguyen" userId="f59fb8f3-a021-417a-8bc1-65c8d471c621" providerId="ADAL" clId="{003C2CEF-0AB4-CC4C-A8D4-053EBD4C9D65}" dt="2020-04-17T11:06:57.745" v="2022" actId="20577"/>
          <ac:spMkLst>
            <pc:docMk/>
            <pc:sldMk cId="3520288919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003C2CEF-0AB4-CC4C-A8D4-053EBD4C9D65}" dt="2020-04-17T11:15:41.159" v="2628" actId="20577"/>
          <ac:spMkLst>
            <pc:docMk/>
            <pc:sldMk cId="3520288919" sldId="342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359527BD-9D28-FA41-9B76-D4C412CACD55}"/>
    <pc:docChg chg="undo custSel addSld delSld modSld">
      <pc:chgData name="Long B Nguyen" userId="f59fb8f3-a021-417a-8bc1-65c8d471c621" providerId="ADAL" clId="{359527BD-9D28-FA41-9B76-D4C412CACD55}" dt="2019-05-31T13:35:34.282" v="3276" actId="1035"/>
      <pc:docMkLst>
        <pc:docMk/>
      </pc:docMkLst>
      <pc:sldChg chg="addSp modSp">
        <pc:chgData name="Long B Nguyen" userId="f59fb8f3-a021-417a-8bc1-65c8d471c621" providerId="ADAL" clId="{359527BD-9D28-FA41-9B76-D4C412CACD55}" dt="2019-05-31T01:56:35.415" v="1458" actId="14100"/>
        <pc:sldMkLst>
          <pc:docMk/>
          <pc:sldMk cId="4247104139" sldId="256"/>
        </pc:sldMkLst>
        <pc:spChg chg="mod">
          <ac:chgData name="Long B Nguyen" userId="f59fb8f3-a021-417a-8bc1-65c8d471c621" providerId="ADAL" clId="{359527BD-9D28-FA41-9B76-D4C412CACD55}" dt="2019-05-31T01:56:35.415" v="1458" actId="14100"/>
          <ac:spMkLst>
            <pc:docMk/>
            <pc:sldMk cId="4247104139" sldId="256"/>
            <ac:spMk id="3" creationId="{1BDC47C8-6776-7B44-9CD4-95FC91452D62}"/>
          </ac:spMkLst>
        </pc:spChg>
        <pc:spChg chg="add mod">
          <ac:chgData name="Long B Nguyen" userId="f59fb8f3-a021-417a-8bc1-65c8d471c621" providerId="ADAL" clId="{359527BD-9D28-FA41-9B76-D4C412CACD55}" dt="2019-05-30T16:32:04.038" v="8" actId="20577"/>
          <ac:spMkLst>
            <pc:docMk/>
            <pc:sldMk cId="4247104139" sldId="256"/>
            <ac:spMk id="4" creationId="{C4071586-F58C-CD48-BB49-60F4B2277ED8}"/>
          </ac:spMkLst>
        </pc:spChg>
      </pc:sldChg>
      <pc:sldChg chg="delSp modSp">
        <pc:chgData name="Long B Nguyen" userId="f59fb8f3-a021-417a-8bc1-65c8d471c621" providerId="ADAL" clId="{359527BD-9D28-FA41-9B76-D4C412CACD55}" dt="2019-05-30T17:22:04.558" v="249" actId="20577"/>
        <pc:sldMkLst>
          <pc:docMk/>
          <pc:sldMk cId="278045358" sldId="257"/>
        </pc:sldMkLst>
        <pc:spChg chg="mod">
          <ac:chgData name="Long B Nguyen" userId="f59fb8f3-a021-417a-8bc1-65c8d471c621" providerId="ADAL" clId="{359527BD-9D28-FA41-9B76-D4C412CACD55}" dt="2019-05-30T17:20:27.646" v="199" actId="20577"/>
          <ac:spMkLst>
            <pc:docMk/>
            <pc:sldMk cId="278045358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359527BD-9D28-FA41-9B76-D4C412CACD55}" dt="2019-05-30T17:22:04.558" v="249" actId="20577"/>
          <ac:spMkLst>
            <pc:docMk/>
            <pc:sldMk cId="278045358" sldId="257"/>
            <ac:spMk id="9" creationId="{E3B2E017-30B2-884B-A113-B419A2ED51AD}"/>
          </ac:spMkLst>
        </pc:spChg>
        <pc:picChg chg="del">
          <ac:chgData name="Long B Nguyen" userId="f59fb8f3-a021-417a-8bc1-65c8d471c621" providerId="ADAL" clId="{359527BD-9D28-FA41-9B76-D4C412CACD55}" dt="2019-05-30T17:18:15.325" v="157" actId="478"/>
          <ac:picMkLst>
            <pc:docMk/>
            <pc:sldMk cId="278045358" sldId="257"/>
            <ac:picMk id="10" creationId="{0DE7622C-475C-9249-A79F-BAF9F8E7E6F1}"/>
          </ac:picMkLst>
        </pc:picChg>
      </pc:sldChg>
      <pc:sldChg chg="modSp add">
        <pc:chgData name="Long B Nguyen" userId="f59fb8f3-a021-417a-8bc1-65c8d471c621" providerId="ADAL" clId="{359527BD-9D28-FA41-9B76-D4C412CACD55}" dt="2019-05-31T02:17:06.620" v="1587" actId="255"/>
        <pc:sldMkLst>
          <pc:docMk/>
          <pc:sldMk cId="131840209" sldId="286"/>
        </pc:sldMkLst>
        <pc:spChg chg="mod">
          <ac:chgData name="Long B Nguyen" userId="f59fb8f3-a021-417a-8bc1-65c8d471c621" providerId="ADAL" clId="{359527BD-9D28-FA41-9B76-D4C412CACD55}" dt="2019-05-31T02:17:06.620" v="1587" actId="255"/>
          <ac:spMkLst>
            <pc:docMk/>
            <pc:sldMk cId="131840209" sldId="28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359527BD-9D28-FA41-9B76-D4C412CACD55}" dt="2019-05-31T12:11:56.074" v="2369" actId="20577"/>
        <pc:sldMkLst>
          <pc:docMk/>
          <pc:sldMk cId="2224045576" sldId="305"/>
        </pc:sldMkLst>
        <pc:spChg chg="mod">
          <ac:chgData name="Long B Nguyen" userId="f59fb8f3-a021-417a-8bc1-65c8d471c621" providerId="ADAL" clId="{359527BD-9D28-FA41-9B76-D4C412CACD55}" dt="2019-05-31T12:11:56.074" v="2369" actId="20577"/>
          <ac:spMkLst>
            <pc:docMk/>
            <pc:sldMk cId="2224045576" sldId="305"/>
            <ac:spMk id="2" creationId="{EA8D4812-1329-D34B-BE17-6F2028DA357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7FFB3-5F72-214F-8E23-4869C9F92A8F}" type="datetimeFigureOut">
              <a:rPr lang="en-US" smtClean="0"/>
              <a:t>4/7/22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5D596-D1CC-A944-90D4-D674985B5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3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>
            <a:extLst>
              <a:ext uri="{FF2B5EF4-FFF2-40B4-BE49-F238E27FC236}">
                <a16:creationId xmlns:a16="http://schemas.microsoft.com/office/drawing/2014/main" id="{8527E883-5BAF-3B40-83E7-E6638B4E32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6511760-1C26-6D46-8F02-719B189D0439}" type="slidenum">
              <a:rPr lang="en-US" altLang="en-US" smtClean="0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80AEEC4F-9FB1-1E4A-9BCE-3F19390FA2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7388" y="685800"/>
            <a:ext cx="5486400" cy="3429000"/>
          </a:xfrm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A1E64DCB-8C26-3A45-8A81-BF958A9B54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1433" tIns="45716" rIns="91433" bIns="45716"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4911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513958FD-F51B-5C4C-B72B-7C1FA6E715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DD4C7B1-D736-2B48-8D0E-46C9F6AE84FE}" type="slidenum">
              <a:rPr lang="en-US" altLang="en-US" smtClean="0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01BBFD5D-C04D-4844-8A36-72706D68E4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7388" y="685800"/>
            <a:ext cx="5486400" cy="3429000"/>
          </a:xfrm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177D9F23-116B-DB4D-9C43-5CE8471BDB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1433" tIns="45716" rIns="91433" bIns="45716"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4519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513958FD-F51B-5C4C-B72B-7C1FA6E715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DD4C7B1-D736-2B48-8D0E-46C9F6AE84FE}" type="slidenum">
              <a:rPr lang="en-US" altLang="en-US" smtClean="0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01BBFD5D-C04D-4844-8A36-72706D68E4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7388" y="685800"/>
            <a:ext cx="5486400" cy="3429000"/>
          </a:xfrm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177D9F23-116B-DB4D-9C43-5CE8471BDB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1433" tIns="45716" rIns="91433" bIns="45716"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3694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pcentral.collegeboard.org/pdf/ap-computer-science-a-java-quick-reference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2532" y="2550679"/>
            <a:ext cx="6619244" cy="734328"/>
          </a:xfrm>
        </p:spPr>
        <p:txBody>
          <a:bodyPr>
            <a:normAutofit fontScale="90000"/>
          </a:bodyPr>
          <a:lstStyle/>
          <a:p>
            <a:pPr algn="l"/>
            <a:r>
              <a:rPr lang="en-US" sz="4050" dirty="0"/>
              <a:t>AP CS A Exam</a:t>
            </a:r>
            <a:br>
              <a:rPr lang="en-US" sz="4050" dirty="0"/>
            </a:br>
            <a:r>
              <a:rPr lang="en-US" sz="4050" dirty="0"/>
              <a:t>Exam Overview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91A8F-AAF8-3144-AEDE-0172CA638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04" y="133611"/>
            <a:ext cx="7891506" cy="616283"/>
          </a:xfrm>
        </p:spPr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23960-73AA-8F4D-8DA1-9E54D69D5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916" y="769121"/>
            <a:ext cx="8716710" cy="46660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Leave Nothing Blank! Get partial credit if not full credit!</a:t>
            </a:r>
            <a:endParaRPr lang="en-US" sz="1900" dirty="0"/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funMethod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(int something){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if(something &gt;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somethingElse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true;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must have a default return; every return can’t be 	// locked in an if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false; 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900" dirty="0"/>
            </a:b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418230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9511-CB58-AC49-AD98-86091278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63244"/>
            <a:ext cx="7886700" cy="588511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1: Methods and Control Structures</a:t>
            </a:r>
            <a:br>
              <a:rPr lang="en-US" dirty="0"/>
            </a:br>
            <a:r>
              <a:rPr lang="en-US" dirty="0"/>
              <a:t>See previous years' similar FRQs: </a:t>
            </a:r>
            <a:br>
              <a:rPr lang="en-US" dirty="0"/>
            </a:br>
            <a:r>
              <a:rPr lang="en-US" dirty="0"/>
              <a:t>2018 #1, 2019 #1, 2017 #3, 2018 #2, 2021#1</a:t>
            </a:r>
          </a:p>
        </p:txBody>
      </p:sp>
    </p:spTree>
    <p:extLst>
      <p:ext uri="{BB962C8B-B14F-4D97-AF65-F5344CB8AC3E}">
        <p14:creationId xmlns:p14="http://schemas.microsoft.com/office/powerpoint/2010/main" val="344695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9511-CB58-AC49-AD98-86091278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77" y="128185"/>
            <a:ext cx="7886700" cy="588511"/>
          </a:xfrm>
        </p:spPr>
        <p:txBody>
          <a:bodyPr/>
          <a:lstStyle/>
          <a:p>
            <a:r>
              <a:rPr lang="en-US" dirty="0"/>
              <a:t>Methods and Control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BD10B-9D13-604D-9877-97B355109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77" y="888763"/>
            <a:ext cx="8780270" cy="46232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  <a:cs typeface="Courier New" panose="02070309020205020404" pitchFamily="49" charset="0"/>
              </a:rPr>
              <a:t>Question 1 of the FRQ will likely ask you to write methods that utilize control structures(for vs while loops, conditionals).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  <a:cs typeface="Courier New" panose="02070309020205020404" pitchFamily="49" charset="0"/>
              </a:rPr>
              <a:t>You are given (usually static) methods with parameters and will be asked to write a method that calls one of the given methods in its implementation.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If a method comment says /* Implementation not shown */. You do not to implement the method. But you'll likely need to use the method in your code at least once.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AVOID using arrays/</a:t>
            </a:r>
            <a:r>
              <a:rPr lang="en-US" dirty="0" err="1">
                <a:solidFill>
                  <a:srgbClr val="FF0000"/>
                </a:solidFill>
              </a:rPr>
              <a:t>arraylists</a:t>
            </a:r>
            <a:r>
              <a:rPr lang="en-US" dirty="0">
                <a:solidFill>
                  <a:srgbClr val="FF0000"/>
                </a:solidFill>
              </a:rPr>
              <a:t> for this problem.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  <a:cs typeface="Courier New" panose="02070309020205020404" pitchFamily="49" charset="0"/>
              </a:rPr>
              <a:t>2019 #1 is a good example of this problem.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19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9511-CB58-AC49-AD98-86091278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77" y="128185"/>
            <a:ext cx="7886700" cy="588511"/>
          </a:xfrm>
        </p:spPr>
        <p:txBody>
          <a:bodyPr/>
          <a:lstStyle/>
          <a:p>
            <a:r>
              <a:rPr lang="en-US" dirty="0"/>
              <a:t>Methods and Control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BD10B-9D13-604D-9877-97B355109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77" y="888763"/>
            <a:ext cx="8780270" cy="462327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  <a:cs typeface="Courier New" panose="02070309020205020404" pitchFamily="49" charset="0"/>
              </a:rPr>
              <a:t>Likely you will need to use for loops and if-else if-else conditionals.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  <a:cs typeface="Courier New" panose="02070309020205020404" pitchFamily="49" charset="0"/>
              </a:rPr>
              <a:t>Likely your method will return some value. See its return type in its header.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  <a:cs typeface="Courier New" panose="02070309020205020404" pitchFamily="49" charset="0"/>
              </a:rPr>
              <a:t>Using Strings and its methods can be required here in this question(or Question 2). See for example 2017 #3 for a String question that fits "Methods and Control Structures" question.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Gill Sans MT" panose="020B0502020104020203" pitchFamily="34" charset="77"/>
              </a:rPr>
              <a:t>You should know how to use </a:t>
            </a:r>
            <a:r>
              <a:rPr lang="en-US" sz="2200" b="1" dirty="0">
                <a:latin typeface="Gill Sans MT" panose="020B0502020104020203" pitchFamily="34" charset="77"/>
              </a:rPr>
              <a:t>substring(int beg, int end), substring(int beg), </a:t>
            </a:r>
            <a:r>
              <a:rPr lang="en-US" sz="2200" b="1" dirty="0" err="1">
                <a:latin typeface="Gill Sans MT" panose="020B0502020104020203" pitchFamily="34" charset="77"/>
              </a:rPr>
              <a:t>indexOf</a:t>
            </a:r>
            <a:r>
              <a:rPr lang="en-US" sz="2200" b="1" dirty="0">
                <a:latin typeface="Gill Sans MT" panose="020B0502020104020203" pitchFamily="34" charset="77"/>
              </a:rPr>
              <a:t>, equals, length and </a:t>
            </a:r>
            <a:r>
              <a:rPr lang="en-US" sz="2200" b="1" dirty="0" err="1">
                <a:latin typeface="Gill Sans MT" panose="020B0502020104020203" pitchFamily="34" charset="77"/>
              </a:rPr>
              <a:t>compareTo</a:t>
            </a:r>
            <a:r>
              <a:rPr lang="en-US" sz="2200" b="1" dirty="0">
                <a:latin typeface="Gill Sans MT" panose="020B0502020104020203" pitchFamily="34" charset="77"/>
              </a:rPr>
              <a:t> </a:t>
            </a:r>
            <a:r>
              <a:rPr lang="en-US" sz="2200" dirty="0">
                <a:latin typeface="Gill Sans MT" panose="020B0502020104020203" pitchFamily="34" charset="77"/>
              </a:rPr>
              <a:t>methods. See the College Board reference sheet.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79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C6B8F438-0BCB-7548-9023-EA72CB9BC9A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6736" y="113121"/>
            <a:ext cx="7886700" cy="635909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String</a:t>
            </a:r>
            <a:r>
              <a:rPr lang="en-US" dirty="0">
                <a:cs typeface="+mj-cs"/>
              </a:rPr>
              <a:t> methods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86537E5E-8E9E-CC4E-85C4-87A3A5FB66CB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533115" lvl="1" indent="-205044">
              <a:buNone/>
              <a:defRPr/>
            </a:pPr>
            <a:endParaRPr lang="en-US" dirty="0"/>
          </a:p>
          <a:p>
            <a:pPr marL="533115" lvl="1" indent="-205044">
              <a:defRPr/>
            </a:pPr>
            <a:endParaRPr lang="en-US" dirty="0"/>
          </a:p>
          <a:p>
            <a:pPr marL="533115" lvl="1" indent="-205044">
              <a:defRPr/>
            </a:pPr>
            <a:endParaRPr lang="en-US" dirty="0"/>
          </a:p>
          <a:p>
            <a:pPr marL="533115" lvl="1" indent="-205044">
              <a:defRPr/>
            </a:pPr>
            <a:endParaRPr lang="en-US" dirty="0"/>
          </a:p>
          <a:p>
            <a:pPr marL="533115" lvl="1" indent="-205044">
              <a:defRPr/>
            </a:pPr>
            <a:endParaRPr lang="en-US" dirty="0"/>
          </a:p>
          <a:p>
            <a:pPr marL="533115" lvl="1" indent="-205044">
              <a:defRPr/>
            </a:pPr>
            <a:endParaRPr lang="en-US" dirty="0"/>
          </a:p>
          <a:p>
            <a:pPr marL="533115" lvl="1" indent="-205044">
              <a:defRPr/>
            </a:pPr>
            <a:endParaRPr lang="en-US" dirty="0"/>
          </a:p>
          <a:p>
            <a:pPr marL="533115" lvl="1" indent="-205044">
              <a:defRPr/>
            </a:pPr>
            <a:endParaRPr lang="en-US" dirty="0"/>
          </a:p>
          <a:p>
            <a:pPr marL="533115" lvl="1" indent="-205044">
              <a:defRPr/>
            </a:pPr>
            <a:endParaRPr lang="en-US" dirty="0"/>
          </a:p>
          <a:p>
            <a:pPr marL="533115" lvl="1" indent="-205044">
              <a:defRPr/>
            </a:pPr>
            <a:endParaRPr lang="en-US" sz="750" dirty="0"/>
          </a:p>
          <a:p>
            <a:pPr marL="227533" indent="-227533">
              <a:defRPr/>
            </a:pPr>
            <a:endParaRPr lang="en-US" dirty="0">
              <a:cs typeface="+mn-cs"/>
            </a:endParaRPr>
          </a:p>
        </p:txBody>
      </p:sp>
      <p:graphicFrame>
        <p:nvGraphicFramePr>
          <p:cNvPr id="531460" name="Group 4">
            <a:extLst>
              <a:ext uri="{FF2B5EF4-FFF2-40B4-BE49-F238E27FC236}">
                <a16:creationId xmlns:a16="http://schemas.microsoft.com/office/drawing/2014/main" id="{39A415A5-9F18-034F-B82F-721845132275}"/>
              </a:ext>
            </a:extLst>
          </p:cNvPr>
          <p:cNvGraphicFramePr>
            <a:graphicFrameLocks noGrp="1"/>
          </p:cNvGraphicFramePr>
          <p:nvPr/>
        </p:nvGraphicFramePr>
        <p:xfrm>
          <a:off x="889000" y="1143000"/>
          <a:ext cx="7366000" cy="4008439"/>
        </p:xfrm>
        <a:graphic>
          <a:graphicData uri="http://schemas.openxmlformats.org/drawingml/2006/table">
            <a:tbl>
              <a:tblPr/>
              <a:tblGrid>
                <a:gridCol w="307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Method name</a:t>
                      </a:r>
                    </a:p>
                  </a:txBody>
                  <a:tcPr marL="76200" marR="76200" marT="38096" marB="380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L="76200" marR="76200" marT="38096" marB="380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String(String str) </a:t>
                      </a:r>
                    </a:p>
                  </a:txBody>
                  <a:tcPr marL="76200" marR="76200" marT="38096" marB="380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Constructs a new String object that represents the same sequence of characters as str </a:t>
                      </a:r>
                      <a:endParaRPr lang="en-US" sz="1500" dirty="0">
                        <a:effectLst/>
                      </a:endParaRPr>
                    </a:p>
                  </a:txBody>
                  <a:tcPr marL="76200" marR="76200" marT="38096" marB="380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int length()</a:t>
                      </a:r>
                    </a:p>
                  </a:txBody>
                  <a:tcPr marL="76200" marR="76200" marT="38096" marB="380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Returns number of characters in this string</a:t>
                      </a:r>
                    </a:p>
                  </a:txBody>
                  <a:tcPr marL="76200" marR="76200" marT="38096" marB="380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7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substring(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index1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index2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substring(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index1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76200" marR="76200" marT="38096" marB="380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Returns the characters in this string from </a:t>
                      </a:r>
                      <a:r>
                        <a:rPr kumimoji="0" lang="en-US" sz="15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index1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(inclusive) to </a:t>
                      </a:r>
                      <a:r>
                        <a:rPr kumimoji="0" lang="en-US" sz="15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index2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(</a:t>
                      </a:r>
                      <a:r>
                        <a:rPr kumimoji="0" lang="en-US" sz="15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exclusive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if </a:t>
                      </a:r>
                      <a:r>
                        <a:rPr kumimoji="0" lang="en-US" sz="15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index2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is omitted, grabs till end of string</a:t>
                      </a:r>
                    </a:p>
                  </a:txBody>
                  <a:tcPr marL="76200" marR="76200" marT="38096" marB="380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41">
                <a:tc>
                  <a:txBody>
                    <a:bodyPr/>
                    <a:lstStyle/>
                    <a:p>
                      <a:r>
                        <a:rPr lang="en-US" sz="15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sz="15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equals(String other)</a:t>
                      </a:r>
                      <a:endParaRPr lang="en-US" sz="15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0" marR="76200" marT="38096" marB="380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true if this is equal to other; returns false otherwise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marL="76200" marR="76200" marT="38096" marB="380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2066"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 </a:t>
                      </a:r>
                      <a:r>
                        <a:rPr lang="en-US" sz="15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compareTo</a:t>
                      </a:r>
                      <a:r>
                        <a:rPr lang="en-US" sz="15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(String other) </a:t>
                      </a:r>
                      <a:endParaRPr lang="en-US" sz="15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0" marR="76200" marT="38096" marB="380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value &lt; 0 if this is less than other; returns zero if this is equal to other; returns a value &gt; 0 if this is greater than other </a:t>
                      </a:r>
                      <a:endParaRPr lang="en-US" sz="1500" dirty="0">
                        <a:effectLst/>
                      </a:endParaRPr>
                    </a:p>
                  </a:txBody>
                  <a:tcPr marL="76200" marR="76200" marT="38096" marB="380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20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indexOf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str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  <a:p>
                      <a:endParaRPr lang="en-US" sz="15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0" marR="76200" marT="38096" marB="380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Returns index where the start of the given string appears in this string (-1 if not found)</a:t>
                      </a:r>
                    </a:p>
                    <a:p>
                      <a:endParaRPr lang="en-US" sz="1500" dirty="0">
                        <a:effectLst/>
                      </a:endParaRPr>
                    </a:p>
                  </a:txBody>
                  <a:tcPr marL="76200" marR="76200" marT="38096" marB="380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42052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2032BC28-BF0A-9449-BB15-9BE6BD380EA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7963" y="131975"/>
            <a:ext cx="7883754" cy="635909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String</a:t>
            </a:r>
            <a:r>
              <a:rPr lang="en-US" dirty="0">
                <a:cs typeface="+mj-cs"/>
              </a:rPr>
              <a:t> method examples</a:t>
            </a:r>
          </a:p>
        </p:txBody>
      </p:sp>
      <p:sp>
        <p:nvSpPr>
          <p:cNvPr id="369667" name="Rectangle 3">
            <a:extLst>
              <a:ext uri="{FF2B5EF4-FFF2-40B4-BE49-F238E27FC236}">
                <a16:creationId xmlns:a16="http://schemas.microsoft.com/office/drawing/2014/main" id="{47E86255-DD44-C741-AB8B-33D04A9B82F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7963" y="767884"/>
            <a:ext cx="8184037" cy="4947116"/>
          </a:xfrm>
        </p:spPr>
        <p:txBody>
          <a:bodyPr/>
          <a:lstStyle/>
          <a:p>
            <a:pPr marL="533115" lvl="1" indent="-205044">
              <a:buNone/>
            </a:pPr>
            <a:r>
              <a:rPr lang="en-US" altLang="en-US" sz="1667" b="1" dirty="0">
                <a:solidFill>
                  <a:srgbClr val="00808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// index     0123456789012345678</a:t>
            </a:r>
            <a:endParaRPr lang="en-US" altLang="en-US" sz="1667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533115" lvl="1" indent="-205044">
              <a:lnSpc>
                <a:spcPct val="70000"/>
              </a:lnSpc>
              <a:buNone/>
            </a:pP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String s1 = ”programming in java";</a:t>
            </a:r>
          </a:p>
          <a:p>
            <a:pPr marL="533115" lvl="1" indent="-205044">
              <a:lnSpc>
                <a:spcPct val="70000"/>
              </a:lnSpc>
              <a:buNone/>
            </a:pPr>
            <a:endParaRPr lang="en-US" altLang="en-US" sz="667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533115" lvl="1" indent="-205044">
              <a:lnSpc>
                <a:spcPct val="70000"/>
              </a:lnSpc>
              <a:buNone/>
            </a:pP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1667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System.out.println</a:t>
            </a: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s1.length()</a:t>
            </a: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);         </a:t>
            </a:r>
          </a:p>
          <a:p>
            <a:pPr marL="533115" lvl="1" indent="-205044">
              <a:lnSpc>
                <a:spcPct val="70000"/>
              </a:lnSpc>
              <a:buNone/>
            </a:pPr>
            <a:r>
              <a:rPr lang="en-US" altLang="en-US" sz="1667" b="1" dirty="0">
                <a:solidFill>
                  <a:srgbClr val="00808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// 19</a:t>
            </a:r>
            <a:endParaRPr lang="en-US" altLang="en-US" sz="1667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533115" lvl="1" indent="-205044">
              <a:lnSpc>
                <a:spcPct val="70000"/>
              </a:lnSpc>
              <a:buNone/>
            </a:pP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1667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System.out.println</a:t>
            </a: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s1.indexOf(“</a:t>
            </a:r>
            <a:r>
              <a:rPr lang="en-US" altLang="ja-JP" sz="1667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</a:t>
            </a:r>
            <a:r>
              <a:rPr lang="en-US" altLang="ja-JP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")</a:t>
            </a:r>
            <a:r>
              <a:rPr lang="en-US" altLang="ja-JP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); </a:t>
            </a:r>
            <a:r>
              <a:rPr lang="en-US" altLang="ja-JP" sz="1667" b="1" dirty="0">
                <a:solidFill>
                  <a:srgbClr val="00808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// 8</a:t>
            </a:r>
            <a:endParaRPr lang="en-US" altLang="ja-JP" sz="1667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533115" lvl="1" indent="-205044">
              <a:lnSpc>
                <a:spcPct val="70000"/>
              </a:lnSpc>
              <a:buNone/>
            </a:pP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1667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System.out.println</a:t>
            </a: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s1.indexOf(“gram")</a:t>
            </a: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); </a:t>
            </a:r>
            <a:r>
              <a:rPr lang="en-US" altLang="en-US" sz="1667" b="1" dirty="0">
                <a:solidFill>
                  <a:srgbClr val="00808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// 3</a:t>
            </a:r>
            <a:endParaRPr lang="en-US" altLang="en-US" sz="1667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533115" lvl="1" indent="-205044">
              <a:lnSpc>
                <a:spcPct val="70000"/>
              </a:lnSpc>
              <a:buNone/>
            </a:pP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1667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System.out.println</a:t>
            </a: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s1.indexOf(“hi")</a:t>
            </a: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); </a:t>
            </a:r>
            <a:r>
              <a:rPr lang="en-US" altLang="en-US" sz="1667" b="1" dirty="0">
                <a:solidFill>
                  <a:srgbClr val="00808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// -1</a:t>
            </a:r>
            <a:endParaRPr lang="en-US" altLang="en-US" sz="1667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533115" lvl="1" indent="-205044">
              <a:lnSpc>
                <a:spcPct val="70000"/>
              </a:lnSpc>
              <a:buNone/>
            </a:pP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</a:p>
          <a:p>
            <a:pPr marL="533115" lvl="1" indent="-205044">
              <a:lnSpc>
                <a:spcPct val="70000"/>
              </a:lnSpc>
              <a:buNone/>
            </a:pP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1667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System.out.println</a:t>
            </a: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s1.substring(7, 10)</a:t>
            </a: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); </a:t>
            </a:r>
            <a:r>
              <a:rPr lang="en-US" altLang="en-US" sz="1667" b="1" dirty="0">
                <a:solidFill>
                  <a:srgbClr val="00808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// ”min"</a:t>
            </a:r>
            <a:endParaRPr lang="en-US" altLang="en-US" sz="1667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533115" lvl="1" indent="-205044">
              <a:lnSpc>
                <a:spcPct val="70000"/>
              </a:lnSpc>
              <a:buNone/>
            </a:pP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1667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System.out.println</a:t>
            </a: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s1.substring(12)</a:t>
            </a: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); </a:t>
            </a:r>
            <a:r>
              <a:rPr lang="en-US" altLang="en-US" sz="1667" b="1" dirty="0">
                <a:solidFill>
                  <a:srgbClr val="00808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// ”in java”</a:t>
            </a:r>
          </a:p>
          <a:p>
            <a:pPr marL="533115" lvl="1" indent="-205044">
              <a:lnSpc>
                <a:spcPct val="70000"/>
              </a:lnSpc>
              <a:buNone/>
            </a:pPr>
            <a:r>
              <a:rPr lang="en-US" altLang="en-US" sz="1667" b="1" dirty="0">
                <a:solidFill>
                  <a:srgbClr val="00808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1667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System.out.println</a:t>
            </a: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s1.substring(2,3)</a:t>
            </a: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);</a:t>
            </a:r>
            <a:r>
              <a:rPr lang="en-US" altLang="en-US" sz="1667" b="1" dirty="0">
                <a:solidFill>
                  <a:srgbClr val="00808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// ”</a:t>
            </a:r>
            <a:r>
              <a:rPr lang="en-US" altLang="ja-JP" sz="1667" b="1" dirty="0">
                <a:solidFill>
                  <a:srgbClr val="00808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</a:t>
            </a:r>
            <a:r>
              <a:rPr lang="en-US" altLang="en-US" sz="1667" b="1" dirty="0">
                <a:solidFill>
                  <a:srgbClr val="00808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”</a:t>
            </a:r>
            <a:endParaRPr lang="en-US" altLang="ja-JP" sz="1667" b="1" dirty="0">
              <a:solidFill>
                <a:srgbClr val="00808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533115" lvl="1" indent="-205044">
              <a:lnSpc>
                <a:spcPct val="70000"/>
              </a:lnSpc>
              <a:buNone/>
            </a:pP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</a:p>
          <a:p>
            <a:pPr marL="533115" lvl="1" indent="-205044">
              <a:lnSpc>
                <a:spcPct val="70000"/>
              </a:lnSpc>
              <a:buNone/>
            </a:pP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String s2 = </a:t>
            </a: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s1.substring(10, 17); </a:t>
            </a:r>
            <a:r>
              <a:rPr lang="en-US" altLang="en-US" sz="1667" b="1" dirty="0">
                <a:solidFill>
                  <a:srgbClr val="00808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// ”g in ja”</a:t>
            </a:r>
            <a:endParaRPr lang="en-US" altLang="ja-JP" sz="1667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533115" lvl="1" indent="-205044">
              <a:lnSpc>
                <a:spcPct val="70000"/>
              </a:lnSpc>
              <a:buNone/>
            </a:pPr>
            <a:endParaRPr lang="en-US" altLang="en-US" b="1" dirty="0">
              <a:solidFill>
                <a:srgbClr val="00808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29736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2032BC28-BF0A-9449-BB15-9BE6BD380EA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7963" y="131975"/>
            <a:ext cx="7883754" cy="635909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 err="1">
                <a:latin typeface="Courier New" charset="0"/>
              </a:rPr>
              <a:t>indexOf</a:t>
            </a:r>
            <a:r>
              <a:rPr lang="en-US" dirty="0">
                <a:cs typeface="+mj-cs"/>
              </a:rPr>
              <a:t> Example</a:t>
            </a:r>
          </a:p>
        </p:txBody>
      </p:sp>
      <p:sp>
        <p:nvSpPr>
          <p:cNvPr id="369667" name="Rectangle 3">
            <a:extLst>
              <a:ext uri="{FF2B5EF4-FFF2-40B4-BE49-F238E27FC236}">
                <a16:creationId xmlns:a16="http://schemas.microsoft.com/office/drawing/2014/main" id="{47E86255-DD44-C741-AB8B-33D04A9B82F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7963" y="767884"/>
            <a:ext cx="8184037" cy="4947116"/>
          </a:xfrm>
        </p:spPr>
        <p:txBody>
          <a:bodyPr/>
          <a:lstStyle/>
          <a:p>
            <a:pPr marL="533115" lvl="1" indent="-205044">
              <a:lnSpc>
                <a:spcPct val="70000"/>
              </a:lnSpc>
              <a:buNone/>
            </a:pPr>
            <a:endParaRPr lang="en-US" altLang="en-US" b="1" dirty="0">
              <a:solidFill>
                <a:srgbClr val="00808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533115" lvl="1" indent="-205044">
              <a:lnSpc>
                <a:spcPct val="70000"/>
              </a:lnSpc>
              <a:buNone/>
            </a:pP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indexOf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can be confusing. Here’s an example. </a:t>
            </a:r>
          </a:p>
          <a:p>
            <a:pPr marL="533115" lvl="1" indent="-205044">
              <a:lnSpc>
                <a:spcPct val="70000"/>
              </a:lnSpc>
              <a:buNone/>
            </a:pPr>
            <a:endParaRPr lang="en-US" altLang="en-US" b="1" dirty="0">
              <a:solidFill>
                <a:srgbClr val="00808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533115" lvl="1" indent="-205044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public static mystery(String str){</a:t>
            </a:r>
          </a:p>
          <a:p>
            <a:pPr marL="533115" lvl="1" indent="-205044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	String answer = "";</a:t>
            </a:r>
          </a:p>
          <a:p>
            <a:pPr marL="533115" lvl="1" indent="-205044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	for(int 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0; 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&lt; 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str.length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(); 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++){</a:t>
            </a:r>
          </a:p>
          <a:p>
            <a:pPr marL="533115" lvl="1" indent="-205044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		String 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currentLetter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str.substring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, i+1);	</a:t>
            </a:r>
          </a:p>
          <a:p>
            <a:pPr marL="533115" lvl="1" indent="-205044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		if("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aeiou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".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indexOf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currentLetter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) != -1)</a:t>
            </a:r>
          </a:p>
          <a:p>
            <a:pPr marL="533115" lvl="1" indent="-205044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			answer += current;</a:t>
            </a:r>
          </a:p>
          <a:p>
            <a:pPr marL="533115" lvl="1" indent="-205044">
              <a:lnSpc>
                <a:spcPct val="70000"/>
              </a:lnSpc>
              <a:buNone/>
            </a:pPr>
            <a:b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}</a:t>
            </a:r>
          </a:p>
          <a:p>
            <a:pPr marL="533115" lvl="1" indent="-205044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	return answer;</a:t>
            </a:r>
            <a:b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 marL="533115" lvl="1" indent="-205044">
              <a:lnSpc>
                <a:spcPct val="70000"/>
              </a:lnSpc>
              <a:buNone/>
            </a:pPr>
            <a:endParaRPr lang="en-US" altLang="en-US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533115" lvl="1" indent="-205044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What is the output?</a:t>
            </a:r>
          </a:p>
          <a:p>
            <a:pPr marL="533115" lvl="1" indent="-205044">
              <a:lnSpc>
                <a:spcPct val="70000"/>
              </a:lnSpc>
              <a:buNone/>
            </a:pP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(mystery("cat in hat"));</a:t>
            </a:r>
          </a:p>
          <a:p>
            <a:pPr marL="533115" lvl="1" indent="-205044">
              <a:lnSpc>
                <a:spcPct val="70000"/>
              </a:lnSpc>
              <a:buNone/>
            </a:pPr>
            <a:endParaRPr lang="en-US" altLang="en-US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533115" lvl="1" indent="-205044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Answer: 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aia</a:t>
            </a:r>
            <a:endParaRPr lang="en-US" altLang="en-US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86311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9511-CB58-AC49-AD98-86091278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77" y="128185"/>
            <a:ext cx="7886700" cy="588511"/>
          </a:xfrm>
        </p:spPr>
        <p:txBody>
          <a:bodyPr/>
          <a:lstStyle/>
          <a:p>
            <a:r>
              <a:rPr lang="en-US" dirty="0"/>
              <a:t>Do Problem 2018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BD10B-9D13-604D-9877-97B355109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77" y="888763"/>
            <a:ext cx="8780270" cy="462327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  <a:cs typeface="Courier New" panose="02070309020205020404" pitchFamily="49" charset="0"/>
              </a:rPr>
              <a:t>Complete 2018 #2.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  <a:cs typeface="Courier New" panose="02070309020205020404" pitchFamily="49" charset="0"/>
              </a:rPr>
              <a:t>This is a good problem that uses 1D array,  </a:t>
            </a:r>
            <a:r>
              <a:rPr lang="en-US" dirty="0" err="1">
                <a:latin typeface="Gill Sans MT" panose="020B0502020104020203" pitchFamily="34" charset="77"/>
                <a:cs typeface="Courier New" panose="02070309020205020404" pitchFamily="49" charset="0"/>
              </a:rPr>
              <a:t>Arraylist</a:t>
            </a:r>
            <a:r>
              <a:rPr lang="en-US" dirty="0">
                <a:latin typeface="Gill Sans MT" panose="020B0502020104020203" pitchFamily="34" charset="77"/>
                <a:cs typeface="Courier New" panose="02070309020205020404" pitchFamily="49" charset="0"/>
              </a:rPr>
              <a:t>, and Strings and is a good Question 1(Methods/Control Structures) type of problem.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Also do the following 2018 #1, 2019 #1, 2017 #3, 2021 #1 to prepare for Question 1.</a:t>
            </a: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39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9511-CB58-AC49-AD98-86091278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63244"/>
            <a:ext cx="7886700" cy="588511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2: Writing Classes</a:t>
            </a:r>
            <a:br>
              <a:rPr lang="en-US" dirty="0"/>
            </a:br>
            <a:r>
              <a:rPr lang="en-US" dirty="0"/>
              <a:t>See previous years' similar FRQs: </a:t>
            </a:r>
            <a:br>
              <a:rPr lang="en-US" dirty="0"/>
            </a:br>
            <a:r>
              <a:rPr lang="en-US" dirty="0"/>
              <a:t>2019 #2, 2021 #2, 2016 #1, 2015 #2, 2021#2</a:t>
            </a:r>
          </a:p>
        </p:txBody>
      </p:sp>
    </p:spTree>
    <p:extLst>
      <p:ext uri="{BB962C8B-B14F-4D97-AF65-F5344CB8AC3E}">
        <p14:creationId xmlns:p14="http://schemas.microsoft.com/office/powerpoint/2010/main" val="3871005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9511-CB58-AC49-AD98-86091278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77" y="128185"/>
            <a:ext cx="7886700" cy="588511"/>
          </a:xfrm>
        </p:spPr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BD10B-9D13-604D-9877-97B355109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77" y="888763"/>
            <a:ext cx="8780270" cy="462327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  <a:cs typeface="Courier New" panose="02070309020205020404" pitchFamily="49" charset="0"/>
              </a:rPr>
              <a:t>This question will ask you to write an entire class including private instance variables, constructors and methods.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  <a:cs typeface="Courier New" panose="02070309020205020404" pitchFamily="49" charset="0"/>
              </a:rPr>
              <a:t>The class implementation typically involves 2 – 4 instance variables, one constructor and 2 – 3 instance methods.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AVOID using arrays/</a:t>
            </a:r>
            <a:r>
              <a:rPr lang="en-US" dirty="0" err="1">
                <a:solidFill>
                  <a:srgbClr val="FF0000"/>
                </a:solidFill>
              </a:rPr>
              <a:t>arraylists</a:t>
            </a:r>
            <a:r>
              <a:rPr lang="en-US" dirty="0">
                <a:solidFill>
                  <a:srgbClr val="FF0000"/>
                </a:solidFill>
              </a:rPr>
              <a:t> for this problem. Otherwise you’ll be doing needless for loops. Consider a variable(int or double) that accumulates(sums) values rather than keeping track of each value in an array/</a:t>
            </a:r>
            <a:r>
              <a:rPr lang="en-US" dirty="0" err="1">
                <a:solidFill>
                  <a:srgbClr val="FF0000"/>
                </a:solidFill>
              </a:rPr>
              <a:t>arraylist</a:t>
            </a:r>
            <a:r>
              <a:rPr lang="en-US" dirty="0">
                <a:solidFill>
                  <a:srgbClr val="FF0000"/>
                </a:solidFill>
              </a:rPr>
              <a:t>. </a:t>
            </a: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  <a:cs typeface="Courier New" panose="02070309020205020404" pitchFamily="49" charset="0"/>
              </a:rPr>
              <a:t>The Point class' implementation on the next slide provides an example of the anatomy of a class.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990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A6993-1455-0247-B740-BCC0DE023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C04BD-8DBE-7746-86AA-4E82BE305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116547-3293-504F-A581-66DE340EB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0165"/>
            <a:ext cx="9144000" cy="191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91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95CAFBCC-0575-AE47-8C06-558E16BDB8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50019"/>
            <a:ext cx="7912035" cy="535416"/>
          </a:xfrm>
        </p:spPr>
        <p:txBody>
          <a:bodyPr/>
          <a:lstStyle/>
          <a:p>
            <a:pPr eaLnBrk="1" hangingPunct="1">
              <a:defRPr/>
            </a:pPr>
            <a:r>
              <a:rPr lang="en-US" sz="2833" dirty="0"/>
              <a:t>An Implementation of Point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9F2891C4-05CF-3B48-A81C-1F147D9F90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1467" y="480765"/>
            <a:ext cx="8380364" cy="4977353"/>
          </a:xfrm>
        </p:spPr>
        <p:txBody>
          <a:bodyPr>
            <a:normAutofit fontScale="92500" lnSpcReduction="10000"/>
          </a:bodyPr>
          <a:lstStyle/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endParaRPr lang="en-US" sz="1667" dirty="0">
              <a:latin typeface="Courier New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endParaRPr lang="en-US" sz="1667" dirty="0">
              <a:latin typeface="Courier New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sz="1667" dirty="0">
                <a:latin typeface="Courier New" charset="0"/>
              </a:rPr>
              <a:t>public class Point {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sz="1667" dirty="0">
                <a:latin typeface="Courier New" charset="0"/>
              </a:rPr>
              <a:t>    private int x;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sz="1667" dirty="0">
                <a:latin typeface="Courier New" charset="0"/>
              </a:rPr>
              <a:t>    private int y;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67" dirty="0">
                <a:latin typeface="Courier New" charset="0"/>
              </a:rPr>
              <a:t>		public Point(int </a:t>
            </a:r>
            <a:r>
              <a:rPr lang="en-US" sz="1667" dirty="0" err="1">
                <a:latin typeface="Courier New" charset="0"/>
              </a:rPr>
              <a:t>newX</a:t>
            </a:r>
            <a:r>
              <a:rPr lang="en-US" sz="1667" dirty="0">
                <a:latin typeface="Courier New" charset="0"/>
              </a:rPr>
              <a:t>, int </a:t>
            </a:r>
            <a:r>
              <a:rPr lang="en-US" sz="1667" dirty="0" err="1">
                <a:latin typeface="Courier New" charset="0"/>
              </a:rPr>
              <a:t>newY</a:t>
            </a:r>
            <a:r>
              <a:rPr lang="en-US" sz="1667" dirty="0">
                <a:latin typeface="Courier New" charset="0"/>
              </a:rPr>
              <a:t>){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67" dirty="0">
                <a:latin typeface="Courier New" charset="0"/>
              </a:rPr>
              <a:t>		   x = </a:t>
            </a:r>
            <a:r>
              <a:rPr lang="en-US" sz="1667" dirty="0" err="1">
                <a:latin typeface="Courier New" charset="0"/>
              </a:rPr>
              <a:t>newX</a:t>
            </a:r>
            <a:r>
              <a:rPr lang="en-US" sz="1667" dirty="0">
                <a:latin typeface="Courier New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67" dirty="0">
                <a:latin typeface="Courier New" charset="0"/>
              </a:rPr>
              <a:t>		   y = </a:t>
            </a:r>
            <a:r>
              <a:rPr lang="en-US" sz="1667" dirty="0" err="1">
                <a:latin typeface="Courier New" charset="0"/>
              </a:rPr>
              <a:t>newY</a:t>
            </a:r>
            <a:r>
              <a:rPr lang="en-US" sz="1667" dirty="0">
                <a:latin typeface="Courier New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67" dirty="0">
                <a:latin typeface="Courier New" charset="0"/>
              </a:rPr>
              <a:t>		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67" dirty="0">
                <a:latin typeface="Courier New" charset="0"/>
              </a:rPr>
              <a:t>      public void translate(int dx, int </a:t>
            </a:r>
            <a:r>
              <a:rPr lang="en-US" sz="1667" dirty="0" err="1">
                <a:latin typeface="Courier New" charset="0"/>
              </a:rPr>
              <a:t>dy</a:t>
            </a:r>
            <a:r>
              <a:rPr lang="en-US" sz="1667" dirty="0">
                <a:latin typeface="Courier New" charset="0"/>
              </a:rPr>
              <a:t>){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67" dirty="0">
                <a:latin typeface="Courier New" charset="0"/>
              </a:rPr>
              <a:t>		   x += dx;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67" dirty="0">
                <a:latin typeface="Courier New" charset="0"/>
              </a:rPr>
              <a:t>		   y += </a:t>
            </a:r>
            <a:r>
              <a:rPr lang="en-US" sz="1667" dirty="0" err="1">
                <a:latin typeface="Courier New" charset="0"/>
              </a:rPr>
              <a:t>dy</a:t>
            </a:r>
            <a:r>
              <a:rPr lang="en-US" sz="1667" dirty="0">
                <a:latin typeface="Courier New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67" dirty="0">
                <a:latin typeface="Courier New" charset="0"/>
              </a:rPr>
              <a:t>		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67" dirty="0">
                <a:latin typeface="Courier New" charset="0"/>
              </a:rPr>
              <a:t>		public double </a:t>
            </a:r>
            <a:r>
              <a:rPr lang="en-US" sz="1667" dirty="0" err="1">
                <a:latin typeface="Courier New" charset="0"/>
              </a:rPr>
              <a:t>distanceToOrigin</a:t>
            </a:r>
            <a:r>
              <a:rPr lang="en-US" sz="1667" dirty="0">
                <a:latin typeface="Courier New" charset="0"/>
              </a:rPr>
              <a:t>(){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67" dirty="0">
                <a:latin typeface="Courier New" charset="0"/>
              </a:rPr>
              <a:t>		   return </a:t>
            </a:r>
            <a:r>
              <a:rPr lang="en-US" sz="1667" dirty="0" err="1">
                <a:latin typeface="Courier New" charset="0"/>
              </a:rPr>
              <a:t>Math.sqrt</a:t>
            </a:r>
            <a:r>
              <a:rPr lang="en-US" sz="1667" dirty="0">
                <a:latin typeface="Courier New" charset="0"/>
              </a:rPr>
              <a:t>(x * x + y * y);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67" dirty="0">
                <a:latin typeface="Courier New" charset="0"/>
              </a:rPr>
              <a:t>		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67" dirty="0">
                <a:latin typeface="Courier New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67" dirty="0">
                <a:latin typeface="Courier New" charset="0"/>
              </a:rPr>
              <a:t>		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67" dirty="0">
                <a:solidFill>
                  <a:srgbClr val="008000"/>
                </a:solidFill>
                <a:latin typeface="Courier New" charset="0"/>
              </a:rPr>
              <a:t>	</a:t>
            </a:r>
            <a:endParaRPr lang="en-US" sz="1667" dirty="0"/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25605F50-CA57-8142-96E4-02159E4C4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4204" y="638399"/>
            <a:ext cx="2159000" cy="272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170">
                <a:solidFill>
                  <a:srgbClr val="FF0000"/>
                </a:solidFill>
              </a:rPr>
              <a:t>instance variables</a:t>
            </a:r>
            <a:endParaRPr lang="en-US" altLang="en-US" sz="1170" b="1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5089F5B-4A47-9D4B-922D-8DD15CC7D1CA}"/>
              </a:ext>
            </a:extLst>
          </p:cNvPr>
          <p:cNvCxnSpPr>
            <a:cxnSpLocks/>
          </p:cNvCxnSpPr>
          <p:nvPr/>
        </p:nvCxnSpPr>
        <p:spPr>
          <a:xfrm flipH="1">
            <a:off x="2723535" y="828899"/>
            <a:ext cx="1430669" cy="4199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5">
            <a:extLst>
              <a:ext uri="{FF2B5EF4-FFF2-40B4-BE49-F238E27FC236}">
                <a16:creationId xmlns:a16="http://schemas.microsoft.com/office/drawing/2014/main" id="{36D509DE-3AB9-9A43-895C-FF5E9083D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5034" y="1115311"/>
            <a:ext cx="2349500" cy="45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170" dirty="0">
                <a:solidFill>
                  <a:srgbClr val="FF0000"/>
                </a:solidFill>
              </a:rPr>
              <a:t>constructors to initialize instance variables.</a:t>
            </a:r>
            <a:endParaRPr lang="en-US" altLang="en-US" sz="1170" b="1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822A56-FB96-C340-90E3-6366643639D7}"/>
              </a:ext>
            </a:extLst>
          </p:cNvPr>
          <p:cNvCxnSpPr>
            <a:cxnSpLocks/>
          </p:cNvCxnSpPr>
          <p:nvPr/>
        </p:nvCxnSpPr>
        <p:spPr>
          <a:xfrm flipH="1">
            <a:off x="3550954" y="1509448"/>
            <a:ext cx="2374080" cy="499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5">
            <a:extLst>
              <a:ext uri="{FF2B5EF4-FFF2-40B4-BE49-F238E27FC236}">
                <a16:creationId xmlns:a16="http://schemas.microsoft.com/office/drawing/2014/main" id="{7D5A7BFC-CA96-B04C-B3C5-F53353217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6065" y="2124906"/>
            <a:ext cx="2349500" cy="272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170" dirty="0">
                <a:solidFill>
                  <a:srgbClr val="FF0000"/>
                </a:solidFill>
              </a:rPr>
              <a:t>mutator method</a:t>
            </a:r>
            <a:endParaRPr lang="en-US" altLang="en-US" sz="1170" b="1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652A7AA-0340-164E-8A9A-9D08EAB13594}"/>
              </a:ext>
            </a:extLst>
          </p:cNvPr>
          <p:cNvCxnSpPr>
            <a:cxnSpLocks/>
          </p:cNvCxnSpPr>
          <p:nvPr/>
        </p:nvCxnSpPr>
        <p:spPr>
          <a:xfrm flipH="1">
            <a:off x="5359065" y="2315406"/>
            <a:ext cx="1397000" cy="317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5">
            <a:extLst>
              <a:ext uri="{FF2B5EF4-FFF2-40B4-BE49-F238E27FC236}">
                <a16:creationId xmlns:a16="http://schemas.microsoft.com/office/drawing/2014/main" id="{E893D80A-0803-8A4E-911F-4E707677F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565" y="3082095"/>
            <a:ext cx="2349500" cy="272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170">
                <a:solidFill>
                  <a:srgbClr val="FF0000"/>
                </a:solidFill>
              </a:rPr>
              <a:t>accessor method</a:t>
            </a:r>
            <a:endParaRPr lang="en-US" altLang="en-US" sz="1170" b="1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C577CF4-E4BE-2C4D-B402-0AE541834241}"/>
              </a:ext>
            </a:extLst>
          </p:cNvPr>
          <p:cNvCxnSpPr>
            <a:cxnSpLocks/>
          </p:cNvCxnSpPr>
          <p:nvPr/>
        </p:nvCxnSpPr>
        <p:spPr>
          <a:xfrm flipH="1">
            <a:off x="4660565" y="3272595"/>
            <a:ext cx="1397000" cy="317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5861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7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5385F-D0FD-894A-ACAE-1D2AA26FC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303" y="137652"/>
            <a:ext cx="8240047" cy="500981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Typically, the question will give you examples of method calls and corresponding outputs and require you to create a class that satisfies those specifications. 2019 # 2 is a great example of this.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E23F4C-8A48-F247-8CA5-5A032BE18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9" y="1466272"/>
            <a:ext cx="9144000" cy="36811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2B4190-80D8-7C45-9D59-270FB8451B0F}"/>
              </a:ext>
            </a:extLst>
          </p:cNvPr>
          <p:cNvSpPr txBox="1"/>
          <p:nvPr/>
        </p:nvSpPr>
        <p:spPr>
          <a:xfrm>
            <a:off x="4120020" y="1030620"/>
            <a:ext cx="2860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explains you how to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write your constructor!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D544E9-514D-1248-B4F4-2FC149BCAC61}"/>
              </a:ext>
            </a:extLst>
          </p:cNvPr>
          <p:cNvCxnSpPr>
            <a:cxnSpLocks/>
          </p:cNvCxnSpPr>
          <p:nvPr/>
        </p:nvCxnSpPr>
        <p:spPr>
          <a:xfrm flipH="1">
            <a:off x="2772697" y="1676951"/>
            <a:ext cx="2251587" cy="8401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E6B78DF-E03D-444B-8EA9-06422E902E7C}"/>
              </a:ext>
            </a:extLst>
          </p:cNvPr>
          <p:cNvSpPr txBox="1"/>
          <p:nvPr/>
        </p:nvSpPr>
        <p:spPr>
          <a:xfrm>
            <a:off x="2935233" y="5068669"/>
            <a:ext cx="2860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And what methods to implement!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14DECF-0FC3-674F-BDC5-4A87DE0C45E2}"/>
              </a:ext>
            </a:extLst>
          </p:cNvPr>
          <p:cNvCxnSpPr>
            <a:cxnSpLocks/>
          </p:cNvCxnSpPr>
          <p:nvPr/>
        </p:nvCxnSpPr>
        <p:spPr>
          <a:xfrm flipH="1" flipV="1">
            <a:off x="1652124" y="5176133"/>
            <a:ext cx="1209063" cy="3299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E01910-F28B-B24C-886D-790DB7515BDE}"/>
              </a:ext>
            </a:extLst>
          </p:cNvPr>
          <p:cNvCxnSpPr>
            <a:cxnSpLocks/>
          </p:cNvCxnSpPr>
          <p:nvPr/>
        </p:nvCxnSpPr>
        <p:spPr>
          <a:xfrm flipH="1" flipV="1">
            <a:off x="2416278" y="4573158"/>
            <a:ext cx="712838" cy="5300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76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9511-CB58-AC49-AD98-86091278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77" y="128185"/>
            <a:ext cx="7886700" cy="588511"/>
          </a:xfrm>
        </p:spPr>
        <p:txBody>
          <a:bodyPr/>
          <a:lstStyle/>
          <a:p>
            <a:r>
              <a:rPr lang="en-US" dirty="0" err="1"/>
              <a:t>StepTracker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BD10B-9D13-604D-9877-97B355109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77" y="888763"/>
            <a:ext cx="8780270" cy="4623273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  <a:cs typeface="Courier New" panose="02070309020205020404" pitchFamily="49" charset="0"/>
              </a:rPr>
              <a:t>Students have implemented correctly </a:t>
            </a:r>
            <a:r>
              <a:rPr lang="en-US" dirty="0" err="1">
                <a:latin typeface="Gill Sans MT" panose="020B0502020104020203" pitchFamily="34" charset="77"/>
                <a:cs typeface="Courier New" panose="02070309020205020404" pitchFamily="49" charset="0"/>
              </a:rPr>
              <a:t>StepTracker</a:t>
            </a:r>
            <a:r>
              <a:rPr lang="en-US" dirty="0">
                <a:latin typeface="Gill Sans MT" panose="020B0502020104020203" pitchFamily="34" charset="77"/>
                <a:cs typeface="Courier New" panose="02070309020205020404" pitchFamily="49" charset="0"/>
              </a:rPr>
              <a:t>(2019 #2) using an </a:t>
            </a:r>
            <a:r>
              <a:rPr lang="en-US" dirty="0" err="1">
                <a:latin typeface="Gill Sans MT" panose="020B0502020104020203" pitchFamily="34" charset="77"/>
                <a:cs typeface="Courier New" panose="02070309020205020404" pitchFamily="49" charset="0"/>
              </a:rPr>
              <a:t>ArrayList</a:t>
            </a:r>
            <a:r>
              <a:rPr lang="en-US" dirty="0">
                <a:latin typeface="Gill Sans MT" panose="020B0502020104020203" pitchFamily="34" charset="77"/>
                <a:cs typeface="Courier New" panose="02070309020205020404" pitchFamily="49" charset="0"/>
              </a:rPr>
              <a:t>. </a:t>
            </a:r>
            <a:r>
              <a:rPr lang="en-US" b="1" dirty="0">
                <a:solidFill>
                  <a:srgbClr val="FF0000"/>
                </a:solidFill>
                <a:latin typeface="Gill Sans MT" panose="020B0502020104020203" pitchFamily="34" charset="77"/>
                <a:cs typeface="Courier New" panose="02070309020205020404" pitchFamily="49" charset="0"/>
              </a:rPr>
              <a:t>However, avoid using </a:t>
            </a:r>
            <a:r>
              <a:rPr lang="en-US" b="1" dirty="0" err="1">
                <a:solidFill>
                  <a:srgbClr val="FF0000"/>
                </a:solidFill>
                <a:latin typeface="Gill Sans MT" panose="020B0502020104020203" pitchFamily="34" charset="77"/>
                <a:cs typeface="Courier New" panose="02070309020205020404" pitchFamily="49" charset="0"/>
              </a:rPr>
              <a:t>ArrayList</a:t>
            </a:r>
            <a:r>
              <a:rPr lang="en-US" b="1" dirty="0">
                <a:solidFill>
                  <a:srgbClr val="FF0000"/>
                </a:solidFill>
                <a:latin typeface="Gill Sans MT" panose="020B0502020104020203" pitchFamily="34" charset="77"/>
                <a:cs typeface="Courier New" panose="02070309020205020404" pitchFamily="49" charset="0"/>
              </a:rPr>
              <a:t>/1D Arrays or 2D arrays for #2.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Gill Sans MT" panose="020B0502020104020203" pitchFamily="34" charset="77"/>
                <a:cs typeface="Courier New" panose="02070309020205020404" pitchFamily="49" charset="0"/>
              </a:rPr>
              <a:t>Otherwise, you’ll be doing needless for loops in your implementation.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5365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5ECE3-19FD-D342-9D56-C807D5F75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61" y="144965"/>
            <a:ext cx="8943278" cy="53860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previous problem(2019 #2) is simple problem that involves only working with one class. </a:t>
            </a:r>
          </a:p>
          <a:p>
            <a:pPr marL="0" indent="0">
              <a:buNone/>
            </a:pPr>
            <a:r>
              <a:rPr lang="en-US" dirty="0"/>
              <a:t>Another problem that is slightly more complex is 2021 #2. This problem involves writing a class that uses ANOTHER given class.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this problem, you are given a </a:t>
            </a:r>
            <a:r>
              <a:rPr lang="en-US" dirty="0" err="1"/>
              <a:t>SingleTable</a:t>
            </a:r>
            <a:r>
              <a:rPr lang="en-US" dirty="0"/>
              <a:t> class with accessors and mutators methods and you are asked to write the </a:t>
            </a:r>
            <a:r>
              <a:rPr lang="en-US" dirty="0" err="1"/>
              <a:t>CombinedTable</a:t>
            </a:r>
            <a:r>
              <a:rPr lang="en-US" dirty="0"/>
              <a:t> class that uses the </a:t>
            </a:r>
            <a:r>
              <a:rPr lang="en-US" dirty="0" err="1"/>
              <a:t>SingleTable</a:t>
            </a:r>
            <a:r>
              <a:rPr lang="en-US" dirty="0"/>
              <a:t> class.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Try this problem. Here’s a hint: A subtle error to this problem is not using </a:t>
            </a:r>
            <a:r>
              <a:rPr lang="en-US" dirty="0" err="1">
                <a:solidFill>
                  <a:srgbClr val="FF0000"/>
                </a:solidFill>
              </a:rPr>
              <a:t>SingleTable</a:t>
            </a:r>
            <a:r>
              <a:rPr lang="en-US" dirty="0">
                <a:solidFill>
                  <a:srgbClr val="FF0000"/>
                </a:solidFill>
              </a:rPr>
              <a:t> instance variables! If you use int and double instance variables, your answer will not receive full credit because of: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FCC7A2-026F-8542-A56A-6ADC40163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13" y="4172690"/>
            <a:ext cx="7488973" cy="159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413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9511-CB58-AC49-AD98-86091278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77" y="128185"/>
            <a:ext cx="7886700" cy="588511"/>
          </a:xfrm>
        </p:spPr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BD10B-9D13-604D-9877-97B355109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77" y="888763"/>
            <a:ext cx="8780270" cy="4623273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  <a:cs typeface="Courier New" panose="02070309020205020404" pitchFamily="49" charset="0"/>
              </a:rPr>
              <a:t>Thus, the take away is that if the problem gives you a class(</a:t>
            </a:r>
            <a:r>
              <a:rPr lang="en-US" dirty="0" err="1">
                <a:latin typeface="Gill Sans MT" panose="020B0502020104020203" pitchFamily="34" charset="77"/>
                <a:cs typeface="Courier New" panose="02070309020205020404" pitchFamily="49" charset="0"/>
              </a:rPr>
              <a:t>SingleTable</a:t>
            </a:r>
            <a:r>
              <a:rPr lang="en-US" dirty="0">
                <a:latin typeface="Gill Sans MT" panose="020B0502020104020203" pitchFamily="34" charset="77"/>
                <a:cs typeface="Courier New" panose="02070309020205020404" pitchFamily="49" charset="0"/>
              </a:rPr>
              <a:t>) and requires you to use it another class(</a:t>
            </a:r>
            <a:r>
              <a:rPr lang="en-US" dirty="0" err="1">
                <a:latin typeface="Gill Sans MT" panose="020B0502020104020203" pitchFamily="34" charset="77"/>
                <a:cs typeface="Courier New" panose="02070309020205020404" pitchFamily="49" charset="0"/>
              </a:rPr>
              <a:t>CombinedTable</a:t>
            </a:r>
            <a:r>
              <a:rPr lang="en-US" dirty="0">
                <a:latin typeface="Gill Sans MT" panose="020B0502020104020203" pitchFamily="34" charset="77"/>
                <a:cs typeface="Courier New" panose="02070309020205020404" pitchFamily="49" charset="0"/>
              </a:rPr>
              <a:t>), it is likely that you will need to </a:t>
            </a: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  <a:cs typeface="Courier New" panose="02070309020205020404" pitchFamily="49" charset="0"/>
              </a:rPr>
              <a:t>make at least one instance variable(for example, </a:t>
            </a:r>
            <a:r>
              <a:rPr lang="en-US" dirty="0" err="1">
                <a:solidFill>
                  <a:srgbClr val="FF0000"/>
                </a:solidFill>
                <a:latin typeface="Gill Sans MT" panose="020B0502020104020203" pitchFamily="34" charset="77"/>
                <a:cs typeface="Courier New" panose="02070309020205020404" pitchFamily="49" charset="0"/>
              </a:rPr>
              <a:t>SingleTable</a:t>
            </a: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  <a:cs typeface="Courier New" panose="02070309020205020404" pitchFamily="49" charset="0"/>
              </a:rPr>
              <a:t> t1) in the class that you are writing(</a:t>
            </a:r>
            <a:r>
              <a:rPr lang="en-US" dirty="0" err="1">
                <a:solidFill>
                  <a:srgbClr val="FF0000"/>
                </a:solidFill>
                <a:latin typeface="Gill Sans MT" panose="020B0502020104020203" pitchFamily="34" charset="77"/>
                <a:cs typeface="Courier New" panose="02070309020205020404" pitchFamily="49" charset="0"/>
              </a:rPr>
              <a:t>CombinedTable</a:t>
            </a: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  <a:cs typeface="Courier New" panose="02070309020205020404" pitchFamily="49" charset="0"/>
              </a:rPr>
              <a:t>). 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Please do the following 2019 #2, 2021 #2, 2020 #2, 2016 #1, 2015 #2 and check your solutions to prepare for Question 2. </a:t>
            </a: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50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9511-CB58-AC49-AD98-86091278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63244"/>
            <a:ext cx="7886700" cy="588511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3: </a:t>
            </a:r>
            <a:r>
              <a:rPr lang="en-US" dirty="0" err="1"/>
              <a:t>Arraylist</a:t>
            </a:r>
            <a:r>
              <a:rPr lang="en-US" dirty="0"/>
              <a:t>/1D Array</a:t>
            </a:r>
            <a:br>
              <a:rPr lang="en-US" dirty="0"/>
            </a:br>
            <a:r>
              <a:rPr lang="en-US" dirty="0"/>
              <a:t>See previous years' similar FRQs: </a:t>
            </a:r>
            <a:br>
              <a:rPr lang="en-US" dirty="0"/>
            </a:br>
            <a:r>
              <a:rPr lang="en-US" dirty="0"/>
              <a:t>2010 #1, 2013 #1, 2017 #1, 2018 #2, 2021#3</a:t>
            </a:r>
          </a:p>
        </p:txBody>
      </p:sp>
    </p:spTree>
    <p:extLst>
      <p:ext uri="{BB962C8B-B14F-4D97-AF65-F5344CB8AC3E}">
        <p14:creationId xmlns:p14="http://schemas.microsoft.com/office/powerpoint/2010/main" val="28795786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676B-39A1-804E-9AA4-6BA99571C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3" y="153823"/>
            <a:ext cx="7780412" cy="588511"/>
          </a:xfrm>
        </p:spPr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/1D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69B47-A385-4040-9C6A-296F87FAB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373" y="742334"/>
            <a:ext cx="8691073" cy="48188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We will first prepare for the FRQs by reviewing </a:t>
            </a:r>
            <a:r>
              <a:rPr lang="en-US" dirty="0" err="1"/>
              <a:t>ArrayList</a:t>
            </a:r>
            <a:r>
              <a:rPr lang="en-US" dirty="0"/>
              <a:t> and 1D arrays. This will be Question 3 on the Free Response. 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  <a:cs typeface="Courier New" panose="02070309020205020404" pitchFamily="49" charset="0"/>
              </a:rPr>
              <a:t>From previous years' exams, it is likely that Question 3 is an </a:t>
            </a:r>
            <a:r>
              <a:rPr lang="en-US" dirty="0" err="1">
                <a:latin typeface="Gill Sans MT" panose="020B0502020104020203" pitchFamily="34" charset="77"/>
                <a:cs typeface="Courier New" panose="02070309020205020404" pitchFamily="49" charset="0"/>
              </a:rPr>
              <a:t>ArrayList</a:t>
            </a:r>
            <a:r>
              <a:rPr lang="en-US" dirty="0">
                <a:latin typeface="Gill Sans MT" panose="020B0502020104020203" pitchFamily="34" charset="77"/>
                <a:cs typeface="Courier New" panose="02070309020205020404" pitchFamily="49" charset="0"/>
              </a:rPr>
              <a:t> question instead of/in addition to an 1D array question.(</a:t>
            </a:r>
            <a:r>
              <a:rPr lang="en-US" dirty="0" err="1">
                <a:latin typeface="Gill Sans MT" panose="020B0502020104020203" pitchFamily="34" charset="77"/>
                <a:cs typeface="Courier New" panose="02070309020205020404" pitchFamily="49" charset="0"/>
              </a:rPr>
              <a:t>ArrayList</a:t>
            </a:r>
            <a:r>
              <a:rPr lang="en-US" dirty="0">
                <a:latin typeface="Gill Sans MT" panose="020B0502020104020203" pitchFamily="34" charset="77"/>
                <a:cs typeface="Courier New" panose="02070309020205020404" pitchFamily="49" charset="0"/>
              </a:rPr>
              <a:t> or both, unlikely to be just a 1D array question)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See the following problems 2010 #1, 2013 #1, 2017 #1, 2018 #2</a:t>
            </a:r>
          </a:p>
          <a:p>
            <a:pPr marL="0" indent="0">
              <a:buNone/>
            </a:pPr>
            <a:r>
              <a:rPr lang="en-US" dirty="0"/>
              <a:t>It's very common to have a class(</a:t>
            </a:r>
            <a:r>
              <a:rPr lang="en-US" dirty="0" err="1"/>
              <a:t>e.g</a:t>
            </a:r>
            <a:r>
              <a:rPr lang="en-US" dirty="0"/>
              <a:t> Student) and another class which contains either a 1D array of Student objects or an </a:t>
            </a:r>
            <a:r>
              <a:rPr lang="en-US" dirty="0" err="1"/>
              <a:t>ArrayList</a:t>
            </a:r>
            <a:r>
              <a:rPr lang="en-US" dirty="0"/>
              <a:t> of Student objects. 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n-US" dirty="0">
                <a:latin typeface="Courier New" charset="0"/>
              </a:rPr>
              <a:t>public class Student {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n-US" dirty="0">
                <a:latin typeface="Courier New" charset="0"/>
              </a:rPr>
              <a:t>		…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n-US" dirty="0">
                <a:latin typeface="Courier New" charset="0"/>
              </a:rPr>
              <a:t>		public String </a:t>
            </a:r>
            <a:r>
              <a:rPr lang="en-US" dirty="0" err="1">
                <a:latin typeface="Courier New" charset="0"/>
              </a:rPr>
              <a:t>getName</a:t>
            </a:r>
            <a:r>
              <a:rPr lang="en-US" dirty="0">
                <a:latin typeface="Courier New" charset="0"/>
              </a:rPr>
              <a:t>(){..}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n-US" dirty="0">
                <a:latin typeface="Courier New" charset="0"/>
              </a:rPr>
              <a:t>		public double </a:t>
            </a:r>
            <a:r>
              <a:rPr lang="en-US" dirty="0" err="1">
                <a:latin typeface="Courier New" charset="0"/>
              </a:rPr>
              <a:t>getGpa</a:t>
            </a:r>
            <a:r>
              <a:rPr lang="en-US" dirty="0">
                <a:latin typeface="Courier New" charset="0"/>
              </a:rPr>
              <a:t>(){…}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n-US" dirty="0">
                <a:latin typeface="Courier New" charset="0"/>
              </a:rPr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898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9511-CB58-AC49-AD98-86091278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77" y="128185"/>
            <a:ext cx="7886700" cy="588511"/>
          </a:xfrm>
        </p:spPr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/1D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BD10B-9D13-604D-9877-97B355109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77" y="888763"/>
            <a:ext cx="8780270" cy="4623273"/>
          </a:xfrm>
        </p:spPr>
        <p:txBody>
          <a:bodyPr/>
          <a:lstStyle/>
          <a:p>
            <a:pPr lvl="1">
              <a:lnSpc>
                <a:spcPct val="80000"/>
              </a:lnSpc>
              <a:buNone/>
              <a:defRPr/>
            </a:pPr>
            <a:r>
              <a:rPr lang="en-US" dirty="0">
                <a:latin typeface="Courier New" charset="0"/>
              </a:rPr>
              <a:t>public class Course {</a:t>
            </a:r>
            <a:endParaRPr lang="en-US" b="1" dirty="0">
              <a:latin typeface="Courier New" charset="0"/>
            </a:endParaRPr>
          </a:p>
          <a:p>
            <a:pPr lvl="1">
              <a:lnSpc>
                <a:spcPct val="80000"/>
              </a:lnSpc>
              <a:buNone/>
              <a:defRPr/>
            </a:pPr>
            <a:r>
              <a:rPr lang="en-US" b="1" dirty="0">
                <a:latin typeface="Courier New" charset="0"/>
              </a:rPr>
              <a:t>		private </a:t>
            </a:r>
            <a:r>
              <a:rPr lang="en-US" b="1" dirty="0" err="1">
                <a:latin typeface="Courier New" charset="0"/>
              </a:rPr>
              <a:t>ArrayList</a:t>
            </a:r>
            <a:r>
              <a:rPr lang="en-US" b="1" dirty="0">
                <a:latin typeface="Courier New" charset="0"/>
              </a:rPr>
              <a:t>&lt;Student&gt; students;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n-US" dirty="0">
                <a:latin typeface="Courier New" charset="0"/>
              </a:rPr>
              <a:t>    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n-US" dirty="0">
                <a:latin typeface="Courier New" charset="0"/>
              </a:rPr>
              <a:t>    public Course() {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n-US" dirty="0">
                <a:latin typeface="Courier New" charset="0"/>
              </a:rPr>
              <a:t>		   students = new </a:t>
            </a:r>
            <a:r>
              <a:rPr lang="en-US" dirty="0" err="1">
                <a:latin typeface="Courier New" charset="0"/>
              </a:rPr>
              <a:t>ArrayList</a:t>
            </a:r>
            <a:r>
              <a:rPr lang="en-US" dirty="0">
                <a:latin typeface="Courier New" charset="0"/>
              </a:rPr>
              <a:t>&lt;Student&gt;();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n-US" dirty="0">
                <a:latin typeface="Courier New" charset="0"/>
              </a:rPr>
              <a:t>        ...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n-US" dirty="0">
                <a:latin typeface="Courier New" charset="0"/>
              </a:rPr>
              <a:t>    }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n-US" dirty="0">
                <a:latin typeface="Courier New" charset="0"/>
              </a:rPr>
              <a:t>}</a:t>
            </a:r>
          </a:p>
          <a:p>
            <a:pPr lvl="1">
              <a:lnSpc>
                <a:spcPct val="80000"/>
              </a:lnSpc>
              <a:buNone/>
              <a:defRPr/>
            </a:pPr>
            <a:endParaRPr lang="en-US" dirty="0">
              <a:latin typeface="Courier New" charset="0"/>
            </a:endParaRPr>
          </a:p>
          <a:p>
            <a:pPr lvl="1">
              <a:lnSpc>
                <a:spcPct val="80000"/>
              </a:lnSpc>
              <a:buNone/>
              <a:defRPr/>
            </a:pPr>
            <a:r>
              <a:rPr lang="en-US" b="1" dirty="0">
                <a:latin typeface="Courier New" charset="0"/>
              </a:rPr>
              <a:t>OR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n-US" dirty="0">
                <a:latin typeface="Courier New" charset="0"/>
              </a:rPr>
              <a:t>public class Course {</a:t>
            </a:r>
            <a:endParaRPr lang="en-US" b="1" dirty="0">
              <a:latin typeface="Courier New" charset="0"/>
            </a:endParaRPr>
          </a:p>
          <a:p>
            <a:pPr lvl="1">
              <a:lnSpc>
                <a:spcPct val="80000"/>
              </a:lnSpc>
              <a:buNone/>
              <a:defRPr/>
            </a:pPr>
            <a:r>
              <a:rPr lang="en-US" b="1" dirty="0">
                <a:latin typeface="Courier New" charset="0"/>
              </a:rPr>
              <a:t>		private Student[] students;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n-US" dirty="0">
                <a:latin typeface="Courier New" charset="0"/>
              </a:rPr>
              <a:t>    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n-US" dirty="0">
                <a:latin typeface="Courier New" charset="0"/>
              </a:rPr>
              <a:t>    }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n-US" dirty="0">
                <a:latin typeface="Courier New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88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9511-CB58-AC49-AD98-86091278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77" y="128185"/>
            <a:ext cx="7886700" cy="588511"/>
          </a:xfrm>
        </p:spPr>
        <p:txBody>
          <a:bodyPr/>
          <a:lstStyle/>
          <a:p>
            <a:r>
              <a:rPr lang="en-US" dirty="0"/>
              <a:t>Traversing 1D Array vs.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BD10B-9D13-604D-9877-97B355109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77" y="888763"/>
            <a:ext cx="8780270" cy="46232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Arrays: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sum =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for(int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students.length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sum += students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getGpa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/>
              <a:t>ArrayLists</a:t>
            </a:r>
            <a:r>
              <a:rPr lang="en-US" dirty="0"/>
              <a:t>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sum =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for(int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students.size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sum +=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students.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getGpa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71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9511-CB58-AC49-AD98-86091278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77" y="128185"/>
            <a:ext cx="7886700" cy="588511"/>
          </a:xfrm>
        </p:spPr>
        <p:txBody>
          <a:bodyPr/>
          <a:lstStyle/>
          <a:p>
            <a:r>
              <a:rPr lang="en-US" dirty="0"/>
              <a:t>Traversing 1D Array vs.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BD10B-9D13-604D-9877-97B355109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77" y="888763"/>
            <a:ext cx="8780270" cy="462327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  <a:cs typeface="Courier New" panose="02070309020205020404" pitchFamily="49" charset="0"/>
              </a:rPr>
              <a:t>Use for each loops if you are only traversing the </a:t>
            </a:r>
            <a:r>
              <a:rPr lang="en-US" dirty="0" err="1">
                <a:latin typeface="Gill Sans MT" panose="020B0502020104020203" pitchFamily="34" charset="77"/>
                <a:cs typeface="Courier New" panose="02070309020205020404" pitchFamily="49" charset="0"/>
              </a:rPr>
              <a:t>arraylist</a:t>
            </a:r>
            <a:r>
              <a:rPr lang="en-US" dirty="0">
                <a:latin typeface="Gill Sans MT" panose="020B0502020104020203" pitchFamily="34" charset="77"/>
                <a:cs typeface="Courier New" panose="02070309020205020404" pitchFamily="49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  <a:cs typeface="Courier New" panose="02070309020205020404" pitchFamily="49" charset="0"/>
              </a:rPr>
              <a:t>not removing items from it.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  <a:cs typeface="Courier New" panose="02070309020205020404" pitchFamily="49" charset="0"/>
              </a:rPr>
              <a:t>Both Arrays and </a:t>
            </a:r>
            <a:r>
              <a:rPr lang="en-US" dirty="0" err="1">
                <a:latin typeface="Gill Sans MT" panose="020B0502020104020203" pitchFamily="34" charset="77"/>
                <a:cs typeface="Courier New" panose="02070309020205020404" pitchFamily="49" charset="0"/>
              </a:rPr>
              <a:t>Arraylists</a:t>
            </a:r>
            <a:r>
              <a:rPr lang="en-US" dirty="0">
                <a:latin typeface="Gill Sans MT" panose="020B0502020104020203" pitchFamily="34" charset="77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sum =0;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for(Student s: students){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sum +=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s.getGpa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notice no [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and no get(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)!!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124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87FE3-4193-2A46-9798-38F290C2B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9A067-9774-A84B-BF09-4C5C6A098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115EDE-48DD-E04F-99B8-F4C5D428C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271"/>
            <a:ext cx="9144000" cy="29118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3432EF-E0F0-E345-8329-4BA0D851A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030" y="3328553"/>
            <a:ext cx="7409203" cy="93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44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9511-CB58-AC49-AD98-86091278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77" y="128185"/>
            <a:ext cx="7886700" cy="588511"/>
          </a:xfrm>
        </p:spPr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BD10B-9D13-604D-9877-97B355109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77" y="888763"/>
            <a:ext cx="8780270" cy="4623273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  <a:cs typeface="Courier New" panose="02070309020205020404" pitchFamily="49" charset="0"/>
              </a:rPr>
              <a:t>Remember for </a:t>
            </a:r>
            <a:r>
              <a:rPr lang="en-US" dirty="0" err="1">
                <a:latin typeface="Gill Sans MT" panose="020B0502020104020203" pitchFamily="34" charset="77"/>
                <a:cs typeface="Courier New" panose="02070309020205020404" pitchFamily="49" charset="0"/>
              </a:rPr>
              <a:t>Arraylists</a:t>
            </a:r>
            <a:r>
              <a:rPr lang="en-US" dirty="0">
                <a:latin typeface="Gill Sans MT" panose="020B0502020104020203" pitchFamily="34" charset="77"/>
                <a:cs typeface="Courier New" panose="02070309020205020404" pitchFamily="49" charset="0"/>
              </a:rPr>
              <a:t> that if you remove an item, items to the right of it will shift left!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  <a:cs typeface="Courier New" panose="02070309020205020404" pitchFamily="49" charset="0"/>
              </a:rPr>
              <a:t>And if you add an item to the list, items will shift right to accommodate!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  <a:cs typeface="Courier New" panose="02070309020205020404" pitchFamily="49" charset="0"/>
              </a:rPr>
              <a:t>Make sure to take this into account when you are adding or removing items. </a:t>
            </a:r>
          </a:p>
        </p:txBody>
      </p:sp>
    </p:spTree>
    <p:extLst>
      <p:ext uri="{BB962C8B-B14F-4D97-AF65-F5344CB8AC3E}">
        <p14:creationId xmlns:p14="http://schemas.microsoft.com/office/powerpoint/2010/main" val="114932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9511-CB58-AC49-AD98-86091278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77" y="128185"/>
            <a:ext cx="7886700" cy="588511"/>
          </a:xfrm>
        </p:spPr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/1D Array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BD10B-9D13-604D-9877-97B355109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77" y="888763"/>
            <a:ext cx="8780270" cy="46232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When using the </a:t>
            </a:r>
            <a:r>
              <a:rPr lang="en-US" dirty="0" err="1"/>
              <a:t>ArrayList</a:t>
            </a:r>
            <a:r>
              <a:rPr lang="en-US" dirty="0"/>
              <a:t> method remove(), remember you can only REMOVE BY INDEX (not by object), so you must use a traditional for loop (and NOT a for each </a:t>
            </a:r>
            <a:r>
              <a:rPr lang="en-US"/>
              <a:t>loop).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for(int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</a:t>
            </a:r>
            <a:r>
              <a:rPr lang="en-US" dirty="0" err="1"/>
              <a:t>list.size</a:t>
            </a:r>
            <a:r>
              <a:rPr lang="en-US" dirty="0"/>
              <a:t>(); </a:t>
            </a:r>
            <a:r>
              <a:rPr lang="en-US" dirty="0" err="1"/>
              <a:t>i</a:t>
            </a:r>
            <a:r>
              <a:rPr lang="en-US" dirty="0"/>
              <a:t>++){</a:t>
            </a:r>
          </a:p>
          <a:p>
            <a:pPr marL="0" indent="0">
              <a:buNone/>
            </a:pPr>
            <a:r>
              <a:rPr lang="en-US" dirty="0"/>
              <a:t>	if(</a:t>
            </a:r>
            <a:r>
              <a:rPr lang="en-US" dirty="0" err="1"/>
              <a:t>list.get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).</a:t>
            </a:r>
            <a:r>
              <a:rPr lang="en-US" dirty="0" err="1"/>
              <a:t>getScore</a:t>
            </a:r>
            <a:r>
              <a:rPr lang="en-US" dirty="0"/>
              <a:t>() &lt;= 50)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list.remove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 </a:t>
            </a:r>
          </a:p>
          <a:p>
            <a:pPr marL="0" indent="0">
              <a:buNone/>
            </a:pPr>
            <a:r>
              <a:rPr lang="en-US" b="1" dirty="0"/>
              <a:t>		</a:t>
            </a:r>
            <a:r>
              <a:rPr lang="en-US" b="1" dirty="0" err="1"/>
              <a:t>i</a:t>
            </a:r>
            <a:r>
              <a:rPr lang="en-US" b="1" dirty="0"/>
              <a:t>--;//AND don’t forget to </a:t>
            </a:r>
            <a:r>
              <a:rPr lang="en-US" b="1" u="sng" dirty="0"/>
              <a:t>decrement</a:t>
            </a:r>
            <a:r>
              <a:rPr lang="en-US" b="1" dirty="0"/>
              <a:t> the index!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 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//OR traverse the list backwards, i.e. </a:t>
            </a:r>
          </a:p>
          <a:p>
            <a:pPr marL="0" indent="0">
              <a:buNone/>
            </a:pPr>
            <a:r>
              <a:rPr lang="en-US" b="1" dirty="0"/>
              <a:t>for(int </a:t>
            </a:r>
            <a:r>
              <a:rPr lang="en-US" b="1" dirty="0" err="1"/>
              <a:t>i</a:t>
            </a:r>
            <a:r>
              <a:rPr lang="en-US" b="1" dirty="0"/>
              <a:t>=</a:t>
            </a:r>
            <a:r>
              <a:rPr lang="en-US" b="1" dirty="0" err="1"/>
              <a:t>list.size</a:t>
            </a:r>
            <a:r>
              <a:rPr lang="en-US" b="1" dirty="0"/>
              <a:t>()-1, </a:t>
            </a:r>
            <a:r>
              <a:rPr lang="en-US" b="1" dirty="0" err="1"/>
              <a:t>i</a:t>
            </a:r>
            <a:r>
              <a:rPr lang="en-US" b="1" dirty="0"/>
              <a:t>&gt;=0, </a:t>
            </a:r>
            <a:r>
              <a:rPr lang="en-US" b="1" dirty="0" err="1"/>
              <a:t>i</a:t>
            </a:r>
            <a:r>
              <a:rPr lang="en-US" b="1" dirty="0"/>
              <a:t>--){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if(</a:t>
            </a:r>
            <a:r>
              <a:rPr lang="en-US" dirty="0" err="1"/>
              <a:t>list.get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).</a:t>
            </a:r>
            <a:r>
              <a:rPr lang="en-US" dirty="0" err="1"/>
              <a:t>getScore</a:t>
            </a:r>
            <a:r>
              <a:rPr lang="en-US" dirty="0"/>
              <a:t>() &lt;= 50)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list.remove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--); 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335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9511-CB58-AC49-AD98-86091278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77" y="128185"/>
            <a:ext cx="7886700" cy="588511"/>
          </a:xfrm>
        </p:spPr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/1D Array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BD10B-9D13-604D-9877-97B355109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77" y="801189"/>
            <a:ext cx="8780270" cy="47108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Avoid array and </a:t>
            </a:r>
            <a:r>
              <a:rPr lang="en-US" dirty="0" err="1"/>
              <a:t>ArrayList</a:t>
            </a:r>
            <a:r>
              <a:rPr lang="en-US" dirty="0"/>
              <a:t> out-of-bounds exceptions! Especially when comparing consecutive elements.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err="1"/>
              <a:t>Example</a:t>
            </a:r>
            <a:r>
              <a:rPr lang="en-US"/>
              <a:t>: You </a:t>
            </a:r>
            <a:r>
              <a:rPr lang="en-US" dirty="0"/>
              <a:t>need to compare consecutive elements to determine if the values are increasing.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increasing(int[] numbers){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for(int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numbers.length-1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if(numbers[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&gt;= numbers[i+1])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false;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true;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2032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9511-CB58-AC49-AD98-86091278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77" y="128185"/>
            <a:ext cx="7886700" cy="588511"/>
          </a:xfrm>
        </p:spPr>
        <p:txBody>
          <a:bodyPr/>
          <a:lstStyle/>
          <a:p>
            <a:r>
              <a:rPr lang="en-US" dirty="0"/>
              <a:t>Finding the smallest or largest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BD10B-9D13-604D-9877-97B355109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77" y="888763"/>
            <a:ext cx="8780270" cy="46232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When you need to return an element in a list (i.e. largest, smallest,…), assign the initial element to the </a:t>
            </a:r>
            <a:r>
              <a:rPr lang="en-US" b="1" dirty="0">
                <a:solidFill>
                  <a:srgbClr val="FF0000"/>
                </a:solidFill>
              </a:rPr>
              <a:t>first one </a:t>
            </a:r>
            <a:r>
              <a:rPr lang="en-US" dirty="0"/>
              <a:t>in the list.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 : You need to find the Dog with the most fleas.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//returns the Dog object in pack with the most fleas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Dog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mostFleas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&lt;Dog&gt; pack){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Dog most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for(Dog dog : pack)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if(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dog.getNumFleas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most.getNumFleas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most = dog;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most;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957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9511-CB58-AC49-AD98-86091278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77" y="128185"/>
            <a:ext cx="7886700" cy="588511"/>
          </a:xfrm>
        </p:spPr>
        <p:txBody>
          <a:bodyPr/>
          <a:lstStyle/>
          <a:p>
            <a:r>
              <a:rPr lang="en-US" dirty="0"/>
              <a:t>Manipulating an Array using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BD10B-9D13-604D-9877-97B355109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77" y="888763"/>
            <a:ext cx="8780270" cy="46232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 </a:t>
            </a:r>
            <a:r>
              <a:rPr lang="en-US" dirty="0" err="1"/>
              <a:t>ArrayList</a:t>
            </a:r>
            <a:r>
              <a:rPr lang="en-US" dirty="0"/>
              <a:t> can be helpful when you are trying to manipulate an array (i.e. remove items, rearrange in random order, etc.).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</a:t>
            </a:r>
          </a:p>
          <a:p>
            <a:pPr marL="0" indent="0">
              <a:buNone/>
            </a:pPr>
            <a:r>
              <a:rPr lang="en-US" dirty="0"/>
              <a:t>If you need to remove several objects from an array based one some condition, a strategy would be to save all the objects to an </a:t>
            </a:r>
            <a:r>
              <a:rPr lang="en-US" dirty="0" err="1"/>
              <a:t>ArrayList</a:t>
            </a:r>
            <a:r>
              <a:rPr lang="en-US" dirty="0"/>
              <a:t> and remove the objects before storing the remaining objects back to the array.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See code on the next slide. 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5787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9511-CB58-AC49-AD98-86091278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77" y="128185"/>
            <a:ext cx="7886700" cy="588511"/>
          </a:xfrm>
        </p:spPr>
        <p:txBody>
          <a:bodyPr/>
          <a:lstStyle/>
          <a:p>
            <a:r>
              <a:rPr lang="en-US" dirty="0"/>
              <a:t>Manipulating an Array using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BD10B-9D13-604D-9877-97B355109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77" y="888763"/>
            <a:ext cx="8780270" cy="46232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//returns a new array with bad things removed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Thing[]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removeBadThing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(Thing[] widgets){ 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&lt;Thing&gt; good = new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&lt;Thing&gt;();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for(Thing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: widgets){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if(!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wid.isBad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sz="1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9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i.e</a:t>
            </a:r>
            <a:r>
              <a:rPr lang="en-US" sz="1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good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good.add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Thing[]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goodOnes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= new Thing[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good.size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()]; 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for(int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goodOnes.length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goodOnes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good.get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goodOnes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8575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9511-CB58-AC49-AD98-86091278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77" y="128185"/>
            <a:ext cx="7886700" cy="588511"/>
          </a:xfrm>
        </p:spPr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BD10B-9D13-604D-9877-97B355109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77" y="888763"/>
            <a:ext cx="8780270" cy="4623273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Please do the following 2010 #1, 2013 #1, 2017 #1, 2018 #2, 2021 #3 and check your solutions to prepare for Question 3. </a:t>
            </a: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8382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9511-CB58-AC49-AD98-86091278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63244"/>
            <a:ext cx="7886700" cy="588511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4: 2D Array</a:t>
            </a:r>
            <a:br>
              <a:rPr lang="en-US" dirty="0"/>
            </a:br>
            <a:r>
              <a:rPr lang="en-US" dirty="0"/>
              <a:t>See previous years' similar FRQs: </a:t>
            </a:r>
            <a:br>
              <a:rPr lang="en-US" dirty="0"/>
            </a:br>
            <a:r>
              <a:rPr lang="en-US" dirty="0"/>
              <a:t>2019 #4, 2018 #4, 2017 #4, 2016 #3, 2021#4</a:t>
            </a:r>
          </a:p>
        </p:txBody>
      </p:sp>
    </p:spTree>
    <p:extLst>
      <p:ext uri="{BB962C8B-B14F-4D97-AF65-F5344CB8AC3E}">
        <p14:creationId xmlns:p14="http://schemas.microsoft.com/office/powerpoint/2010/main" val="28028543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9511-CB58-AC49-AD98-86091278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77" y="128185"/>
            <a:ext cx="7886700" cy="588511"/>
          </a:xfrm>
        </p:spPr>
        <p:txBody>
          <a:bodyPr/>
          <a:lstStyle/>
          <a:p>
            <a:r>
              <a:rPr lang="en-US" dirty="0"/>
              <a:t>Row Major Order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BD10B-9D13-604D-9877-97B355109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77" y="716696"/>
            <a:ext cx="8976822" cy="47953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Example :  Count the number of Students objects whose GPA is above a threshold. </a:t>
            </a:r>
            <a:r>
              <a:rPr lang="en-US" dirty="0">
                <a:solidFill>
                  <a:srgbClr val="FF0000"/>
                </a:solidFill>
              </a:rPr>
              <a:t>(row major order)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Course{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Student[][] students;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// constructors not shown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int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aboveThreshold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threshold){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int count = 0;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for(int row = 0; row 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students.length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row++){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  for(int 	col = 0; col &lt; students[0].length; col++){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if(students[row][col].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getGpa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&gt; threshold)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	count++;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  }}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count;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712639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9511-CB58-AC49-AD98-86091278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77" y="128185"/>
            <a:ext cx="7886700" cy="588511"/>
          </a:xfrm>
        </p:spPr>
        <p:txBody>
          <a:bodyPr/>
          <a:lstStyle/>
          <a:p>
            <a:r>
              <a:rPr lang="en-US" dirty="0"/>
              <a:t>Column Major Order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BD10B-9D13-604D-9877-97B355109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77" y="716696"/>
            <a:ext cx="8976822" cy="47953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Example :  Count the number of Students objects whose GPA is above a threshold. </a:t>
            </a:r>
            <a:r>
              <a:rPr lang="en-US" dirty="0">
                <a:solidFill>
                  <a:srgbClr val="FF0000"/>
                </a:solidFill>
              </a:rPr>
              <a:t>(column major order)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Course{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Student[][] students;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// constructors not shown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int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aboveThreshold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threshold){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int count = 0;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for(int col = 0; col &lt; students[0].length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; col++){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  for(int 	row = 0; row 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students.length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row++){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if(students[row][col].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getGpa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&gt; threshold)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	count++;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count;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114803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A4C5A-B330-5F48-B8EA-2CCF53BD9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64117-4396-A645-BECF-CBC97920D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50" y="598206"/>
            <a:ext cx="8764246" cy="469805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Even though not explicitly listed, Strings are very popular on the Free Response part of the AP exams. Know the string methods listed on the reference sheet really well!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hlinkClick r:id="rId2"/>
              </a:rPr>
              <a:t>Java Reference Sheet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or here: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https://</a:t>
            </a:r>
            <a:r>
              <a:rPr lang="en-US" sz="1800" dirty="0" err="1">
                <a:solidFill>
                  <a:srgbClr val="FF0000"/>
                </a:solidFill>
              </a:rPr>
              <a:t>apcentral.collegeboard.org</a:t>
            </a:r>
            <a:r>
              <a:rPr lang="en-US" sz="1800" dirty="0">
                <a:solidFill>
                  <a:srgbClr val="FF0000"/>
                </a:solidFill>
              </a:rPr>
              <a:t>/pdf/ap-computer-science-a-java-quick-</a:t>
            </a:r>
            <a:r>
              <a:rPr lang="en-US" sz="1800" dirty="0" err="1">
                <a:solidFill>
                  <a:srgbClr val="FF0000"/>
                </a:solidFill>
              </a:rPr>
              <a:t>reference.pdf</a:t>
            </a:r>
            <a:endParaRPr lang="en-US" sz="18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735AF8-3351-F848-AD3B-9FF7D95B5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50" y="268939"/>
            <a:ext cx="7998864" cy="12837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27324A-95DC-6C4A-BC99-5FDB974A90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51" y="1866177"/>
            <a:ext cx="8225861" cy="139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97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9511-CB58-AC49-AD98-86091278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77" y="128185"/>
            <a:ext cx="7886700" cy="588511"/>
          </a:xfrm>
        </p:spPr>
        <p:txBody>
          <a:bodyPr/>
          <a:lstStyle/>
          <a:p>
            <a:r>
              <a:rPr lang="en-US" dirty="0"/>
              <a:t>Along One 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BD10B-9D13-604D-9877-97B355109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77" y="716696"/>
            <a:ext cx="8976822" cy="47953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Example :  Count the number of Students objects whose GPA is above a threshold in the given </a:t>
            </a:r>
            <a:r>
              <a:rPr lang="en-US" dirty="0">
                <a:solidFill>
                  <a:srgbClr val="FF0000"/>
                </a:solidFill>
              </a:rPr>
              <a:t>row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Course{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Student[][] students;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// constructors not shown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int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aboveThreshold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(int row, double threshold){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int count = 0;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for(int col = 0; col &lt;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students[row].length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col++){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if(students[row][col].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getGpa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&gt; threshold)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	count++;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count;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5567571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9511-CB58-AC49-AD98-86091278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77" y="128185"/>
            <a:ext cx="7886700" cy="588511"/>
          </a:xfrm>
        </p:spPr>
        <p:txBody>
          <a:bodyPr/>
          <a:lstStyle/>
          <a:p>
            <a:r>
              <a:rPr lang="en-US" dirty="0"/>
              <a:t>Along One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BD10B-9D13-604D-9877-97B355109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77" y="716696"/>
            <a:ext cx="8976822" cy="479534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 :  Count the number of Students objects whose GPA is above a threshold in the given </a:t>
            </a:r>
            <a:r>
              <a:rPr lang="en-US" dirty="0">
                <a:solidFill>
                  <a:srgbClr val="FF0000"/>
                </a:solidFill>
              </a:rPr>
              <a:t>column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Course{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Student[][] students;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// constructors not shown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int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aboveThreshold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(int col, double threshold){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int count = 0;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for(int row = 0; row &lt; 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students.length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row++){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if(students[row][col].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getGpa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&gt; threshold)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	count++;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count;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749389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9511-CB58-AC49-AD98-86091278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77" y="128185"/>
            <a:ext cx="7886700" cy="588511"/>
          </a:xfrm>
        </p:spPr>
        <p:txBody>
          <a:bodyPr/>
          <a:lstStyle/>
          <a:p>
            <a:r>
              <a:rPr lang="en-US" dirty="0"/>
              <a:t>Major Diagonal 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BD10B-9D13-604D-9877-97B355109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77" y="716696"/>
            <a:ext cx="8976822" cy="479534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 :  Count the number of Students objects whose GPA is above threshold along the </a:t>
            </a:r>
            <a:r>
              <a:rPr lang="en-US" dirty="0">
                <a:solidFill>
                  <a:srgbClr val="FF0000"/>
                </a:solidFill>
              </a:rPr>
              <a:t>major diagonal</a:t>
            </a:r>
            <a:r>
              <a:rPr lang="en-US" dirty="0"/>
              <a:t>.  Assume 2D array is square.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Course{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Student[][] students;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// constructors not shown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int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aboveThreshold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threshold){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int count = 0;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for(int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students.length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if(students[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getGpa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&gt; threshold)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	count++;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count;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7757033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9511-CB58-AC49-AD98-86091278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77" y="128185"/>
            <a:ext cx="7886700" cy="588511"/>
          </a:xfrm>
        </p:spPr>
        <p:txBody>
          <a:bodyPr/>
          <a:lstStyle/>
          <a:p>
            <a:r>
              <a:rPr lang="en-US" dirty="0"/>
              <a:t>Minor Diagonal 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BD10B-9D13-604D-9877-97B355109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77" y="716696"/>
            <a:ext cx="8976822" cy="47953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Example :  Count the number of Students objects whose GPA is above threshold along the </a:t>
            </a:r>
            <a:r>
              <a:rPr lang="en-US" dirty="0">
                <a:solidFill>
                  <a:srgbClr val="FF0000"/>
                </a:solidFill>
              </a:rPr>
              <a:t>minor diagonal</a:t>
            </a:r>
            <a:r>
              <a:rPr lang="en-US" dirty="0"/>
              <a:t>.  Assume 2D array is square.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Course{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Student[][] students;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// constructors not shown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int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aboveThreshold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threshold){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int count = 0;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int dim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students.length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for(int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 dim;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if(students[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][dim – 1 -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getGpa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&gt; threshold)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	count++;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count;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6490149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9511-CB58-AC49-AD98-86091278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77" y="128185"/>
            <a:ext cx="7886700" cy="588511"/>
          </a:xfrm>
        </p:spPr>
        <p:txBody>
          <a:bodyPr/>
          <a:lstStyle/>
          <a:p>
            <a:r>
              <a:rPr lang="en-US" dirty="0"/>
              <a:t>Question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BD10B-9D13-604D-9877-97B355109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77" y="888763"/>
            <a:ext cx="8780270" cy="4623273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Please do the following 2019 #4, 2018 #4, 2017 #4, 2016 #3, 2021 #4 and check your solutions to prepare for Question 4. </a:t>
            </a: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934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478" y="146145"/>
            <a:ext cx="7053542" cy="683886"/>
          </a:xfrm>
        </p:spPr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05861"/>
            <a:ext cx="8051725" cy="468564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Strings and String methods have shown up every year. Likely it will show up on this year's AP Exam.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You may have to work with 1D array or </a:t>
            </a:r>
            <a:r>
              <a:rPr lang="en-US" sz="2000" dirty="0" err="1">
                <a:latin typeface="Gill Sans MT" panose="020B0502020104020203" pitchFamily="34" charset="77"/>
              </a:rPr>
              <a:t>ArrayList</a:t>
            </a:r>
            <a:r>
              <a:rPr lang="en-US" sz="2000" dirty="0">
                <a:latin typeface="Gill Sans MT" panose="020B0502020104020203" pitchFamily="34" charset="77"/>
              </a:rPr>
              <a:t> of Strings.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You should know how to use </a:t>
            </a:r>
            <a:r>
              <a:rPr lang="en-US" sz="2000" b="1" dirty="0">
                <a:latin typeface="Gill Sans MT" panose="020B0502020104020203" pitchFamily="34" charset="77"/>
              </a:rPr>
              <a:t>substring(int beg, int end), substring(int beg), </a:t>
            </a:r>
            <a:r>
              <a:rPr lang="en-US" sz="2000" b="1" dirty="0" err="1">
                <a:latin typeface="Gill Sans MT" panose="020B0502020104020203" pitchFamily="34" charset="77"/>
              </a:rPr>
              <a:t>indexOf</a:t>
            </a:r>
            <a:r>
              <a:rPr lang="en-US" sz="2000" b="1" dirty="0">
                <a:latin typeface="Gill Sans MT" panose="020B0502020104020203" pitchFamily="34" charset="77"/>
              </a:rPr>
              <a:t>, equals, length and </a:t>
            </a:r>
            <a:r>
              <a:rPr lang="en-US" sz="2000" b="1" dirty="0" err="1">
                <a:latin typeface="Gill Sans MT" panose="020B0502020104020203" pitchFamily="34" charset="77"/>
              </a:rPr>
              <a:t>compareTo</a:t>
            </a:r>
            <a:r>
              <a:rPr lang="en-US" sz="2000" b="1" dirty="0">
                <a:latin typeface="Gill Sans MT" panose="020B0502020104020203" pitchFamily="34" charset="77"/>
              </a:rPr>
              <a:t> </a:t>
            </a:r>
            <a:r>
              <a:rPr lang="en-US" sz="2000" dirty="0">
                <a:latin typeface="Gill Sans MT" panose="020B0502020104020203" pitchFamily="34" charset="77"/>
              </a:rPr>
              <a:t>methods. See the College Board reference sheet.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4C2513D-E995-A04E-A172-34C85E0E5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063" y="2601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18EE4D1-6073-E546-906A-F42281392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2527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9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91A8F-AAF8-3144-AEDE-0172CA638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04" y="133611"/>
            <a:ext cx="7891506" cy="616283"/>
          </a:xfrm>
        </p:spPr>
        <p:txBody>
          <a:bodyPr/>
          <a:lstStyle/>
          <a:p>
            <a:r>
              <a:rPr lang="en-US" dirty="0"/>
              <a:t>Free Response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23960-73AA-8F4D-8DA1-9E54D69D5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916" y="769121"/>
            <a:ext cx="8716710" cy="46660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General Strategies for FRQS:</a:t>
            </a:r>
          </a:p>
          <a:p>
            <a:pPr marL="0" indent="0">
              <a:buNone/>
            </a:pPr>
            <a:r>
              <a:rPr lang="en-US" dirty="0"/>
              <a:t>1) Read the questions before you read the code! This will help you focus.</a:t>
            </a:r>
          </a:p>
          <a:p>
            <a:pPr marL="0" indent="0" fontAlgn="base">
              <a:buNone/>
            </a:pPr>
            <a:r>
              <a:rPr lang="en-US" dirty="0"/>
              <a:t>2) Unless a question specifically addresses efficiency, focus on clear, simple code rather than complicated, efficient code.</a:t>
            </a:r>
          </a:p>
          <a:p>
            <a:pPr marL="0" indent="0" fontAlgn="base">
              <a:buNone/>
            </a:pPr>
            <a:r>
              <a:rPr lang="en-US" dirty="0"/>
              <a:t>3) Comments are not necessary. Use only to organize your thoughts.</a:t>
            </a:r>
          </a:p>
          <a:p>
            <a:pPr marL="0" indent="0" fontAlgn="base">
              <a:buNone/>
            </a:pPr>
            <a:r>
              <a:rPr lang="en-US" dirty="0"/>
              <a:t>4) Pay attention to the code they give you:</a:t>
            </a:r>
          </a:p>
          <a:p>
            <a:pPr lvl="1" fontAlgn="base"/>
            <a:r>
              <a:rPr lang="en-US" dirty="0"/>
              <a:t>Do you have more than one class? Use it!</a:t>
            </a:r>
          </a:p>
          <a:p>
            <a:pPr lvl="1" fontAlgn="base"/>
            <a:r>
              <a:rPr lang="en-US" dirty="0"/>
              <a:t>Did they give you methods? You will need them!</a:t>
            </a:r>
          </a:p>
          <a:p>
            <a:pPr lvl="1" fontAlgn="base"/>
            <a:r>
              <a:rPr lang="en-US" dirty="0"/>
              <a:t>Are there instance variables that you should use? If so, use them. Do not re-declare.</a:t>
            </a:r>
          </a:p>
          <a:p>
            <a:pPr lvl="1" fontAlgn="base"/>
            <a:r>
              <a:rPr lang="en-US" dirty="0"/>
              <a:t>Only use accessor and mutator methods to access private instance variables.</a:t>
            </a:r>
          </a:p>
          <a:p>
            <a:pPr lvl="1" fontAlgn="base"/>
            <a:r>
              <a:rPr lang="en-US" dirty="0"/>
              <a:t>Do not re-write or change method headers.</a:t>
            </a:r>
          </a:p>
          <a:p>
            <a:pPr lvl="1" fontAlgn="base"/>
            <a:r>
              <a:rPr lang="en-US" dirty="0"/>
              <a:t>Use parameters (names and types) as given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85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91A8F-AAF8-3144-AEDE-0172CA638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04" y="133611"/>
            <a:ext cx="7891506" cy="616283"/>
          </a:xfrm>
        </p:spPr>
        <p:txBody>
          <a:bodyPr/>
          <a:lstStyle/>
          <a:p>
            <a:r>
              <a:rPr lang="en-US" dirty="0"/>
              <a:t>Free Response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23960-73AA-8F4D-8DA1-9E54D69D5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916" y="769121"/>
            <a:ext cx="8716710" cy="46660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General Strategies for FRQS:</a:t>
            </a:r>
          </a:p>
          <a:p>
            <a:pPr marL="0" indent="0" fontAlgn="base">
              <a:buNone/>
            </a:pPr>
            <a:r>
              <a:rPr lang="en-US" dirty="0"/>
              <a:t>5) If part (b) references a method written in part (a), you will likely need to use this method. If it is not clear to you how, stop and think before you write. </a:t>
            </a:r>
          </a:p>
          <a:p>
            <a:pPr marL="0" indent="0" fontAlgn="base">
              <a:buNone/>
            </a:pPr>
            <a:r>
              <a:rPr lang="en-US" dirty="0"/>
              <a:t>6) Pay attention to the return type. If it is not void, be sure to include a return statement!</a:t>
            </a:r>
          </a:p>
          <a:p>
            <a:pPr marL="0" indent="0" fontAlgn="base">
              <a:buNone/>
            </a:pPr>
            <a:r>
              <a:rPr lang="en-US" dirty="0"/>
              <a:t>7) If a method comment says /* Implementation not shown */. You do not to implement the method. But you'll likely need to use the method in your code at least once. 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40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91A8F-AAF8-3144-AEDE-0172CA638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04" y="133611"/>
            <a:ext cx="7891506" cy="616283"/>
          </a:xfrm>
        </p:spPr>
        <p:txBody>
          <a:bodyPr/>
          <a:lstStyle/>
          <a:p>
            <a:r>
              <a:rPr lang="en-US" dirty="0"/>
              <a:t>Free Response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23960-73AA-8F4D-8DA1-9E54D69D5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916" y="769121"/>
            <a:ext cx="8716710" cy="466600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General Strategies for FRQS:</a:t>
            </a:r>
          </a:p>
          <a:p>
            <a:pPr marL="0" indent="0" fontAlgn="base">
              <a:buNone/>
            </a:pPr>
            <a:r>
              <a:rPr lang="en-US" sz="2000" dirty="0"/>
              <a:t>8) Write down some code for every question! </a:t>
            </a:r>
            <a:r>
              <a:rPr lang="en-US" sz="2000" dirty="0">
                <a:solidFill>
                  <a:srgbClr val="FF0000"/>
                </a:solidFill>
              </a:rPr>
              <a:t>Leave Nothing Blank! Get partial credit if not full credit!</a:t>
            </a:r>
          </a:p>
          <a:p>
            <a:pPr lvl="1" fontAlgn="base"/>
            <a:r>
              <a:rPr lang="en-US" dirty="0"/>
              <a:t>does it need a loop?</a:t>
            </a:r>
          </a:p>
          <a:p>
            <a:pPr lvl="1" fontAlgn="base"/>
            <a:r>
              <a:rPr lang="en-US" dirty="0"/>
              <a:t>an if statement?</a:t>
            </a:r>
          </a:p>
          <a:p>
            <a:pPr lvl="1" fontAlgn="base"/>
            <a:r>
              <a:rPr lang="en-US" dirty="0"/>
              <a:t>return statement or assignment statement?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 1: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double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funMethod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double result;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result;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61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91A8F-AAF8-3144-AEDE-0172CA638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04" y="133611"/>
            <a:ext cx="7891506" cy="616283"/>
          </a:xfrm>
        </p:spPr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23960-73AA-8F4D-8DA1-9E54D69D5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916" y="769121"/>
            <a:ext cx="8716710" cy="46660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Leave Nothing Blank! Get partial credit if not full credit!</a:t>
            </a:r>
            <a:endParaRPr lang="en-US" sz="1900" dirty="0"/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int[]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funMethod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(int length){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int[] list = new int[length];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list;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&lt;Bug&gt;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funMethod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&lt;Bug&gt; buggies = new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&lt;Bug&gt;();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buggies;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900" dirty="0"/>
            </a:b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67781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2728</TotalTime>
  <Words>3574</Words>
  <Application>Microsoft Macintosh PowerPoint</Application>
  <PresentationFormat>On-screen Show (16:10)</PresentationFormat>
  <Paragraphs>428</Paragraphs>
  <Slides>44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Courier New</vt:lpstr>
      <vt:lpstr>Gill Sans MT</vt:lpstr>
      <vt:lpstr>Tahoma</vt:lpstr>
      <vt:lpstr>Wingdings 2</vt:lpstr>
      <vt:lpstr>Office Theme</vt:lpstr>
      <vt:lpstr>AP CS A Exam Exam Overview</vt:lpstr>
      <vt:lpstr>PowerPoint Presentation</vt:lpstr>
      <vt:lpstr>PowerPoint Presentation</vt:lpstr>
      <vt:lpstr>PowerPoint Presentation</vt:lpstr>
      <vt:lpstr>Strings</vt:lpstr>
      <vt:lpstr>Free Response </vt:lpstr>
      <vt:lpstr>Free Response </vt:lpstr>
      <vt:lpstr>Free Response </vt:lpstr>
      <vt:lpstr>More Examples</vt:lpstr>
      <vt:lpstr>More Examples</vt:lpstr>
      <vt:lpstr>Question 1: Methods and Control Structures See previous years' similar FRQs:  2018 #1, 2019 #1, 2017 #3, 2018 #2, 2021#1</vt:lpstr>
      <vt:lpstr>Methods and Control Structures</vt:lpstr>
      <vt:lpstr>Methods and Control Structures</vt:lpstr>
      <vt:lpstr>String methods</vt:lpstr>
      <vt:lpstr>String method examples</vt:lpstr>
      <vt:lpstr>indexOf Example</vt:lpstr>
      <vt:lpstr>Do Problem 2018 #2</vt:lpstr>
      <vt:lpstr>Question 2: Writing Classes See previous years' similar FRQs:  2019 #2, 2021 #2, 2016 #1, 2015 #2, 2021#2</vt:lpstr>
      <vt:lpstr>Question 2</vt:lpstr>
      <vt:lpstr>An Implementation of Point</vt:lpstr>
      <vt:lpstr>PowerPoint Presentation</vt:lpstr>
      <vt:lpstr>StepTracker</vt:lpstr>
      <vt:lpstr>PowerPoint Presentation</vt:lpstr>
      <vt:lpstr>Question 2</vt:lpstr>
      <vt:lpstr>Question 3: Arraylist/1D Array See previous years' similar FRQs:  2010 #1, 2013 #1, 2017 #1, 2018 #2, 2021#3</vt:lpstr>
      <vt:lpstr>ArrayList/1D Arrays</vt:lpstr>
      <vt:lpstr>ArrayList/1D Arrays</vt:lpstr>
      <vt:lpstr>Traversing 1D Array vs. ArrayList</vt:lpstr>
      <vt:lpstr>Traversing 1D Array vs. ArrayList</vt:lpstr>
      <vt:lpstr>ArrayList</vt:lpstr>
      <vt:lpstr>ArrayList/1D Array Tips</vt:lpstr>
      <vt:lpstr>ArrayList/1D Array Tips</vt:lpstr>
      <vt:lpstr>Finding the smallest or largest</vt:lpstr>
      <vt:lpstr>Manipulating an Array using Arraylist</vt:lpstr>
      <vt:lpstr>Manipulating an Array using Arraylist</vt:lpstr>
      <vt:lpstr>Question 3</vt:lpstr>
      <vt:lpstr>Question 4: 2D Array See previous years' similar FRQs:  2019 #4, 2018 #4, 2017 #4, 2016 #3, 2021#4</vt:lpstr>
      <vt:lpstr>Row Major Order Traversal</vt:lpstr>
      <vt:lpstr>Column Major Order Traversal</vt:lpstr>
      <vt:lpstr>Along One Row</vt:lpstr>
      <vt:lpstr>Along One Column</vt:lpstr>
      <vt:lpstr>Major Diagonal  Traversal</vt:lpstr>
      <vt:lpstr>Minor Diagonal  Traversal</vt:lpstr>
      <vt:lpstr>Question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Nguyen</cp:lastModifiedBy>
  <cp:revision>1</cp:revision>
  <dcterms:created xsi:type="dcterms:W3CDTF">2019-05-29T16:38:51Z</dcterms:created>
  <dcterms:modified xsi:type="dcterms:W3CDTF">2022-04-07T14:00:35Z</dcterms:modified>
</cp:coreProperties>
</file>