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35"/>
  </p:notesMasterIdLst>
  <p:sldIdLst>
    <p:sldId id="256" r:id="rId2"/>
    <p:sldId id="286" r:id="rId3"/>
    <p:sldId id="257" r:id="rId4"/>
    <p:sldId id="287" r:id="rId5"/>
    <p:sldId id="308" r:id="rId6"/>
    <p:sldId id="326" r:id="rId7"/>
    <p:sldId id="310" r:id="rId8"/>
    <p:sldId id="276" r:id="rId9"/>
    <p:sldId id="361" r:id="rId10"/>
    <p:sldId id="349" r:id="rId11"/>
    <p:sldId id="354" r:id="rId12"/>
    <p:sldId id="357" r:id="rId13"/>
    <p:sldId id="355" r:id="rId14"/>
    <p:sldId id="358" r:id="rId15"/>
    <p:sldId id="350" r:id="rId16"/>
    <p:sldId id="331" r:id="rId17"/>
    <p:sldId id="347" r:id="rId18"/>
    <p:sldId id="348" r:id="rId19"/>
    <p:sldId id="353" r:id="rId20"/>
    <p:sldId id="351" r:id="rId21"/>
    <p:sldId id="352" r:id="rId22"/>
    <p:sldId id="300" r:id="rId23"/>
    <p:sldId id="332" r:id="rId24"/>
    <p:sldId id="337" r:id="rId25"/>
    <p:sldId id="359" r:id="rId26"/>
    <p:sldId id="360" r:id="rId27"/>
    <p:sldId id="363" r:id="rId28"/>
    <p:sldId id="364" r:id="rId29"/>
    <p:sldId id="365" r:id="rId30"/>
    <p:sldId id="366" r:id="rId31"/>
    <p:sldId id="341" r:id="rId32"/>
    <p:sldId id="346" r:id="rId33"/>
    <p:sldId id="284" r:id="rId34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2F5AE3-38E5-E148-BAA5-C3A513756EA3}" v="12" dt="2022-11-15T17:05:21.3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68"/>
    <p:restoredTop sz="95680"/>
  </p:normalViewPr>
  <p:slideViewPr>
    <p:cSldViewPr snapToGrid="0" snapToObjects="1">
      <p:cViewPr varScale="1">
        <p:scale>
          <a:sx n="124" d="100"/>
          <a:sy n="124" d="100"/>
        </p:scale>
        <p:origin x="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Nguyen" userId="f59fb8f3-a021-417a-8bc1-65c8d471c621" providerId="ADAL" clId="{572F5AE3-38E5-E148-BAA5-C3A513756EA3}"/>
    <pc:docChg chg="undo custSel addSld delSld modSld">
      <pc:chgData name="Long Nguyen" userId="f59fb8f3-a021-417a-8bc1-65c8d471c621" providerId="ADAL" clId="{572F5AE3-38E5-E148-BAA5-C3A513756EA3}" dt="2022-11-15T17:05:29.668" v="95" actId="2696"/>
      <pc:docMkLst>
        <pc:docMk/>
      </pc:docMkLst>
      <pc:sldChg chg="modSp mod">
        <pc:chgData name="Long Nguyen" userId="f59fb8f3-a021-417a-8bc1-65c8d471c621" providerId="ADAL" clId="{572F5AE3-38E5-E148-BAA5-C3A513756EA3}" dt="2022-11-15T16:57:03.470" v="46" actId="20577"/>
        <pc:sldMkLst>
          <pc:docMk/>
          <pc:sldMk cId="2259044443" sldId="300"/>
        </pc:sldMkLst>
        <pc:graphicFrameChg chg="mod modGraphic">
          <ac:chgData name="Long Nguyen" userId="f59fb8f3-a021-417a-8bc1-65c8d471c621" providerId="ADAL" clId="{572F5AE3-38E5-E148-BAA5-C3A513756EA3}" dt="2022-11-15T16:57:03.470" v="46" actId="20577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del">
        <pc:chgData name="Long Nguyen" userId="f59fb8f3-a021-417a-8bc1-65c8d471c621" providerId="ADAL" clId="{572F5AE3-38E5-E148-BAA5-C3A513756EA3}" dt="2022-11-14T14:49:26.277" v="0" actId="2696"/>
        <pc:sldMkLst>
          <pc:docMk/>
          <pc:sldMk cId="725508398" sldId="327"/>
        </pc:sldMkLst>
      </pc:sldChg>
      <pc:sldChg chg="modSp mod">
        <pc:chgData name="Long Nguyen" userId="f59fb8f3-a021-417a-8bc1-65c8d471c621" providerId="ADAL" clId="{572F5AE3-38E5-E148-BAA5-C3A513756EA3}" dt="2022-11-15T16:45:02.065" v="19" actId="20577"/>
        <pc:sldMkLst>
          <pc:docMk/>
          <pc:sldMk cId="4250405753" sldId="361"/>
        </pc:sldMkLst>
        <pc:spChg chg="mod">
          <ac:chgData name="Long Nguyen" userId="f59fb8f3-a021-417a-8bc1-65c8d471c621" providerId="ADAL" clId="{572F5AE3-38E5-E148-BAA5-C3A513756EA3}" dt="2022-11-15T16:45:02.065" v="19" actId="20577"/>
          <ac:spMkLst>
            <pc:docMk/>
            <pc:sldMk cId="4250405753" sldId="361"/>
            <ac:spMk id="9" creationId="{E3B2E017-30B2-884B-A113-B419A2ED51AD}"/>
          </ac:spMkLst>
        </pc:spChg>
      </pc:sldChg>
      <pc:sldChg chg="addSp delSp modSp new del mod">
        <pc:chgData name="Long Nguyen" userId="f59fb8f3-a021-417a-8bc1-65c8d471c621" providerId="ADAL" clId="{572F5AE3-38E5-E148-BAA5-C3A513756EA3}" dt="2022-11-15T17:05:29.668" v="95" actId="2696"/>
        <pc:sldMkLst>
          <pc:docMk/>
          <pc:sldMk cId="4141950365" sldId="362"/>
        </pc:sldMkLst>
        <pc:picChg chg="add del mod">
          <ac:chgData name="Long Nguyen" userId="f59fb8f3-a021-417a-8bc1-65c8d471c621" providerId="ADAL" clId="{572F5AE3-38E5-E148-BAA5-C3A513756EA3}" dt="2022-11-15T17:05:13.409" v="86" actId="478"/>
          <ac:picMkLst>
            <pc:docMk/>
            <pc:sldMk cId="4141950365" sldId="362"/>
            <ac:picMk id="5" creationId="{CC26E8F9-A302-3560-474A-6034CC71EC05}"/>
          </ac:picMkLst>
        </pc:picChg>
        <pc:picChg chg="add del mod">
          <ac:chgData name="Long Nguyen" userId="f59fb8f3-a021-417a-8bc1-65c8d471c621" providerId="ADAL" clId="{572F5AE3-38E5-E148-BAA5-C3A513756EA3}" dt="2022-11-15T17:05:19.075" v="89" actId="21"/>
          <ac:picMkLst>
            <pc:docMk/>
            <pc:sldMk cId="4141950365" sldId="362"/>
            <ac:picMk id="6" creationId="{8122B7DA-A254-2E4A-FA11-16D4CFAB2871}"/>
          </ac:picMkLst>
        </pc:picChg>
      </pc:sldChg>
      <pc:sldChg chg="addSp modSp add mod modAnim">
        <pc:chgData name="Long Nguyen" userId="f59fb8f3-a021-417a-8bc1-65c8d471c621" providerId="ADAL" clId="{572F5AE3-38E5-E148-BAA5-C3A513756EA3}" dt="2022-11-15T17:03:36.712" v="73" actId="14100"/>
        <pc:sldMkLst>
          <pc:docMk/>
          <pc:sldMk cId="2969689730" sldId="363"/>
        </pc:sldMkLst>
        <pc:spChg chg="mod">
          <ac:chgData name="Long Nguyen" userId="f59fb8f3-a021-417a-8bc1-65c8d471c621" providerId="ADAL" clId="{572F5AE3-38E5-E148-BAA5-C3A513756EA3}" dt="2022-11-15T16:59:22.588" v="70" actId="20577"/>
          <ac:spMkLst>
            <pc:docMk/>
            <pc:sldMk cId="2969689730" sldId="363"/>
            <ac:spMk id="2" creationId="{AA3A228F-61D0-D949-A5E7-F83756230BF8}"/>
          </ac:spMkLst>
        </pc:spChg>
        <pc:spChg chg="mod">
          <ac:chgData name="Long Nguyen" userId="f59fb8f3-a021-417a-8bc1-65c8d471c621" providerId="ADAL" clId="{572F5AE3-38E5-E148-BAA5-C3A513756EA3}" dt="2022-11-15T16:59:14.181" v="50" actId="20577"/>
          <ac:spMkLst>
            <pc:docMk/>
            <pc:sldMk cId="2969689730" sldId="363"/>
            <ac:spMk id="9" creationId="{E3B2E017-30B2-884B-A113-B419A2ED51AD}"/>
          </ac:spMkLst>
        </pc:spChg>
        <pc:picChg chg="add mod">
          <ac:chgData name="Long Nguyen" userId="f59fb8f3-a021-417a-8bc1-65c8d471c621" providerId="ADAL" clId="{572F5AE3-38E5-E148-BAA5-C3A513756EA3}" dt="2022-11-15T17:03:36.712" v="73" actId="14100"/>
          <ac:picMkLst>
            <pc:docMk/>
            <pc:sldMk cId="2969689730" sldId="363"/>
            <ac:picMk id="4" creationId="{97F6A7AB-5082-9135-7770-31E9FAC05D73}"/>
          </ac:picMkLst>
        </pc:picChg>
      </pc:sldChg>
      <pc:sldChg chg="addSp delSp modSp add mod">
        <pc:chgData name="Long Nguyen" userId="f59fb8f3-a021-417a-8bc1-65c8d471c621" providerId="ADAL" clId="{572F5AE3-38E5-E148-BAA5-C3A513756EA3}" dt="2022-11-15T17:04:08.543" v="79" actId="14100"/>
        <pc:sldMkLst>
          <pc:docMk/>
          <pc:sldMk cId="195093262" sldId="364"/>
        </pc:sldMkLst>
        <pc:picChg chg="del">
          <ac:chgData name="Long Nguyen" userId="f59fb8f3-a021-417a-8bc1-65c8d471c621" providerId="ADAL" clId="{572F5AE3-38E5-E148-BAA5-C3A513756EA3}" dt="2022-11-15T17:03:40.694" v="75" actId="478"/>
          <ac:picMkLst>
            <pc:docMk/>
            <pc:sldMk cId="195093262" sldId="364"/>
            <ac:picMk id="4" creationId="{97F6A7AB-5082-9135-7770-31E9FAC05D73}"/>
          </ac:picMkLst>
        </pc:picChg>
        <pc:picChg chg="add mod">
          <ac:chgData name="Long Nguyen" userId="f59fb8f3-a021-417a-8bc1-65c8d471c621" providerId="ADAL" clId="{572F5AE3-38E5-E148-BAA5-C3A513756EA3}" dt="2022-11-15T17:04:08.543" v="79" actId="14100"/>
          <ac:picMkLst>
            <pc:docMk/>
            <pc:sldMk cId="195093262" sldId="364"/>
            <ac:picMk id="5" creationId="{2D5FCEC5-9180-E14E-CEB9-28A39E5E04FB}"/>
          </ac:picMkLst>
        </pc:picChg>
      </pc:sldChg>
      <pc:sldChg chg="addSp delSp modSp add mod">
        <pc:chgData name="Long Nguyen" userId="f59fb8f3-a021-417a-8bc1-65c8d471c621" providerId="ADAL" clId="{572F5AE3-38E5-E148-BAA5-C3A513756EA3}" dt="2022-11-15T17:04:35.410" v="84" actId="14100"/>
        <pc:sldMkLst>
          <pc:docMk/>
          <pc:sldMk cId="2171160877" sldId="365"/>
        </pc:sldMkLst>
        <pc:picChg chg="add mod">
          <ac:chgData name="Long Nguyen" userId="f59fb8f3-a021-417a-8bc1-65c8d471c621" providerId="ADAL" clId="{572F5AE3-38E5-E148-BAA5-C3A513756EA3}" dt="2022-11-15T17:04:35.410" v="84" actId="14100"/>
          <ac:picMkLst>
            <pc:docMk/>
            <pc:sldMk cId="2171160877" sldId="365"/>
            <ac:picMk id="4" creationId="{DA4B0978-4B51-ADA8-E558-73D64272BD86}"/>
          </ac:picMkLst>
        </pc:picChg>
        <pc:picChg chg="del">
          <ac:chgData name="Long Nguyen" userId="f59fb8f3-a021-417a-8bc1-65c8d471c621" providerId="ADAL" clId="{572F5AE3-38E5-E148-BAA5-C3A513756EA3}" dt="2022-11-15T17:04:12.474" v="81" actId="478"/>
          <ac:picMkLst>
            <pc:docMk/>
            <pc:sldMk cId="2171160877" sldId="365"/>
            <ac:picMk id="5" creationId="{2D5FCEC5-9180-E14E-CEB9-28A39E5E04FB}"/>
          </ac:picMkLst>
        </pc:picChg>
      </pc:sldChg>
      <pc:sldChg chg="addSp delSp modSp add mod">
        <pc:chgData name="Long Nguyen" userId="f59fb8f3-a021-417a-8bc1-65c8d471c621" providerId="ADAL" clId="{572F5AE3-38E5-E148-BAA5-C3A513756EA3}" dt="2022-11-15T17:05:27.354" v="94" actId="1076"/>
        <pc:sldMkLst>
          <pc:docMk/>
          <pc:sldMk cId="2732714418" sldId="366"/>
        </pc:sldMkLst>
        <pc:picChg chg="del">
          <ac:chgData name="Long Nguyen" userId="f59fb8f3-a021-417a-8bc1-65c8d471c621" providerId="ADAL" clId="{572F5AE3-38E5-E148-BAA5-C3A513756EA3}" dt="2022-11-15T17:05:20.893" v="90" actId="478"/>
          <ac:picMkLst>
            <pc:docMk/>
            <pc:sldMk cId="2732714418" sldId="366"/>
            <ac:picMk id="4" creationId="{DA4B0978-4B51-ADA8-E558-73D64272BD86}"/>
          </ac:picMkLst>
        </pc:picChg>
        <pc:picChg chg="add mod">
          <ac:chgData name="Long Nguyen" userId="f59fb8f3-a021-417a-8bc1-65c8d471c621" providerId="ADAL" clId="{572F5AE3-38E5-E148-BAA5-C3A513756EA3}" dt="2022-11-15T17:05:27.354" v="94" actId="1076"/>
          <ac:picMkLst>
            <pc:docMk/>
            <pc:sldMk cId="2732714418" sldId="366"/>
            <ac:picMk id="5" creationId="{6583F853-355A-9932-94C8-BF50C6E0433A}"/>
          </ac:picMkLst>
        </pc:picChg>
      </pc:sldChg>
    </pc:docChg>
  </pc:docChgLst>
  <pc:docChgLst>
    <pc:chgData name="Long B Nguyen" userId="f59fb8f3-a021-417a-8bc1-65c8d471c621" providerId="ADAL" clId="{02F9CDFD-8058-E747-90F1-869B904FA8AE}"/>
    <pc:docChg chg="delSld">
      <pc:chgData name="Long B Nguyen" userId="f59fb8f3-a021-417a-8bc1-65c8d471c621" providerId="ADAL" clId="{02F9CDFD-8058-E747-90F1-869B904FA8AE}" dt="2019-10-06T14:42:51.433" v="0" actId="2696"/>
      <pc:docMkLst>
        <pc:docMk/>
      </pc:docMkLst>
    </pc:docChg>
  </pc:docChgLst>
  <pc:docChgLst>
    <pc:chgData name="Long B Nguyen" userId="f59fb8f3-a021-417a-8bc1-65c8d471c621" providerId="ADAL" clId="{EC1E750C-42C7-A84F-81F0-83B2F940DF8B}"/>
    <pc:docChg chg="undo custSel addSld delSld modSld">
      <pc:chgData name="Long B Nguyen" userId="f59fb8f3-a021-417a-8bc1-65c8d471c621" providerId="ADAL" clId="{EC1E750C-42C7-A84F-81F0-83B2F940DF8B}" dt="2019-10-28T15:41:53.002" v="9739" actId="20577"/>
      <pc:docMkLst>
        <pc:docMk/>
      </pc:docMkLst>
      <pc:sldChg chg="modSp">
        <pc:chgData name="Long B Nguyen" userId="f59fb8f3-a021-417a-8bc1-65c8d471c621" providerId="ADAL" clId="{EC1E750C-42C7-A84F-81F0-83B2F940DF8B}" dt="2019-10-11T02:05:43.291" v="6257" actId="20577"/>
        <pc:sldMkLst>
          <pc:docMk/>
          <pc:sldMk cId="4247104139" sldId="256"/>
        </pc:sldMkLst>
        <pc:spChg chg="mod">
          <ac:chgData name="Long B Nguyen" userId="f59fb8f3-a021-417a-8bc1-65c8d471c621" providerId="ADAL" clId="{EC1E750C-42C7-A84F-81F0-83B2F940DF8B}" dt="2019-10-11T02:05:43.291" v="6257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EC1E750C-42C7-A84F-81F0-83B2F940DF8B}" dt="2019-10-11T02:03:05.782" v="6242" actId="20577"/>
        <pc:sldMkLst>
          <pc:docMk/>
          <pc:sldMk cId="278045358" sldId="257"/>
        </pc:sldMkLst>
        <pc:spChg chg="mod">
          <ac:chgData name="Long B Nguyen" userId="f59fb8f3-a021-417a-8bc1-65c8d471c621" providerId="ADAL" clId="{EC1E750C-42C7-A84F-81F0-83B2F940DF8B}" dt="2019-10-11T02:03:05.782" v="6242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addSp modSp modAnim">
        <pc:chgData name="Long B Nguyen" userId="f59fb8f3-a021-417a-8bc1-65c8d471c621" providerId="ADAL" clId="{EC1E750C-42C7-A84F-81F0-83B2F940DF8B}" dt="2019-10-11T16:40:42.617" v="7735" actId="1076"/>
        <pc:sldMkLst>
          <pc:docMk/>
          <pc:sldMk cId="15889227" sldId="266"/>
        </pc:sldMkLst>
        <pc:spChg chg="add mod">
          <ac:chgData name="Long B Nguyen" userId="f59fb8f3-a021-417a-8bc1-65c8d471c621" providerId="ADAL" clId="{EC1E750C-42C7-A84F-81F0-83B2F940DF8B}" dt="2019-10-11T16:40:42.617" v="7735" actId="1076"/>
          <ac:spMkLst>
            <pc:docMk/>
            <pc:sldMk cId="15889227" sldId="266"/>
            <ac:spMk id="3" creationId="{8386423E-3037-2A49-9738-854FD2D728E4}"/>
          </ac:spMkLst>
        </pc:spChg>
        <pc:spChg chg="add mod">
          <ac:chgData name="Long B Nguyen" userId="f59fb8f3-a021-417a-8bc1-65c8d471c621" providerId="ADAL" clId="{EC1E750C-42C7-A84F-81F0-83B2F940DF8B}" dt="2019-10-11T16:39:42.907" v="7711" actId="1076"/>
          <ac:spMkLst>
            <pc:docMk/>
            <pc:sldMk cId="15889227" sldId="266"/>
            <ac:spMk id="5" creationId="{CEFFF7E2-607D-B84B-A31C-75920BD80918}"/>
          </ac:spMkLst>
        </pc:spChg>
        <pc:spChg chg="add mod">
          <ac:chgData name="Long B Nguyen" userId="f59fb8f3-a021-417a-8bc1-65c8d471c621" providerId="ADAL" clId="{EC1E750C-42C7-A84F-81F0-83B2F940DF8B}" dt="2019-10-11T16:39:48.583" v="7720" actId="1037"/>
          <ac:spMkLst>
            <pc:docMk/>
            <pc:sldMk cId="15889227" sldId="266"/>
            <ac:spMk id="6" creationId="{F8218C05-E549-6147-BA2F-D290F8FA62D8}"/>
          </ac:spMkLst>
        </pc:spChg>
        <pc:spChg chg="mod">
          <ac:chgData name="Long B Nguyen" userId="f59fb8f3-a021-417a-8bc1-65c8d471c621" providerId="ADAL" clId="{EC1E750C-42C7-A84F-81F0-83B2F940DF8B}" dt="2019-10-11T16:38:55.243" v="7698" actId="20577"/>
          <ac:spMkLst>
            <pc:docMk/>
            <pc:sldMk cId="15889227" sldId="266"/>
            <ac:spMk id="9" creationId="{E3B2E017-30B2-884B-A113-B419A2ED51AD}"/>
          </ac:spMkLst>
        </pc:spChg>
        <pc:cxnChg chg="add mod">
          <ac:chgData name="Long B Nguyen" userId="f59fb8f3-a021-417a-8bc1-65c8d471c621" providerId="ADAL" clId="{EC1E750C-42C7-A84F-81F0-83B2F940DF8B}" dt="2019-10-11T16:40:26.450" v="7730" actId="14100"/>
          <ac:cxnSpMkLst>
            <pc:docMk/>
            <pc:sldMk cId="15889227" sldId="266"/>
            <ac:cxnSpMk id="7" creationId="{EDEA6E2A-03A7-7243-B1A2-0F530FDAACC5}"/>
          </ac:cxnSpMkLst>
        </pc:cxnChg>
        <pc:cxnChg chg="add mod">
          <ac:chgData name="Long B Nguyen" userId="f59fb8f3-a021-417a-8bc1-65c8d471c621" providerId="ADAL" clId="{EC1E750C-42C7-A84F-81F0-83B2F940DF8B}" dt="2019-10-11T16:40:37.452" v="7734" actId="14100"/>
          <ac:cxnSpMkLst>
            <pc:docMk/>
            <pc:sldMk cId="15889227" sldId="266"/>
            <ac:cxnSpMk id="11" creationId="{D5B26F3A-CE8B-234B-B022-02AA92C89514}"/>
          </ac:cxnSpMkLst>
        </pc:cxnChg>
      </pc:sldChg>
      <pc:sldChg chg="modSp">
        <pc:chgData name="Long B Nguyen" userId="f59fb8f3-a021-417a-8bc1-65c8d471c621" providerId="ADAL" clId="{EC1E750C-42C7-A84F-81F0-83B2F940DF8B}" dt="2019-10-08T12:20:29.153" v="3805" actId="20577"/>
        <pc:sldMkLst>
          <pc:docMk/>
          <pc:sldMk cId="1438711869" sldId="284"/>
        </pc:sldMkLst>
        <pc:spChg chg="mod">
          <ac:chgData name="Long B Nguyen" userId="f59fb8f3-a021-417a-8bc1-65c8d471c621" providerId="ADAL" clId="{EC1E750C-42C7-A84F-81F0-83B2F940DF8B}" dt="2019-10-08T12:20:29.153" v="3805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11T02:05:47.471" v="6258" actId="20577"/>
        <pc:sldMkLst>
          <pc:docMk/>
          <pc:sldMk cId="131840209" sldId="286"/>
        </pc:sldMkLst>
        <pc:spChg chg="mod">
          <ac:chgData name="Long B Nguyen" userId="f59fb8f3-a021-417a-8bc1-65c8d471c621" providerId="ADAL" clId="{EC1E750C-42C7-A84F-81F0-83B2F940DF8B}" dt="2019-10-11T02:05:47.471" v="625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0T15:50:09.123" v="5342"/>
        <pc:sldMkLst>
          <pc:docMk/>
          <pc:sldMk cId="1313115290" sldId="287"/>
        </pc:sldMkLst>
        <pc:spChg chg="mod">
          <ac:chgData name="Long B Nguyen" userId="f59fb8f3-a021-417a-8bc1-65c8d471c621" providerId="ADAL" clId="{EC1E750C-42C7-A84F-81F0-83B2F940DF8B}" dt="2019-10-07T19:43:07.384" v="1731" actId="20577"/>
          <ac:spMkLst>
            <pc:docMk/>
            <pc:sldMk cId="1313115290" sldId="28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0T17:01:32.943" v="5556"/>
        <pc:sldMkLst>
          <pc:docMk/>
          <pc:sldMk cId="1552642527" sldId="288"/>
        </pc:sldMkLst>
        <pc:spChg chg="mod">
          <ac:chgData name="Long B Nguyen" userId="f59fb8f3-a021-417a-8bc1-65c8d471c621" providerId="ADAL" clId="{EC1E750C-42C7-A84F-81F0-83B2F940DF8B}" dt="2019-10-10T15:18:47.836" v="5317" actId="20577"/>
          <ac:spMkLst>
            <pc:docMk/>
            <pc:sldMk cId="1552642527" sldId="288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EC1E750C-42C7-A84F-81F0-83B2F940DF8B}" dt="2019-10-25T16:14:14.034" v="8522" actId="20577"/>
        <pc:sldMkLst>
          <pc:docMk/>
          <pc:sldMk cId="2259044443" sldId="300"/>
        </pc:sldMkLst>
        <pc:spChg chg="mod">
          <ac:chgData name="Long B Nguyen" userId="f59fb8f3-a021-417a-8bc1-65c8d471c621" providerId="ADAL" clId="{EC1E750C-42C7-A84F-81F0-83B2F940DF8B}" dt="2019-10-07T20:38:07.354" v="2821" actId="20577"/>
          <ac:spMkLst>
            <pc:docMk/>
            <pc:sldMk cId="2259044443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07T19:44:50.223" v="1752" actId="20577"/>
          <ac:spMkLst>
            <pc:docMk/>
            <pc:sldMk cId="2259044443" sldId="300"/>
            <ac:spMk id="9" creationId="{E3B2E017-30B2-884B-A113-B419A2ED51AD}"/>
          </ac:spMkLst>
        </pc:spChg>
        <pc:graphicFrameChg chg="mod modGraphic">
          <ac:chgData name="Long B Nguyen" userId="f59fb8f3-a021-417a-8bc1-65c8d471c621" providerId="ADAL" clId="{EC1E750C-42C7-A84F-81F0-83B2F940DF8B}" dt="2019-10-25T16:14:14.034" v="8522" actId="20577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modSp add modAnim">
        <pc:chgData name="Long B Nguyen" userId="f59fb8f3-a021-417a-8bc1-65c8d471c621" providerId="ADAL" clId="{EC1E750C-42C7-A84F-81F0-83B2F940DF8B}" dt="2019-10-10T16:16:40.423" v="5358"/>
        <pc:sldMkLst>
          <pc:docMk/>
          <pc:sldMk cId="2979282" sldId="306"/>
        </pc:sldMkLst>
        <pc:spChg chg="mod">
          <ac:chgData name="Long B Nguyen" userId="f59fb8f3-a021-417a-8bc1-65c8d471c621" providerId="ADAL" clId="{EC1E750C-42C7-A84F-81F0-83B2F940DF8B}" dt="2019-10-07T20:22:22.440" v="2496" actId="20577"/>
          <ac:spMkLst>
            <pc:docMk/>
            <pc:sldMk cId="2979282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0T15:12:18.909" v="5221" actId="20577"/>
          <ac:spMkLst>
            <pc:docMk/>
            <pc:sldMk cId="2979282" sldId="306"/>
            <ac:spMk id="9" creationId="{E3B2E017-30B2-884B-A113-B419A2ED51AD}"/>
          </ac:spMkLst>
        </pc:spChg>
      </pc:sldChg>
      <pc:sldChg chg="delSp modSp modAnim">
        <pc:chgData name="Long B Nguyen" userId="f59fb8f3-a021-417a-8bc1-65c8d471c621" providerId="ADAL" clId="{EC1E750C-42C7-A84F-81F0-83B2F940DF8B}" dt="2019-10-10T15:54:05.585" v="5354"/>
        <pc:sldMkLst>
          <pc:docMk/>
          <pc:sldMk cId="2816034367" sldId="307"/>
        </pc:sldMkLst>
        <pc:spChg chg="mod">
          <ac:chgData name="Long B Nguyen" userId="f59fb8f3-a021-417a-8bc1-65c8d471c621" providerId="ADAL" clId="{EC1E750C-42C7-A84F-81F0-83B2F940DF8B}" dt="2019-10-10T14:34:41.659" v="4838" actId="20577"/>
          <ac:spMkLst>
            <pc:docMk/>
            <pc:sldMk cId="2816034367" sldId="307"/>
            <ac:spMk id="9" creationId="{E3B2E017-30B2-884B-A113-B419A2ED51AD}"/>
          </ac:spMkLst>
        </pc:spChg>
        <pc:picChg chg="del">
          <ac:chgData name="Long B Nguyen" userId="f59fb8f3-a021-417a-8bc1-65c8d471c621" providerId="ADAL" clId="{EC1E750C-42C7-A84F-81F0-83B2F940DF8B}" dt="2019-10-06T14:52:38.760" v="458" actId="478"/>
          <ac:picMkLst>
            <pc:docMk/>
            <pc:sldMk cId="2816034367" sldId="307"/>
            <ac:picMk id="3" creationId="{01205C96-4873-E74D-9647-F792C437AC65}"/>
          </ac:picMkLst>
        </pc:picChg>
      </pc:sldChg>
      <pc:sldChg chg="addSp delSp modSp add modAnim">
        <pc:chgData name="Long B Nguyen" userId="f59fb8f3-a021-417a-8bc1-65c8d471c621" providerId="ADAL" clId="{EC1E750C-42C7-A84F-81F0-83B2F940DF8B}" dt="2019-10-10T15:50:28.277" v="5345"/>
        <pc:sldMkLst>
          <pc:docMk/>
          <pc:sldMk cId="3647198221" sldId="308"/>
        </pc:sldMkLst>
        <pc:spChg chg="mod">
          <ac:chgData name="Long B Nguyen" userId="f59fb8f3-a021-417a-8bc1-65c8d471c621" providerId="ADAL" clId="{EC1E750C-42C7-A84F-81F0-83B2F940DF8B}" dt="2019-10-06T15:02:02.148" v="713" actId="20577"/>
          <ac:spMkLst>
            <pc:docMk/>
            <pc:sldMk cId="3647198221" sldId="308"/>
            <ac:spMk id="9" creationId="{E3B2E017-30B2-884B-A113-B419A2ED51AD}"/>
          </ac:spMkLst>
        </pc:spChg>
        <pc:picChg chg="del">
          <ac:chgData name="Long B Nguyen" userId="f59fb8f3-a021-417a-8bc1-65c8d471c621" providerId="ADAL" clId="{EC1E750C-42C7-A84F-81F0-83B2F940DF8B}" dt="2019-10-06T14:49:30.025" v="227" actId="478"/>
          <ac:picMkLst>
            <pc:docMk/>
            <pc:sldMk cId="3647198221" sldId="308"/>
            <ac:picMk id="3" creationId="{01205C96-4873-E74D-9647-F792C437AC65}"/>
          </ac:picMkLst>
        </pc:picChg>
        <pc:picChg chg="add mod">
          <ac:chgData name="Long B Nguyen" userId="f59fb8f3-a021-417a-8bc1-65c8d471c621" providerId="ADAL" clId="{EC1E750C-42C7-A84F-81F0-83B2F940DF8B}" dt="2019-10-06T15:01:36.617" v="671" actId="1076"/>
          <ac:picMkLst>
            <pc:docMk/>
            <pc:sldMk cId="3647198221" sldId="308"/>
            <ac:picMk id="5" creationId="{E0FFF880-C4B5-8F48-BCDD-3A8604715F1F}"/>
          </ac:picMkLst>
        </pc:picChg>
      </pc:sldChg>
      <pc:sldChg chg="modSp modAnim">
        <pc:chgData name="Long B Nguyen" userId="f59fb8f3-a021-417a-8bc1-65c8d471c621" providerId="ADAL" clId="{EC1E750C-42C7-A84F-81F0-83B2F940DF8B}" dt="2019-10-10T15:54:14.629" v="5355"/>
        <pc:sldMkLst>
          <pc:docMk/>
          <pc:sldMk cId="3130680389" sldId="309"/>
        </pc:sldMkLst>
        <pc:spChg chg="mod">
          <ac:chgData name="Long B Nguyen" userId="f59fb8f3-a021-417a-8bc1-65c8d471c621" providerId="ADAL" clId="{EC1E750C-42C7-A84F-81F0-83B2F940DF8B}" dt="2019-10-10T15:11:46.760" v="5167" actId="20577"/>
          <ac:spMkLst>
            <pc:docMk/>
            <pc:sldMk cId="3130680389" sldId="309"/>
            <ac:spMk id="9" creationId="{E3B2E017-30B2-884B-A113-B419A2ED51AD}"/>
          </ac:spMkLst>
        </pc:spChg>
        <pc:picChg chg="mod">
          <ac:chgData name="Long B Nguyen" userId="f59fb8f3-a021-417a-8bc1-65c8d471c621" providerId="ADAL" clId="{EC1E750C-42C7-A84F-81F0-83B2F940DF8B}" dt="2019-10-08T12:49:42.402" v="4253" actId="1076"/>
          <ac:picMkLst>
            <pc:docMk/>
            <pc:sldMk cId="3130680389" sldId="309"/>
            <ac:picMk id="3" creationId="{01205C96-4873-E74D-9647-F792C437AC65}"/>
          </ac:picMkLst>
        </pc:picChg>
      </pc:sldChg>
      <pc:sldChg chg="addSp delSp modSp modAnim">
        <pc:chgData name="Long B Nguyen" userId="f59fb8f3-a021-417a-8bc1-65c8d471c621" providerId="ADAL" clId="{EC1E750C-42C7-A84F-81F0-83B2F940DF8B}" dt="2019-10-10T16:16:35.180" v="5357"/>
        <pc:sldMkLst>
          <pc:docMk/>
          <pc:sldMk cId="3718152399" sldId="310"/>
        </pc:sldMkLst>
        <pc:spChg chg="add del">
          <ac:chgData name="Long B Nguyen" userId="f59fb8f3-a021-417a-8bc1-65c8d471c621" providerId="ADAL" clId="{EC1E750C-42C7-A84F-81F0-83B2F940DF8B}" dt="2019-10-07T19:43:18.143" v="1733"/>
          <ac:spMkLst>
            <pc:docMk/>
            <pc:sldMk cId="3718152399" sldId="310"/>
            <ac:spMk id="4" creationId="{47258E98-E172-D14F-B3EA-94FC79084D94}"/>
          </ac:spMkLst>
        </pc:spChg>
        <pc:spChg chg="mod">
          <ac:chgData name="Long B Nguyen" userId="f59fb8f3-a021-417a-8bc1-65c8d471c621" providerId="ADAL" clId="{EC1E750C-42C7-A84F-81F0-83B2F940DF8B}" dt="2019-10-10T15:11:08.045" v="5163" actId="20577"/>
          <ac:spMkLst>
            <pc:docMk/>
            <pc:sldMk cId="3718152399" sldId="310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1T02:09:39.763" v="6346" actId="20577"/>
        <pc:sldMkLst>
          <pc:docMk/>
          <pc:sldMk cId="908349489" sldId="315"/>
        </pc:sldMkLst>
        <pc:spChg chg="mod">
          <ac:chgData name="Long B Nguyen" userId="f59fb8f3-a021-417a-8bc1-65c8d471c621" providerId="ADAL" clId="{EC1E750C-42C7-A84F-81F0-83B2F940DF8B}" dt="2019-10-11T02:09:39.763" v="6346" actId="20577"/>
          <ac:spMkLst>
            <pc:docMk/>
            <pc:sldMk cId="908349489" sldId="315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28T15:41:53.002" v="9739" actId="20577"/>
        <pc:sldMkLst>
          <pc:docMk/>
          <pc:sldMk cId="1997478848" sldId="319"/>
        </pc:sldMkLst>
        <pc:spChg chg="mod">
          <ac:chgData name="Long B Nguyen" userId="f59fb8f3-a021-417a-8bc1-65c8d471c621" providerId="ADAL" clId="{EC1E750C-42C7-A84F-81F0-83B2F940DF8B}" dt="2019-10-28T15:41:53.002" v="9739" actId="20577"/>
          <ac:spMkLst>
            <pc:docMk/>
            <pc:sldMk cId="1997478848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28T15:41:48.346" v="9738" actId="20577"/>
          <ac:spMkLst>
            <pc:docMk/>
            <pc:sldMk cId="1997478848" sldId="319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0T16:20:02.157" v="5386"/>
        <pc:sldMkLst>
          <pc:docMk/>
          <pc:sldMk cId="2404797560" sldId="321"/>
        </pc:sldMkLst>
        <pc:spChg chg="mod">
          <ac:chgData name="Long B Nguyen" userId="f59fb8f3-a021-417a-8bc1-65c8d471c621" providerId="ADAL" clId="{EC1E750C-42C7-A84F-81F0-83B2F940DF8B}" dt="2019-10-10T16:19:47.637" v="5383" actId="20577"/>
          <ac:spMkLst>
            <pc:docMk/>
            <pc:sldMk cId="2404797560" sldId="321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6T15:52:09.886" v="1199" actId="20577"/>
        <pc:sldMkLst>
          <pc:docMk/>
          <pc:sldMk cId="866882917" sldId="322"/>
        </pc:sldMkLst>
        <pc:spChg chg="mod">
          <ac:chgData name="Long B Nguyen" userId="f59fb8f3-a021-417a-8bc1-65c8d471c621" providerId="ADAL" clId="{EC1E750C-42C7-A84F-81F0-83B2F940DF8B}" dt="2019-10-06T15:52:09.886" v="1199" actId="20577"/>
          <ac:spMkLst>
            <pc:docMk/>
            <pc:sldMk cId="866882917" sldId="322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8T12:23:24.073" v="3967" actId="20577"/>
        <pc:sldMkLst>
          <pc:docMk/>
          <pc:sldMk cId="3883735123" sldId="324"/>
        </pc:sldMkLst>
        <pc:spChg chg="mod">
          <ac:chgData name="Long B Nguyen" userId="f59fb8f3-a021-417a-8bc1-65c8d471c621" providerId="ADAL" clId="{EC1E750C-42C7-A84F-81F0-83B2F940DF8B}" dt="2019-10-08T12:23:24.073" v="3967" actId="20577"/>
          <ac:spMkLst>
            <pc:docMk/>
            <pc:sldMk cId="3883735123" sldId="324"/>
            <ac:spMk id="2" creationId="{AA3A228F-61D0-D949-A5E7-F83756230BF8}"/>
          </ac:spMkLst>
        </pc:spChg>
      </pc:sldChg>
      <pc:sldChg chg="delSp modSp">
        <pc:chgData name="Long B Nguyen" userId="f59fb8f3-a021-417a-8bc1-65c8d471c621" providerId="ADAL" clId="{EC1E750C-42C7-A84F-81F0-83B2F940DF8B}" dt="2019-10-11T13:56:01.338" v="6873" actId="20577"/>
        <pc:sldMkLst>
          <pc:docMk/>
          <pc:sldMk cId="97464883" sldId="325"/>
        </pc:sldMkLst>
        <pc:spChg chg="del">
          <ac:chgData name="Long B Nguyen" userId="f59fb8f3-a021-417a-8bc1-65c8d471c621" providerId="ADAL" clId="{EC1E750C-42C7-A84F-81F0-83B2F940DF8B}" dt="2019-10-08T12:13:20.740" v="3556" actId="478"/>
          <ac:spMkLst>
            <pc:docMk/>
            <pc:sldMk cId="97464883" sldId="325"/>
            <ac:spMk id="6" creationId="{2B2AA30A-82DB-F148-8204-27387E5FE6F1}"/>
          </ac:spMkLst>
        </pc:spChg>
        <pc:spChg chg="mod">
          <ac:chgData name="Long B Nguyen" userId="f59fb8f3-a021-417a-8bc1-65c8d471c621" providerId="ADAL" clId="{EC1E750C-42C7-A84F-81F0-83B2F940DF8B}" dt="2019-10-11T13:56:01.338" v="6873" actId="20577"/>
          <ac:spMkLst>
            <pc:docMk/>
            <pc:sldMk cId="97464883" sldId="32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4:48:34.445" v="6985" actId="20577"/>
        <pc:sldMkLst>
          <pc:docMk/>
          <pc:sldMk cId="2224964763" sldId="326"/>
        </pc:sldMkLst>
        <pc:spChg chg="mod">
          <ac:chgData name="Long B Nguyen" userId="f59fb8f3-a021-417a-8bc1-65c8d471c621" providerId="ADAL" clId="{EC1E750C-42C7-A84F-81F0-83B2F940DF8B}" dt="2019-10-06T14:46:32.245" v="184" actId="20577"/>
          <ac:spMkLst>
            <pc:docMk/>
            <pc:sldMk cId="2224964763" sldId="326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1T14:48:34.445" v="6985" actId="20577"/>
          <ac:spMkLst>
            <pc:docMk/>
            <pc:sldMk cId="2224964763" sldId="32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0T15:50:41.697" v="5347"/>
        <pc:sldMkLst>
          <pc:docMk/>
          <pc:sldMk cId="725508398" sldId="327"/>
        </pc:sldMkLst>
        <pc:spChg chg="mod">
          <ac:chgData name="Long B Nguyen" userId="f59fb8f3-a021-417a-8bc1-65c8d471c621" providerId="ADAL" clId="{EC1E750C-42C7-A84F-81F0-83B2F940DF8B}" dt="2019-10-06T14:52:17.845" v="454" actId="2711"/>
          <ac:spMkLst>
            <pc:docMk/>
            <pc:sldMk cId="725508398" sldId="32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0T16:18:19.829" v="5380"/>
        <pc:sldMkLst>
          <pc:docMk/>
          <pc:sldMk cId="771839009" sldId="329"/>
        </pc:sldMkLst>
        <pc:spChg chg="mod">
          <ac:chgData name="Long B Nguyen" userId="f59fb8f3-a021-417a-8bc1-65c8d471c621" providerId="ADAL" clId="{EC1E750C-42C7-A84F-81F0-83B2F940DF8B}" dt="2019-10-06T15:15:50.916" v="985" actId="20577"/>
          <ac:spMkLst>
            <pc:docMk/>
            <pc:sldMk cId="771839009" sldId="329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08T11:46:15.362" v="2845" actId="20577"/>
          <ac:spMkLst>
            <pc:docMk/>
            <pc:sldMk cId="771839009" sldId="32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3:53:37.005" v="6752" actId="20577"/>
        <pc:sldMkLst>
          <pc:docMk/>
          <pc:sldMk cId="1160750792" sldId="330"/>
        </pc:sldMkLst>
        <pc:spChg chg="mod">
          <ac:chgData name="Long B Nguyen" userId="f59fb8f3-a021-417a-8bc1-65c8d471c621" providerId="ADAL" clId="{EC1E750C-42C7-A84F-81F0-83B2F940DF8B}" dt="2019-10-11T13:53:37.005" v="6752" actId="20577"/>
          <ac:spMkLst>
            <pc:docMk/>
            <pc:sldMk cId="1160750792" sldId="33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3:52:13.245" v="6720"/>
        <pc:sldMkLst>
          <pc:docMk/>
          <pc:sldMk cId="121458461" sldId="332"/>
        </pc:sldMkLst>
        <pc:spChg chg="mod">
          <ac:chgData name="Long B Nguyen" userId="f59fb8f3-a021-417a-8bc1-65c8d471c621" providerId="ADAL" clId="{EC1E750C-42C7-A84F-81F0-83B2F940DF8B}" dt="2019-10-07T20:38:01.895" v="2811" actId="20577"/>
          <ac:spMkLst>
            <pc:docMk/>
            <pc:sldMk cId="121458461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0T17:17:22.422" v="5594" actId="20577"/>
          <ac:spMkLst>
            <pc:docMk/>
            <pc:sldMk cId="121458461" sldId="33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0T16:20:15.874" v="5387"/>
        <pc:sldMkLst>
          <pc:docMk/>
          <pc:sldMk cId="3377374440" sldId="333"/>
        </pc:sldMkLst>
        <pc:spChg chg="mod">
          <ac:chgData name="Long B Nguyen" userId="f59fb8f3-a021-417a-8bc1-65c8d471c621" providerId="ADAL" clId="{EC1E750C-42C7-A84F-81F0-83B2F940DF8B}" dt="2019-10-10T15:14:05.992" v="5261" actId="20577"/>
          <ac:spMkLst>
            <pc:docMk/>
            <pc:sldMk cId="3377374440" sldId="333"/>
            <ac:spMk id="9" creationId="{E3B2E017-30B2-884B-A113-B419A2ED51AD}"/>
          </ac:spMkLst>
        </pc:spChg>
      </pc:sldChg>
      <pc:sldChg chg="delSp modSp add modAnim">
        <pc:chgData name="Long B Nguyen" userId="f59fb8f3-a021-417a-8bc1-65c8d471c621" providerId="ADAL" clId="{EC1E750C-42C7-A84F-81F0-83B2F940DF8B}" dt="2019-10-11T13:56:41.895" v="6982" actId="20577"/>
        <pc:sldMkLst>
          <pc:docMk/>
          <pc:sldMk cId="1297630579" sldId="334"/>
        </pc:sldMkLst>
        <pc:spChg chg="del mod">
          <ac:chgData name="Long B Nguyen" userId="f59fb8f3-a021-417a-8bc1-65c8d471c621" providerId="ADAL" clId="{EC1E750C-42C7-A84F-81F0-83B2F940DF8B}" dt="2019-10-08T12:13:58.030" v="3569" actId="478"/>
          <ac:spMkLst>
            <pc:docMk/>
            <pc:sldMk cId="1297630579" sldId="334"/>
            <ac:spMk id="6" creationId="{2B2AA30A-82DB-F148-8204-27387E5FE6F1}"/>
          </ac:spMkLst>
        </pc:spChg>
        <pc:spChg chg="mod">
          <ac:chgData name="Long B Nguyen" userId="f59fb8f3-a021-417a-8bc1-65c8d471c621" providerId="ADAL" clId="{EC1E750C-42C7-A84F-81F0-83B2F940DF8B}" dt="2019-10-11T13:56:41.895" v="6982" actId="20577"/>
          <ac:spMkLst>
            <pc:docMk/>
            <pc:sldMk cId="1297630579" sldId="33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6:46:34.755" v="8068" actId="20577"/>
        <pc:sldMkLst>
          <pc:docMk/>
          <pc:sldMk cId="3679420171" sldId="335"/>
        </pc:sldMkLst>
        <pc:spChg chg="mod">
          <ac:chgData name="Long B Nguyen" userId="f59fb8f3-a021-417a-8bc1-65c8d471c621" providerId="ADAL" clId="{EC1E750C-42C7-A84F-81F0-83B2F940DF8B}" dt="2019-10-08T12:19:30.272" v="3741" actId="20577"/>
          <ac:spMkLst>
            <pc:docMk/>
            <pc:sldMk cId="3679420171" sldId="335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1T16:46:34.755" v="8068" actId="20577"/>
          <ac:spMkLst>
            <pc:docMk/>
            <pc:sldMk cId="3679420171" sldId="335"/>
            <ac:spMk id="9" creationId="{E3B2E017-30B2-884B-A113-B419A2ED51AD}"/>
          </ac:spMkLst>
        </pc:spChg>
      </pc:sldChg>
      <pc:sldChg chg="addSp delSp modSp add modAnim">
        <pc:chgData name="Long B Nguyen" userId="f59fb8f3-a021-417a-8bc1-65c8d471c621" providerId="ADAL" clId="{EC1E750C-42C7-A84F-81F0-83B2F940DF8B}" dt="2019-10-11T13:51:05.253" v="6713"/>
        <pc:sldMkLst>
          <pc:docMk/>
          <pc:sldMk cId="4200601291" sldId="336"/>
        </pc:sldMkLst>
        <pc:spChg chg="add mod">
          <ac:chgData name="Long B Nguyen" userId="f59fb8f3-a021-417a-8bc1-65c8d471c621" providerId="ADAL" clId="{EC1E750C-42C7-A84F-81F0-83B2F940DF8B}" dt="2019-10-11T13:48:43.827" v="6675" actId="767"/>
          <ac:spMkLst>
            <pc:docMk/>
            <pc:sldMk cId="4200601291" sldId="336"/>
            <ac:spMk id="3" creationId="{173E9F05-B64E-E749-8B7B-230BB7FDAB0C}"/>
          </ac:spMkLst>
        </pc:spChg>
        <pc:spChg chg="add mod">
          <ac:chgData name="Long B Nguyen" userId="f59fb8f3-a021-417a-8bc1-65c8d471c621" providerId="ADAL" clId="{EC1E750C-42C7-A84F-81F0-83B2F940DF8B}" dt="2019-10-11T13:50:10.414" v="6698" actId="1076"/>
          <ac:spMkLst>
            <pc:docMk/>
            <pc:sldMk cId="4200601291" sldId="336"/>
            <ac:spMk id="4" creationId="{42731CB2-C74B-2442-916C-3C51C2CD9B58}"/>
          </ac:spMkLst>
        </pc:spChg>
        <pc:spChg chg="add mod">
          <ac:chgData name="Long B Nguyen" userId="f59fb8f3-a021-417a-8bc1-65c8d471c621" providerId="ADAL" clId="{EC1E750C-42C7-A84F-81F0-83B2F940DF8B}" dt="2019-10-11T13:50:37.305" v="6703" actId="1076"/>
          <ac:spMkLst>
            <pc:docMk/>
            <pc:sldMk cId="4200601291" sldId="336"/>
            <ac:spMk id="6" creationId="{15EA9413-4DF1-674A-A4A8-6163F4F1D022}"/>
          </ac:spMkLst>
        </pc:spChg>
        <pc:spChg chg="add mod">
          <ac:chgData name="Long B Nguyen" userId="f59fb8f3-a021-417a-8bc1-65c8d471c621" providerId="ADAL" clId="{EC1E750C-42C7-A84F-81F0-83B2F940DF8B}" dt="2019-10-11T13:50:49.484" v="6707" actId="1076"/>
          <ac:spMkLst>
            <pc:docMk/>
            <pc:sldMk cId="4200601291" sldId="336"/>
            <ac:spMk id="7" creationId="{3A370C33-776E-B041-9FF0-69E39873A4A4}"/>
          </ac:spMkLst>
        </pc:spChg>
        <pc:spChg chg="add mod">
          <ac:chgData name="Long B Nguyen" userId="f59fb8f3-a021-417a-8bc1-65c8d471c621" providerId="ADAL" clId="{EC1E750C-42C7-A84F-81F0-83B2F940DF8B}" dt="2019-10-11T13:51:01.245" v="6711" actId="1076"/>
          <ac:spMkLst>
            <pc:docMk/>
            <pc:sldMk cId="4200601291" sldId="336"/>
            <ac:spMk id="8" creationId="{3C29331E-90C2-3A40-8F47-70CC36C0A6F5}"/>
          </ac:spMkLst>
        </pc:spChg>
        <pc:spChg chg="mod">
          <ac:chgData name="Long B Nguyen" userId="f59fb8f3-a021-417a-8bc1-65c8d471c621" providerId="ADAL" clId="{EC1E750C-42C7-A84F-81F0-83B2F940DF8B}" dt="2019-10-11T13:49:26.510" v="6689"/>
          <ac:spMkLst>
            <pc:docMk/>
            <pc:sldMk cId="4200601291" sldId="336"/>
            <ac:spMk id="9" creationId="{E3B2E017-30B2-884B-A113-B419A2ED51AD}"/>
          </ac:spMkLst>
        </pc:spChg>
        <pc:picChg chg="del mod">
          <ac:chgData name="Long B Nguyen" userId="f59fb8f3-a021-417a-8bc1-65c8d471c621" providerId="ADAL" clId="{EC1E750C-42C7-A84F-81F0-83B2F940DF8B}" dt="2019-10-08T12:53:32.398" v="4563" actId="478"/>
          <ac:picMkLst>
            <pc:docMk/>
            <pc:sldMk cId="4200601291" sldId="336"/>
            <ac:picMk id="3" creationId="{01205C96-4873-E74D-9647-F792C437AC65}"/>
          </ac:picMkLst>
        </pc:picChg>
      </pc:sldChg>
      <pc:sldChg chg="add modAnim">
        <pc:chgData name="Long B Nguyen" userId="f59fb8f3-a021-417a-8bc1-65c8d471c621" providerId="ADAL" clId="{EC1E750C-42C7-A84F-81F0-83B2F940DF8B}" dt="2019-10-11T13:54:12.677" v="6753"/>
        <pc:sldMkLst>
          <pc:docMk/>
          <pc:sldMk cId="3893998552" sldId="337"/>
        </pc:sldMkLst>
      </pc:sldChg>
      <pc:sldChg chg="modSp add modAnim">
        <pc:chgData name="Long B Nguyen" userId="f59fb8f3-a021-417a-8bc1-65c8d471c621" providerId="ADAL" clId="{EC1E750C-42C7-A84F-81F0-83B2F940DF8B}" dt="2019-10-11T13:54:28.315" v="6758"/>
        <pc:sldMkLst>
          <pc:docMk/>
          <pc:sldMk cId="1222806230" sldId="338"/>
        </pc:sldMkLst>
        <pc:spChg chg="mod">
          <ac:chgData name="Long B Nguyen" userId="f59fb8f3-a021-417a-8bc1-65c8d471c621" providerId="ADAL" clId="{EC1E750C-42C7-A84F-81F0-83B2F940DF8B}" dt="2019-10-11T02:15:32.330" v="6674" actId="20577"/>
          <ac:spMkLst>
            <pc:docMk/>
            <pc:sldMk cId="1222806230" sldId="338"/>
            <ac:spMk id="9" creationId="{E3B2E017-30B2-884B-A113-B419A2ED51AD}"/>
          </ac:spMkLst>
        </pc:spChg>
      </pc:sldChg>
      <pc:sldChg chg="addSp modSp add modAnim">
        <pc:chgData name="Long B Nguyen" userId="f59fb8f3-a021-417a-8bc1-65c8d471c621" providerId="ADAL" clId="{EC1E750C-42C7-A84F-81F0-83B2F940DF8B}" dt="2019-10-11T16:42:24.754" v="7752"/>
        <pc:sldMkLst>
          <pc:docMk/>
          <pc:sldMk cId="2049074062" sldId="339"/>
        </pc:sldMkLst>
        <pc:spChg chg="mod">
          <ac:chgData name="Long B Nguyen" userId="f59fb8f3-a021-417a-8bc1-65c8d471c621" providerId="ADAL" clId="{EC1E750C-42C7-A84F-81F0-83B2F940DF8B}" dt="2019-10-11T16:35:18.098" v="7223" actId="20577"/>
          <ac:spMkLst>
            <pc:docMk/>
            <pc:sldMk cId="2049074062" sldId="339"/>
            <ac:spMk id="2" creationId="{AA3A228F-61D0-D949-A5E7-F83756230BF8}"/>
          </ac:spMkLst>
        </pc:spChg>
        <pc:spChg chg="add mod">
          <ac:chgData name="Long B Nguyen" userId="f59fb8f3-a021-417a-8bc1-65c8d471c621" providerId="ADAL" clId="{EC1E750C-42C7-A84F-81F0-83B2F940DF8B}" dt="2019-10-11T16:41:17.138" v="7747" actId="20577"/>
          <ac:spMkLst>
            <pc:docMk/>
            <pc:sldMk cId="2049074062" sldId="339"/>
            <ac:spMk id="3" creationId="{CEA124DC-F312-EC4E-8F44-AE7209FAD9D2}"/>
          </ac:spMkLst>
        </pc:spChg>
        <pc:spChg chg="mod">
          <ac:chgData name="Long B Nguyen" userId="f59fb8f3-a021-417a-8bc1-65c8d471c621" providerId="ADAL" clId="{EC1E750C-42C7-A84F-81F0-83B2F940DF8B}" dt="2019-10-11T16:37:24.155" v="7373" actId="20577"/>
          <ac:spMkLst>
            <pc:docMk/>
            <pc:sldMk cId="2049074062" sldId="33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6:46:23.681" v="8053"/>
        <pc:sldMkLst>
          <pc:docMk/>
          <pc:sldMk cId="3520320687" sldId="340"/>
        </pc:sldMkLst>
        <pc:spChg chg="mod">
          <ac:chgData name="Long B Nguyen" userId="f59fb8f3-a021-417a-8bc1-65c8d471c621" providerId="ADAL" clId="{EC1E750C-42C7-A84F-81F0-83B2F940DF8B}" dt="2019-10-11T16:45:34.612" v="8044" actId="1076"/>
          <ac:spMkLst>
            <pc:docMk/>
            <pc:sldMk cId="3520320687" sldId="340"/>
            <ac:spMk id="3" creationId="{CEA124DC-F312-EC4E-8F44-AE7209FAD9D2}"/>
          </ac:spMkLst>
        </pc:spChg>
        <pc:spChg chg="mod">
          <ac:chgData name="Long B Nguyen" userId="f59fb8f3-a021-417a-8bc1-65c8d471c621" providerId="ADAL" clId="{EC1E750C-42C7-A84F-81F0-83B2F940DF8B}" dt="2019-10-11T16:44:57.478" v="7938" actId="113"/>
          <ac:spMkLst>
            <pc:docMk/>
            <pc:sldMk cId="3520320687" sldId="34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8T11:09:20.866" v="8449" actId="20577"/>
        <pc:sldMkLst>
          <pc:docMk/>
          <pc:sldMk cId="2050208201" sldId="341"/>
        </pc:sldMkLst>
        <pc:spChg chg="mod">
          <ac:chgData name="Long B Nguyen" userId="f59fb8f3-a021-417a-8bc1-65c8d471c621" providerId="ADAL" clId="{EC1E750C-42C7-A84F-81F0-83B2F940DF8B}" dt="2019-10-18T10:59:59.680" v="8072" actId="20577"/>
          <ac:spMkLst>
            <pc:docMk/>
            <pc:sldMk cId="2050208201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8T11:09:20.866" v="8449" actId="20577"/>
          <ac:spMkLst>
            <pc:docMk/>
            <pc:sldMk cId="2050208201" sldId="34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26T18:13:17.508" v="8989" actId="20577"/>
        <pc:sldMkLst>
          <pc:docMk/>
          <pc:sldMk cId="2433533531" sldId="342"/>
        </pc:sldMkLst>
        <pc:spChg chg="mod">
          <ac:chgData name="Long B Nguyen" userId="f59fb8f3-a021-417a-8bc1-65c8d471c621" providerId="ADAL" clId="{EC1E750C-42C7-A84F-81F0-83B2F940DF8B}" dt="2019-10-26T18:05:47.728" v="8634" actId="20577"/>
          <ac:spMkLst>
            <pc:docMk/>
            <pc:sldMk cId="2433533531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26T18:13:17.508" v="8989" actId="20577"/>
          <ac:spMkLst>
            <pc:docMk/>
            <pc:sldMk cId="2433533531" sldId="34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28T12:39:25.158" v="9211" actId="20577"/>
        <pc:sldMkLst>
          <pc:docMk/>
          <pc:sldMk cId="2916621840" sldId="343"/>
        </pc:sldMkLst>
        <pc:spChg chg="mod">
          <ac:chgData name="Long B Nguyen" userId="f59fb8f3-a021-417a-8bc1-65c8d471c621" providerId="ADAL" clId="{EC1E750C-42C7-A84F-81F0-83B2F940DF8B}" dt="2019-10-28T12:39:25.158" v="9211" actId="20577"/>
          <ac:spMkLst>
            <pc:docMk/>
            <pc:sldMk cId="2916621840" sldId="34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28T12:45:43.533" v="9497" actId="207"/>
        <pc:sldMkLst>
          <pc:docMk/>
          <pc:sldMk cId="422445672" sldId="344"/>
        </pc:sldMkLst>
        <pc:spChg chg="mod">
          <ac:chgData name="Long B Nguyen" userId="f59fb8f3-a021-417a-8bc1-65c8d471c621" providerId="ADAL" clId="{EC1E750C-42C7-A84F-81F0-83B2F940DF8B}" dt="2019-10-28T12:40:04.794" v="9224" actId="20577"/>
          <ac:spMkLst>
            <pc:docMk/>
            <pc:sldMk cId="422445672" sldId="344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28T12:45:43.533" v="9497" actId="207"/>
          <ac:spMkLst>
            <pc:docMk/>
            <pc:sldMk cId="422445672" sldId="344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E8D3279B-BE7F-DC4A-8AF1-4A9A7D6CF1FB}"/>
    <pc:docChg chg="undo custSel addSld delSld modSld">
      <pc:chgData name="Long B Nguyen" userId="f59fb8f3-a021-417a-8bc1-65c8d471c621" providerId="ADAL" clId="{E8D3279B-BE7F-DC4A-8AF1-4A9A7D6CF1FB}" dt="2020-12-17T15:28:59.513" v="873" actId="20577"/>
      <pc:docMkLst>
        <pc:docMk/>
      </pc:docMkLst>
      <pc:sldChg chg="modSp mod">
        <pc:chgData name="Long B Nguyen" userId="f59fb8f3-a021-417a-8bc1-65c8d471c621" providerId="ADAL" clId="{E8D3279B-BE7F-DC4A-8AF1-4A9A7D6CF1FB}" dt="2020-12-15T13:44:57.088" v="2" actId="14100"/>
        <pc:sldMkLst>
          <pc:docMk/>
          <pc:sldMk cId="278045358" sldId="257"/>
        </pc:sldMkLst>
        <pc:spChg chg="mod">
          <ac:chgData name="Long B Nguyen" userId="f59fb8f3-a021-417a-8bc1-65c8d471c621" providerId="ADAL" clId="{E8D3279B-BE7F-DC4A-8AF1-4A9A7D6CF1FB}" dt="2020-12-15T13:44:51.652" v="0" actId="1076"/>
          <ac:spMkLst>
            <pc:docMk/>
            <pc:sldMk cId="278045358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4:57.088" v="2" actId="14100"/>
          <ac:spMkLst>
            <pc:docMk/>
            <pc:sldMk cId="278045358" sldId="25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6:34.606" v="469" actId="113"/>
        <pc:sldMkLst>
          <pc:docMk/>
          <pc:sldMk cId="15889227" sldId="266"/>
        </pc:sldMkLst>
        <pc:spChg chg="mod">
          <ac:chgData name="Long B Nguyen" userId="f59fb8f3-a021-417a-8bc1-65c8d471c621" providerId="ADAL" clId="{E8D3279B-BE7F-DC4A-8AF1-4A9A7D6CF1FB}" dt="2020-12-15T14:26:21.529" v="466" actId="1076"/>
          <ac:spMkLst>
            <pc:docMk/>
            <pc:sldMk cId="15889227" sldId="266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6:34.606" v="469" actId="113"/>
          <ac:spMkLst>
            <pc:docMk/>
            <pc:sldMk cId="15889227" sldId="26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5:07.791" v="5" actId="14100"/>
        <pc:sldMkLst>
          <pc:docMk/>
          <pc:sldMk cId="1313115290" sldId="287"/>
        </pc:sldMkLst>
        <pc:spChg chg="mod">
          <ac:chgData name="Long B Nguyen" userId="f59fb8f3-a021-417a-8bc1-65c8d471c621" providerId="ADAL" clId="{E8D3279B-BE7F-DC4A-8AF1-4A9A7D6CF1FB}" dt="2020-12-15T13:45:02.564" v="3" actId="1076"/>
          <ac:spMkLst>
            <pc:docMk/>
            <pc:sldMk cId="1313115290" sldId="28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5:07.791" v="5" actId="14100"/>
          <ac:spMkLst>
            <pc:docMk/>
            <pc:sldMk cId="1313115290" sldId="28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6:12.693" v="465" actId="14100"/>
        <pc:sldMkLst>
          <pc:docMk/>
          <pc:sldMk cId="1552642527" sldId="288"/>
        </pc:sldMkLst>
        <pc:spChg chg="mod">
          <ac:chgData name="Long B Nguyen" userId="f59fb8f3-a021-417a-8bc1-65c8d471c621" providerId="ADAL" clId="{E8D3279B-BE7F-DC4A-8AF1-4A9A7D6CF1FB}" dt="2020-12-15T14:26:10.400" v="464" actId="1076"/>
          <ac:spMkLst>
            <pc:docMk/>
            <pc:sldMk cId="1552642527" sldId="288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6:12.693" v="465" actId="14100"/>
          <ac:spMkLst>
            <pc:docMk/>
            <pc:sldMk cId="1552642527" sldId="28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56:11.679" v="195" actId="207"/>
        <pc:sldMkLst>
          <pc:docMk/>
          <pc:sldMk cId="2259044443" sldId="300"/>
        </pc:sldMkLst>
        <pc:spChg chg="mod">
          <ac:chgData name="Long B Nguyen" userId="f59fb8f3-a021-417a-8bc1-65c8d471c621" providerId="ADAL" clId="{E8D3279B-BE7F-DC4A-8AF1-4A9A7D6CF1FB}" dt="2020-12-15T13:52:31.775" v="89" actId="1076"/>
          <ac:spMkLst>
            <pc:docMk/>
            <pc:sldMk cId="2259044443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6:11.679" v="195" actId="207"/>
          <ac:spMkLst>
            <pc:docMk/>
            <pc:sldMk cId="2259044443" sldId="300"/>
            <ac:spMk id="9" creationId="{E3B2E017-30B2-884B-A113-B419A2ED51AD}"/>
          </ac:spMkLst>
        </pc:spChg>
        <pc:graphicFrameChg chg="modGraphic">
          <ac:chgData name="Long B Nguyen" userId="f59fb8f3-a021-417a-8bc1-65c8d471c621" providerId="ADAL" clId="{E8D3279B-BE7F-DC4A-8AF1-4A9A7D6CF1FB}" dt="2020-12-15T13:55:42.434" v="143" actId="207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modSp mod">
        <pc:chgData name="Long B Nguyen" userId="f59fb8f3-a021-417a-8bc1-65c8d471c621" providerId="ADAL" clId="{E8D3279B-BE7F-DC4A-8AF1-4A9A7D6CF1FB}" dt="2020-12-15T13:51:37.284" v="88" actId="14100"/>
        <pc:sldMkLst>
          <pc:docMk/>
          <pc:sldMk cId="2979282" sldId="306"/>
        </pc:sldMkLst>
        <pc:spChg chg="mod">
          <ac:chgData name="Long B Nguyen" userId="f59fb8f3-a021-417a-8bc1-65c8d471c621" providerId="ADAL" clId="{E8D3279B-BE7F-DC4A-8AF1-4A9A7D6CF1FB}" dt="2020-12-15T13:51:31.146" v="86" actId="1076"/>
          <ac:spMkLst>
            <pc:docMk/>
            <pc:sldMk cId="2979282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1:37.284" v="88" actId="14100"/>
          <ac:spMkLst>
            <pc:docMk/>
            <pc:sldMk cId="2979282" sldId="30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7:23.539" v="18" actId="1076"/>
        <pc:sldMkLst>
          <pc:docMk/>
          <pc:sldMk cId="2816034367" sldId="307"/>
        </pc:sldMkLst>
        <pc:spChg chg="mod">
          <ac:chgData name="Long B Nguyen" userId="f59fb8f3-a021-417a-8bc1-65c8d471c621" providerId="ADAL" clId="{E8D3279B-BE7F-DC4A-8AF1-4A9A7D6CF1FB}" dt="2020-12-15T13:47:14.791" v="15" actId="1076"/>
          <ac:spMkLst>
            <pc:docMk/>
            <pc:sldMk cId="2816034367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7:20.988" v="17" actId="1076"/>
          <ac:spMkLst>
            <pc:docMk/>
            <pc:sldMk cId="2816034367" sldId="307"/>
            <ac:spMk id="4" creationId="{05D0FF44-ED85-F649-9E37-57AC59AB411C}"/>
          </ac:spMkLst>
        </pc:spChg>
        <pc:spChg chg="mod">
          <ac:chgData name="Long B Nguyen" userId="f59fb8f3-a021-417a-8bc1-65c8d471c621" providerId="ADAL" clId="{E8D3279B-BE7F-DC4A-8AF1-4A9A7D6CF1FB}" dt="2020-12-15T13:47:23.539" v="18" actId="1076"/>
          <ac:spMkLst>
            <pc:docMk/>
            <pc:sldMk cId="2816034367" sldId="307"/>
            <ac:spMk id="6" creationId="{3B49FF43-4D4F-704B-A9F1-A113EABE5440}"/>
          </ac:spMkLst>
        </pc:spChg>
        <pc:spChg chg="mod">
          <ac:chgData name="Long B Nguyen" userId="f59fb8f3-a021-417a-8bc1-65c8d471c621" providerId="ADAL" clId="{E8D3279B-BE7F-DC4A-8AF1-4A9A7D6CF1FB}" dt="2020-12-15T13:47:17.951" v="16" actId="14100"/>
          <ac:spMkLst>
            <pc:docMk/>
            <pc:sldMk cId="2816034367" sldId="30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5:37.661" v="8" actId="14100"/>
        <pc:sldMkLst>
          <pc:docMk/>
          <pc:sldMk cId="3647198221" sldId="308"/>
        </pc:sldMkLst>
        <pc:spChg chg="mod">
          <ac:chgData name="Long B Nguyen" userId="f59fb8f3-a021-417a-8bc1-65c8d471c621" providerId="ADAL" clId="{E8D3279B-BE7F-DC4A-8AF1-4A9A7D6CF1FB}" dt="2020-12-15T13:45:32.587" v="6" actId="1076"/>
          <ac:spMkLst>
            <pc:docMk/>
            <pc:sldMk cId="3647198221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5:37.661" v="8" actId="14100"/>
          <ac:spMkLst>
            <pc:docMk/>
            <pc:sldMk cId="3647198221" sldId="30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7:34.086" v="21" actId="14100"/>
        <pc:sldMkLst>
          <pc:docMk/>
          <pc:sldMk cId="3130680389" sldId="309"/>
        </pc:sldMkLst>
        <pc:spChg chg="mod">
          <ac:chgData name="Long B Nguyen" userId="f59fb8f3-a021-417a-8bc1-65c8d471c621" providerId="ADAL" clId="{E8D3279B-BE7F-DC4A-8AF1-4A9A7D6CF1FB}" dt="2020-12-15T13:47:28.902" v="19" actId="1076"/>
          <ac:spMkLst>
            <pc:docMk/>
            <pc:sldMk cId="3130680389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7:34.086" v="21" actId="14100"/>
          <ac:spMkLst>
            <pc:docMk/>
            <pc:sldMk cId="3130680389" sldId="30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51:25.355" v="85" actId="20577"/>
        <pc:sldMkLst>
          <pc:docMk/>
          <pc:sldMk cId="3718152399" sldId="310"/>
        </pc:sldMkLst>
        <pc:spChg chg="mod">
          <ac:chgData name="Long B Nguyen" userId="f59fb8f3-a021-417a-8bc1-65c8d471c621" providerId="ADAL" clId="{E8D3279B-BE7F-DC4A-8AF1-4A9A7D6CF1FB}" dt="2020-12-15T13:51:25.355" v="85" actId="20577"/>
          <ac:spMkLst>
            <pc:docMk/>
            <pc:sldMk cId="3718152399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1:05.783" v="66" actId="14100"/>
          <ac:spMkLst>
            <pc:docMk/>
            <pc:sldMk cId="3718152399" sldId="310"/>
            <ac:spMk id="9" creationId="{E3B2E017-30B2-884B-A113-B419A2ED51AD}"/>
          </ac:spMkLst>
        </pc:spChg>
        <pc:picChg chg="mod">
          <ac:chgData name="Long B Nguyen" userId="f59fb8f3-a021-417a-8bc1-65c8d471c621" providerId="ADAL" clId="{E8D3279B-BE7F-DC4A-8AF1-4A9A7D6CF1FB}" dt="2020-12-15T13:51:08.280" v="67" actId="1076"/>
          <ac:picMkLst>
            <pc:docMk/>
            <pc:sldMk cId="3718152399" sldId="310"/>
            <ac:picMk id="3" creationId="{01205C96-4873-E74D-9647-F792C437AC65}"/>
          </ac:picMkLst>
        </pc:picChg>
      </pc:sldChg>
      <pc:sldChg chg="modSp mod">
        <pc:chgData name="Long B Nguyen" userId="f59fb8f3-a021-417a-8bc1-65c8d471c621" providerId="ADAL" clId="{E8D3279B-BE7F-DC4A-8AF1-4A9A7D6CF1FB}" dt="2020-12-15T14:24:48.846" v="458" actId="113"/>
        <pc:sldMkLst>
          <pc:docMk/>
          <pc:sldMk cId="908349489" sldId="315"/>
        </pc:sldMkLst>
        <pc:spChg chg="mod">
          <ac:chgData name="Long B Nguyen" userId="f59fb8f3-a021-417a-8bc1-65c8d471c621" providerId="ADAL" clId="{E8D3279B-BE7F-DC4A-8AF1-4A9A7D6CF1FB}" dt="2020-12-15T14:24:36.664" v="456" actId="1076"/>
          <ac:spMkLst>
            <pc:docMk/>
            <pc:sldMk cId="908349489" sldId="315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4:48.846" v="458" actId="113"/>
          <ac:spMkLst>
            <pc:docMk/>
            <pc:sldMk cId="908349489" sldId="31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E8D3279B-BE7F-DC4A-8AF1-4A9A7D6CF1FB}" dt="2020-12-15T14:30:24.294" v="487"/>
        <pc:sldMkLst>
          <pc:docMk/>
          <pc:sldMk cId="1974827690" sldId="319"/>
        </pc:sldMkLst>
      </pc:sldChg>
      <pc:sldChg chg="addSp delSp modSp del mod addAnim delAnim">
        <pc:chgData name="Long B Nguyen" userId="f59fb8f3-a021-417a-8bc1-65c8d471c621" providerId="ADAL" clId="{E8D3279B-BE7F-DC4A-8AF1-4A9A7D6CF1FB}" dt="2020-12-15T14:30:14.913" v="486" actId="2696"/>
        <pc:sldMkLst>
          <pc:docMk/>
          <pc:sldMk cId="1997478848" sldId="319"/>
        </pc:sldMkLst>
        <pc:spChg chg="mod">
          <ac:chgData name="Long B Nguyen" userId="f59fb8f3-a021-417a-8bc1-65c8d471c621" providerId="ADAL" clId="{E8D3279B-BE7F-DC4A-8AF1-4A9A7D6CF1FB}" dt="2020-12-15T14:29:48.630" v="481" actId="1076"/>
          <ac:spMkLst>
            <pc:docMk/>
            <pc:sldMk cId="1997478848" sldId="319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E8D3279B-BE7F-DC4A-8AF1-4A9A7D6CF1FB}" dt="2020-12-15T14:30:12.714" v="485" actId="21"/>
          <ac:spMkLst>
            <pc:docMk/>
            <pc:sldMk cId="1997478848" sldId="319"/>
            <ac:spMk id="4" creationId="{28E28F37-D2A6-234D-B4A3-A7D5924FA88A}"/>
          </ac:spMkLst>
        </pc:spChg>
        <pc:spChg chg="add del mod">
          <ac:chgData name="Long B Nguyen" userId="f59fb8f3-a021-417a-8bc1-65c8d471c621" providerId="ADAL" clId="{E8D3279B-BE7F-DC4A-8AF1-4A9A7D6CF1FB}" dt="2020-12-15T14:30:12.714" v="485" actId="21"/>
          <ac:spMkLst>
            <pc:docMk/>
            <pc:sldMk cId="1997478848" sldId="31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3:26.866" v="438" actId="14100"/>
        <pc:sldMkLst>
          <pc:docMk/>
          <pc:sldMk cId="2404797560" sldId="321"/>
        </pc:sldMkLst>
        <pc:spChg chg="mod">
          <ac:chgData name="Long B Nguyen" userId="f59fb8f3-a021-417a-8bc1-65c8d471c621" providerId="ADAL" clId="{E8D3279B-BE7F-DC4A-8AF1-4A9A7D6CF1FB}" dt="2020-12-15T14:23:24.375" v="437" actId="1076"/>
          <ac:spMkLst>
            <pc:docMk/>
            <pc:sldMk cId="2404797560" sldId="321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3:26.866" v="438" actId="14100"/>
          <ac:spMkLst>
            <pc:docMk/>
            <pc:sldMk cId="2404797560" sldId="321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4:08.435" v="444" actId="20577"/>
        <pc:sldMkLst>
          <pc:docMk/>
          <pc:sldMk cId="866882917" sldId="322"/>
        </pc:sldMkLst>
        <pc:spChg chg="mod">
          <ac:chgData name="Long B Nguyen" userId="f59fb8f3-a021-417a-8bc1-65c8d471c621" providerId="ADAL" clId="{E8D3279B-BE7F-DC4A-8AF1-4A9A7D6CF1FB}" dt="2020-12-15T14:24:02.952" v="441" actId="1076"/>
          <ac:spMkLst>
            <pc:docMk/>
            <pc:sldMk cId="866882917" sldId="322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4:08.435" v="444" actId="20577"/>
          <ac:spMkLst>
            <pc:docMk/>
            <pc:sldMk cId="866882917" sldId="322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E8D3279B-BE7F-DC4A-8AF1-4A9A7D6CF1FB}" dt="2020-12-15T14:45:48.450" v="489" actId="20577"/>
        <pc:sldMkLst>
          <pc:docMk/>
          <pc:sldMk cId="2224964763" sldId="326"/>
        </pc:sldMkLst>
        <pc:spChg chg="mod">
          <ac:chgData name="Long B Nguyen" userId="f59fb8f3-a021-417a-8bc1-65c8d471c621" providerId="ADAL" clId="{E8D3279B-BE7F-DC4A-8AF1-4A9A7D6CF1FB}" dt="2020-12-15T13:46:12.118" v="12" actId="1076"/>
          <ac:spMkLst>
            <pc:docMk/>
            <pc:sldMk cId="2224964763" sldId="326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45:48.450" v="489" actId="20577"/>
          <ac:spMkLst>
            <pc:docMk/>
            <pc:sldMk cId="2224964763" sldId="32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6:03.867" v="11" actId="14100"/>
        <pc:sldMkLst>
          <pc:docMk/>
          <pc:sldMk cId="725508398" sldId="327"/>
        </pc:sldMkLst>
        <pc:spChg chg="mod">
          <ac:chgData name="Long B Nguyen" userId="f59fb8f3-a021-417a-8bc1-65c8d471c621" providerId="ADAL" clId="{E8D3279B-BE7F-DC4A-8AF1-4A9A7D6CF1FB}" dt="2020-12-15T13:45:58.228" v="9" actId="1076"/>
          <ac:spMkLst>
            <pc:docMk/>
            <pc:sldMk cId="725508398" sldId="32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6:03.867" v="11" actId="14100"/>
          <ac:spMkLst>
            <pc:docMk/>
            <pc:sldMk cId="725508398" sldId="32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4:24.463" v="455" actId="20577"/>
        <pc:sldMkLst>
          <pc:docMk/>
          <pc:sldMk cId="1160750792" sldId="330"/>
        </pc:sldMkLst>
        <pc:spChg chg="mod">
          <ac:chgData name="Long B Nguyen" userId="f59fb8f3-a021-417a-8bc1-65c8d471c621" providerId="ADAL" clId="{E8D3279B-BE7F-DC4A-8AF1-4A9A7D6CF1FB}" dt="2020-12-15T14:24:16.791" v="445" actId="1076"/>
          <ac:spMkLst>
            <pc:docMk/>
            <pc:sldMk cId="1160750792" sldId="330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4:24.463" v="455" actId="20577"/>
          <ac:spMkLst>
            <pc:docMk/>
            <pc:sldMk cId="1160750792" sldId="330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3:43.691" v="440" actId="14100"/>
        <pc:sldMkLst>
          <pc:docMk/>
          <pc:sldMk cId="3377374440" sldId="333"/>
        </pc:sldMkLst>
        <pc:spChg chg="mod">
          <ac:chgData name="Long B Nguyen" userId="f59fb8f3-a021-417a-8bc1-65c8d471c621" providerId="ADAL" clId="{E8D3279B-BE7F-DC4A-8AF1-4A9A7D6CF1FB}" dt="2020-12-15T14:23:41.466" v="439" actId="1076"/>
          <ac:spMkLst>
            <pc:docMk/>
            <pc:sldMk cId="3377374440" sldId="333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3:43.691" v="440" actId="14100"/>
          <ac:spMkLst>
            <pc:docMk/>
            <pc:sldMk cId="3377374440" sldId="333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8D3279B-BE7F-DC4A-8AF1-4A9A7D6CF1FB}" dt="2020-12-15T14:26:00.044" v="463" actId="113"/>
        <pc:sldMkLst>
          <pc:docMk/>
          <pc:sldMk cId="1297630579" sldId="334"/>
        </pc:sldMkLst>
        <pc:spChg chg="mod">
          <ac:chgData name="Long B Nguyen" userId="f59fb8f3-a021-417a-8bc1-65c8d471c621" providerId="ADAL" clId="{E8D3279B-BE7F-DC4A-8AF1-4A9A7D6CF1FB}" dt="2020-12-15T14:26:00.044" v="463" actId="113"/>
          <ac:spMkLst>
            <pc:docMk/>
            <pc:sldMk cId="1297630579" sldId="334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7:44.622" v="476" actId="14100"/>
        <pc:sldMkLst>
          <pc:docMk/>
          <pc:sldMk cId="3679420171" sldId="335"/>
        </pc:sldMkLst>
        <pc:spChg chg="mod">
          <ac:chgData name="Long B Nguyen" userId="f59fb8f3-a021-417a-8bc1-65c8d471c621" providerId="ADAL" clId="{E8D3279B-BE7F-DC4A-8AF1-4A9A7D6CF1FB}" dt="2020-12-15T14:27:41.470" v="475" actId="1076"/>
          <ac:spMkLst>
            <pc:docMk/>
            <pc:sldMk cId="3679420171" sldId="335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7:44.622" v="476" actId="14100"/>
          <ac:spMkLst>
            <pc:docMk/>
            <pc:sldMk cId="3679420171" sldId="335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50:36.745" v="64" actId="1076"/>
        <pc:sldMkLst>
          <pc:docMk/>
          <pc:sldMk cId="4200601291" sldId="336"/>
        </pc:sldMkLst>
        <pc:spChg chg="mod">
          <ac:chgData name="Long B Nguyen" userId="f59fb8f3-a021-417a-8bc1-65c8d471c621" providerId="ADAL" clId="{E8D3279B-BE7F-DC4A-8AF1-4A9A7D6CF1FB}" dt="2020-12-15T13:50:11.555" v="59" actId="1076"/>
          <ac:spMkLst>
            <pc:docMk/>
            <pc:sldMk cId="4200601291" sldId="336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0:25.078" v="61" actId="1076"/>
          <ac:spMkLst>
            <pc:docMk/>
            <pc:sldMk cId="4200601291" sldId="336"/>
            <ac:spMk id="4" creationId="{42731CB2-C74B-2442-916C-3C51C2CD9B58}"/>
          </ac:spMkLst>
        </pc:spChg>
        <pc:spChg chg="mod">
          <ac:chgData name="Long B Nguyen" userId="f59fb8f3-a021-417a-8bc1-65c8d471c621" providerId="ADAL" clId="{E8D3279B-BE7F-DC4A-8AF1-4A9A7D6CF1FB}" dt="2020-12-15T13:50:28.934" v="62" actId="1076"/>
          <ac:spMkLst>
            <pc:docMk/>
            <pc:sldMk cId="4200601291" sldId="336"/>
            <ac:spMk id="6" creationId="{15EA9413-4DF1-674A-A4A8-6163F4F1D022}"/>
          </ac:spMkLst>
        </pc:spChg>
        <pc:spChg chg="mod">
          <ac:chgData name="Long B Nguyen" userId="f59fb8f3-a021-417a-8bc1-65c8d471c621" providerId="ADAL" clId="{E8D3279B-BE7F-DC4A-8AF1-4A9A7D6CF1FB}" dt="2020-12-15T13:50:32.952" v="63" actId="1076"/>
          <ac:spMkLst>
            <pc:docMk/>
            <pc:sldMk cId="4200601291" sldId="336"/>
            <ac:spMk id="7" creationId="{3A370C33-776E-B041-9FF0-69E39873A4A4}"/>
          </ac:spMkLst>
        </pc:spChg>
        <pc:spChg chg="mod">
          <ac:chgData name="Long B Nguyen" userId="f59fb8f3-a021-417a-8bc1-65c8d471c621" providerId="ADAL" clId="{E8D3279B-BE7F-DC4A-8AF1-4A9A7D6CF1FB}" dt="2020-12-15T13:50:36.745" v="64" actId="1076"/>
          <ac:spMkLst>
            <pc:docMk/>
            <pc:sldMk cId="4200601291" sldId="336"/>
            <ac:spMk id="8" creationId="{3C29331E-90C2-3A40-8F47-70CC36C0A6F5}"/>
          </ac:spMkLst>
        </pc:spChg>
        <pc:spChg chg="mod">
          <ac:chgData name="Long B Nguyen" userId="f59fb8f3-a021-417a-8bc1-65c8d471c621" providerId="ADAL" clId="{E8D3279B-BE7F-DC4A-8AF1-4A9A7D6CF1FB}" dt="2020-12-15T13:50:14.890" v="60" actId="14100"/>
          <ac:spMkLst>
            <pc:docMk/>
            <pc:sldMk cId="4200601291" sldId="33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4:56.429" v="460" actId="14100"/>
        <pc:sldMkLst>
          <pc:docMk/>
          <pc:sldMk cId="3893998552" sldId="337"/>
        </pc:sldMkLst>
        <pc:spChg chg="mod">
          <ac:chgData name="Long B Nguyen" userId="f59fb8f3-a021-417a-8bc1-65c8d471c621" providerId="ADAL" clId="{E8D3279B-BE7F-DC4A-8AF1-4A9A7D6CF1FB}" dt="2020-12-15T14:24:54.362" v="459" actId="1076"/>
          <ac:spMkLst>
            <pc:docMk/>
            <pc:sldMk cId="3893998552" sldId="33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4:56.429" v="460" actId="14100"/>
          <ac:spMkLst>
            <pc:docMk/>
            <pc:sldMk cId="3893998552" sldId="33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5:17.392" v="462" actId="14100"/>
        <pc:sldMkLst>
          <pc:docMk/>
          <pc:sldMk cId="1222806230" sldId="338"/>
        </pc:sldMkLst>
        <pc:spChg chg="mod">
          <ac:chgData name="Long B Nguyen" userId="f59fb8f3-a021-417a-8bc1-65c8d471c621" providerId="ADAL" clId="{E8D3279B-BE7F-DC4A-8AF1-4A9A7D6CF1FB}" dt="2020-12-15T14:25:14.822" v="461" actId="1076"/>
          <ac:spMkLst>
            <pc:docMk/>
            <pc:sldMk cId="1222806230" sldId="338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5:17.392" v="462" actId="14100"/>
          <ac:spMkLst>
            <pc:docMk/>
            <pc:sldMk cId="1222806230" sldId="33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7:02.742" v="472" actId="1076"/>
        <pc:sldMkLst>
          <pc:docMk/>
          <pc:sldMk cId="2049074062" sldId="339"/>
        </pc:sldMkLst>
        <pc:spChg chg="mod">
          <ac:chgData name="Long B Nguyen" userId="f59fb8f3-a021-417a-8bc1-65c8d471c621" providerId="ADAL" clId="{E8D3279B-BE7F-DC4A-8AF1-4A9A7D6CF1FB}" dt="2020-12-15T14:26:50.731" v="470" actId="1076"/>
          <ac:spMkLst>
            <pc:docMk/>
            <pc:sldMk cId="2049074062" sldId="339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7:02.742" v="472" actId="1076"/>
          <ac:spMkLst>
            <pc:docMk/>
            <pc:sldMk cId="2049074062" sldId="339"/>
            <ac:spMk id="3" creationId="{CEA124DC-F312-EC4E-8F44-AE7209FAD9D2}"/>
          </ac:spMkLst>
        </pc:spChg>
        <pc:spChg chg="mod">
          <ac:chgData name="Long B Nguyen" userId="f59fb8f3-a021-417a-8bc1-65c8d471c621" providerId="ADAL" clId="{E8D3279B-BE7F-DC4A-8AF1-4A9A7D6CF1FB}" dt="2020-12-15T14:26:53.429" v="471" actId="14100"/>
          <ac:spMkLst>
            <pc:docMk/>
            <pc:sldMk cId="2049074062" sldId="33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6T15:24:43.192" v="497" actId="20577"/>
        <pc:sldMkLst>
          <pc:docMk/>
          <pc:sldMk cId="3520320687" sldId="340"/>
        </pc:sldMkLst>
        <pc:spChg chg="mod">
          <ac:chgData name="Long B Nguyen" userId="f59fb8f3-a021-417a-8bc1-65c8d471c621" providerId="ADAL" clId="{E8D3279B-BE7F-DC4A-8AF1-4A9A7D6CF1FB}" dt="2020-12-15T14:27:12.631" v="473" actId="1076"/>
          <ac:spMkLst>
            <pc:docMk/>
            <pc:sldMk cId="3520320687" sldId="340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6T15:24:43.192" v="497" actId="20577"/>
          <ac:spMkLst>
            <pc:docMk/>
            <pc:sldMk cId="3520320687" sldId="340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7T15:28:59.513" v="873" actId="20577"/>
        <pc:sldMkLst>
          <pc:docMk/>
          <pc:sldMk cId="2050208201" sldId="341"/>
        </pc:sldMkLst>
        <pc:spChg chg="mod">
          <ac:chgData name="Long B Nguyen" userId="f59fb8f3-a021-417a-8bc1-65c8d471c621" providerId="ADAL" clId="{E8D3279B-BE7F-DC4A-8AF1-4A9A7D6CF1FB}" dt="2020-12-17T15:01:07.043" v="502" actId="20577"/>
          <ac:spMkLst>
            <pc:docMk/>
            <pc:sldMk cId="2050208201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7T15:28:59.513" v="873" actId="20577"/>
          <ac:spMkLst>
            <pc:docMk/>
            <pc:sldMk cId="2050208201" sldId="341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E8D3279B-BE7F-DC4A-8AF1-4A9A7D6CF1FB}" dt="2020-12-15T13:56:59.360" v="200" actId="207"/>
        <pc:sldMkLst>
          <pc:docMk/>
          <pc:sldMk cId="2433533531" sldId="342"/>
        </pc:sldMkLst>
        <pc:spChg chg="mod">
          <ac:chgData name="Long B Nguyen" userId="f59fb8f3-a021-417a-8bc1-65c8d471c621" providerId="ADAL" clId="{E8D3279B-BE7F-DC4A-8AF1-4A9A7D6CF1FB}" dt="2020-12-15T13:56:32.161" v="196" actId="1076"/>
          <ac:spMkLst>
            <pc:docMk/>
            <pc:sldMk cId="2433533531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6:59.360" v="200" actId="207"/>
          <ac:spMkLst>
            <pc:docMk/>
            <pc:sldMk cId="2433533531" sldId="342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57:06.893" v="202" actId="14100"/>
        <pc:sldMkLst>
          <pc:docMk/>
          <pc:sldMk cId="2916621840" sldId="343"/>
        </pc:sldMkLst>
        <pc:spChg chg="mod">
          <ac:chgData name="Long B Nguyen" userId="f59fb8f3-a021-417a-8bc1-65c8d471c621" providerId="ADAL" clId="{E8D3279B-BE7F-DC4A-8AF1-4A9A7D6CF1FB}" dt="2020-12-15T13:57:03.870" v="201" actId="1076"/>
          <ac:spMkLst>
            <pc:docMk/>
            <pc:sldMk cId="2916621840" sldId="343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7:06.893" v="202" actId="14100"/>
          <ac:spMkLst>
            <pc:docMk/>
            <pc:sldMk cId="2916621840" sldId="343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E8D3279B-BE7F-DC4A-8AF1-4A9A7D6CF1FB}" dt="2020-12-15T14:22:59.674" v="436" actId="20577"/>
        <pc:sldMkLst>
          <pc:docMk/>
          <pc:sldMk cId="422445672" sldId="344"/>
        </pc:sldMkLst>
        <pc:spChg chg="mod">
          <ac:chgData name="Long B Nguyen" userId="f59fb8f3-a021-417a-8bc1-65c8d471c621" providerId="ADAL" clId="{E8D3279B-BE7F-DC4A-8AF1-4A9A7D6CF1FB}" dt="2020-12-15T14:22:01.996" v="368" actId="1076"/>
          <ac:spMkLst>
            <pc:docMk/>
            <pc:sldMk cId="422445672" sldId="344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2:59.674" v="436" actId="20577"/>
          <ac:spMkLst>
            <pc:docMk/>
            <pc:sldMk cId="422445672" sldId="344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E8D3279B-BE7F-DC4A-8AF1-4A9A7D6CF1FB}" dt="2020-12-15T14:29:04.584" v="480"/>
        <pc:sldMkLst>
          <pc:docMk/>
          <pc:sldMk cId="2355424310" sldId="345"/>
        </pc:sldMkLst>
        <pc:spChg chg="mod">
          <ac:chgData name="Long B Nguyen" userId="f59fb8f3-a021-417a-8bc1-65c8d471c621" providerId="ADAL" clId="{E8D3279B-BE7F-DC4A-8AF1-4A9A7D6CF1FB}" dt="2020-12-15T14:03:40.528" v="367" actId="20577"/>
          <ac:spMkLst>
            <pc:docMk/>
            <pc:sldMk cId="2355424310" sldId="345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03:32.184" v="344" actId="20577"/>
          <ac:spMkLst>
            <pc:docMk/>
            <pc:sldMk cId="2355424310" sldId="345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E8D3279B-BE7F-DC4A-8AF1-4A9A7D6CF1FB}" dt="2020-12-17T15:01:03.692" v="500" actId="20577"/>
        <pc:sldMkLst>
          <pc:docMk/>
          <pc:sldMk cId="3549579413" sldId="346"/>
        </pc:sldMkLst>
        <pc:spChg chg="mod">
          <ac:chgData name="Long B Nguyen" userId="f59fb8f3-a021-417a-8bc1-65c8d471c621" providerId="ADAL" clId="{E8D3279B-BE7F-DC4A-8AF1-4A9A7D6CF1FB}" dt="2020-12-17T15:01:03.692" v="500" actId="20577"/>
          <ac:spMkLst>
            <pc:docMk/>
            <pc:sldMk cId="3549579413" sldId="346"/>
            <ac:spMk id="2" creationId="{AA3A228F-61D0-D949-A5E7-F83756230BF8}"/>
          </ac:spMkLst>
        </pc:spChg>
      </pc:sldChg>
    </pc:docChg>
  </pc:docChgLst>
  <pc:docChgLst>
    <pc:chgData name="Long B Nguyen" userId="f59fb8f3-a021-417a-8bc1-65c8d471c621" providerId="ADAL" clId="{C2DBDEAB-F9E9-2A4E-837A-14AD33E68FC8}"/>
    <pc:docChg chg="addSld modSld">
      <pc:chgData name="Long B Nguyen" userId="f59fb8f3-a021-417a-8bc1-65c8d471c621" providerId="ADAL" clId="{C2DBDEAB-F9E9-2A4E-837A-14AD33E68FC8}" dt="2021-01-05T13:50:39.900" v="26" actId="20577"/>
      <pc:docMkLst>
        <pc:docMk/>
      </pc:docMkLst>
      <pc:sldChg chg="modSp add mod">
        <pc:chgData name="Long B Nguyen" userId="f59fb8f3-a021-417a-8bc1-65c8d471c621" providerId="ADAL" clId="{C2DBDEAB-F9E9-2A4E-837A-14AD33E68FC8}" dt="2021-01-05T13:50:39.900" v="26" actId="20577"/>
        <pc:sldMkLst>
          <pc:docMk/>
          <pc:sldMk cId="291122115" sldId="352"/>
        </pc:sldMkLst>
        <pc:spChg chg="mod">
          <ac:chgData name="Long B Nguyen" userId="f59fb8f3-a021-417a-8bc1-65c8d471c621" providerId="ADAL" clId="{C2DBDEAB-F9E9-2A4E-837A-14AD33E68FC8}" dt="2021-01-05T13:50:26.486" v="1" actId="1076"/>
          <ac:spMkLst>
            <pc:docMk/>
            <pc:sldMk cId="291122115" sldId="352"/>
            <ac:spMk id="2" creationId="{AA3A228F-61D0-D949-A5E7-F83756230BF8}"/>
          </ac:spMkLst>
        </pc:spChg>
        <pc:spChg chg="mod">
          <ac:chgData name="Long B Nguyen" userId="f59fb8f3-a021-417a-8bc1-65c8d471c621" providerId="ADAL" clId="{C2DBDEAB-F9E9-2A4E-837A-14AD33E68FC8}" dt="2021-01-05T13:50:39.900" v="26" actId="20577"/>
          <ac:spMkLst>
            <pc:docMk/>
            <pc:sldMk cId="291122115" sldId="352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4D565438-72D8-7342-B7D9-79686A2899D7}"/>
    <pc:docChg chg="addSld delSld modSld">
      <pc:chgData name="Long B Nguyen" userId="f59fb8f3-a021-417a-8bc1-65c8d471c621" providerId="ADAL" clId="{4D565438-72D8-7342-B7D9-79686A2899D7}" dt="2021-06-05T15:24:20.423" v="390"/>
      <pc:docMkLst>
        <pc:docMk/>
      </pc:docMkLst>
      <pc:sldChg chg="modSp mod">
        <pc:chgData name="Long B Nguyen" userId="f59fb8f3-a021-417a-8bc1-65c8d471c621" providerId="ADAL" clId="{4D565438-72D8-7342-B7D9-79686A2899D7}" dt="2021-06-05T03:51:14.693" v="19" actId="20577"/>
        <pc:sldMkLst>
          <pc:docMk/>
          <pc:sldMk cId="4247104139" sldId="256"/>
        </pc:sldMkLst>
        <pc:spChg chg="mod">
          <ac:chgData name="Long B Nguyen" userId="f59fb8f3-a021-417a-8bc1-65c8d471c621" providerId="ADAL" clId="{4D565438-72D8-7342-B7D9-79686A2899D7}" dt="2021-06-05T03:51:14.693" v="19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">
        <pc:chgData name="Long B Nguyen" userId="f59fb8f3-a021-417a-8bc1-65c8d471c621" providerId="ADAL" clId="{4D565438-72D8-7342-B7D9-79686A2899D7}" dt="2021-06-05T03:52:52.775" v="192" actId="20577"/>
        <pc:sldMkLst>
          <pc:docMk/>
          <pc:sldMk cId="131840209" sldId="286"/>
        </pc:sldMkLst>
        <pc:spChg chg="mod">
          <ac:chgData name="Long B Nguyen" userId="f59fb8f3-a021-417a-8bc1-65c8d471c621" providerId="ADAL" clId="{4D565438-72D8-7342-B7D9-79686A2899D7}" dt="2021-06-05T03:52:52.775" v="192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4D565438-72D8-7342-B7D9-79686A2899D7}" dt="2021-06-05T15:24:20.423" v="390"/>
        <pc:sldMkLst>
          <pc:docMk/>
          <pc:sldMk cId="2259044443" sldId="300"/>
        </pc:sldMkLst>
        <pc:graphicFrameChg chg="mod modGraphic">
          <ac:chgData name="Long B Nguyen" userId="f59fb8f3-a021-417a-8bc1-65c8d471c621" providerId="ADAL" clId="{4D565438-72D8-7342-B7D9-79686A2899D7}" dt="2021-06-05T15:24:20.423" v="390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modSp add mod modAnim">
        <pc:chgData name="Long B Nguyen" userId="f59fb8f3-a021-417a-8bc1-65c8d471c621" providerId="ADAL" clId="{4D565438-72D8-7342-B7D9-79686A2899D7}" dt="2021-06-05T15:21:33.001" v="379" actId="207"/>
        <pc:sldMkLst>
          <pc:docMk/>
          <pc:sldMk cId="2211977495" sldId="337"/>
        </pc:sldMkLst>
        <pc:spChg chg="mod">
          <ac:chgData name="Long B Nguyen" userId="f59fb8f3-a021-417a-8bc1-65c8d471c621" providerId="ADAL" clId="{4D565438-72D8-7342-B7D9-79686A2899D7}" dt="2021-06-05T15:19:26.350" v="195" actId="1076"/>
          <ac:spMkLst>
            <pc:docMk/>
            <pc:sldMk cId="2211977495" sldId="337"/>
            <ac:spMk id="2" creationId="{AA3A228F-61D0-D949-A5E7-F83756230BF8}"/>
          </ac:spMkLst>
        </pc:spChg>
        <pc:spChg chg="mod">
          <ac:chgData name="Long B Nguyen" userId="f59fb8f3-a021-417a-8bc1-65c8d471c621" providerId="ADAL" clId="{4D565438-72D8-7342-B7D9-79686A2899D7}" dt="2021-06-05T15:21:33.001" v="379" actId="207"/>
          <ac:spMkLst>
            <pc:docMk/>
            <pc:sldMk cId="2211977495" sldId="337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4D565438-72D8-7342-B7D9-79686A2899D7}" dt="2021-06-05T15:22:30.914" v="381" actId="2696"/>
        <pc:sldMkLst>
          <pc:docMk/>
          <pc:sldMk cId="2945958577" sldId="338"/>
        </pc:sldMkLst>
        <pc:spChg chg="mod">
          <ac:chgData name="Long B Nguyen" userId="f59fb8f3-a021-417a-8bc1-65c8d471c621" providerId="ADAL" clId="{4D565438-72D8-7342-B7D9-79686A2899D7}" dt="2021-06-05T15:21:44.133" v="380" actId="1076"/>
          <ac:spMkLst>
            <pc:docMk/>
            <pc:sldMk cId="2945958577" sldId="338"/>
            <ac:spMk id="2" creationId="{AA3A228F-61D0-D949-A5E7-F83756230BF8}"/>
          </ac:spMkLst>
        </pc:spChg>
        <pc:spChg chg="mod">
          <ac:chgData name="Long B Nguyen" userId="f59fb8f3-a021-417a-8bc1-65c8d471c621" providerId="ADAL" clId="{4D565438-72D8-7342-B7D9-79686A2899D7}" dt="2021-06-05T15:19:16.249" v="194" actId="1076"/>
          <ac:spMkLst>
            <pc:docMk/>
            <pc:sldMk cId="2945958577" sldId="338"/>
            <ac:spMk id="9" creationId="{E3B2E017-30B2-884B-A113-B419A2ED51AD}"/>
          </ac:spMkLst>
        </pc:spChg>
      </pc:sldChg>
    </pc:docChg>
  </pc:docChgLst>
  <pc:docChgLst>
    <pc:chgData name="Long Nguyen" userId="f59fb8f3-a021-417a-8bc1-65c8d471c621" providerId="ADAL" clId="{4D503971-DD15-2143-9B79-D6BD0DA6B18E}"/>
    <pc:docChg chg="custSel addSld delSld modSld">
      <pc:chgData name="Long Nguyen" userId="f59fb8f3-a021-417a-8bc1-65c8d471c621" providerId="ADAL" clId="{4D503971-DD15-2143-9B79-D6BD0DA6B18E}" dt="2022-09-30T13:34:44.286" v="339" actId="20577"/>
      <pc:docMkLst>
        <pc:docMk/>
      </pc:docMkLst>
      <pc:sldChg chg="modSp add modAnim">
        <pc:chgData name="Long Nguyen" userId="f59fb8f3-a021-417a-8bc1-65c8d471c621" providerId="ADAL" clId="{4D503971-DD15-2143-9B79-D6BD0DA6B18E}" dt="2022-09-30T13:20:01.381" v="243" actId="20577"/>
        <pc:sldMkLst>
          <pc:docMk/>
          <pc:sldMk cId="1114720448" sldId="276"/>
        </pc:sldMkLst>
        <pc:spChg chg="mod">
          <ac:chgData name="Long Nguyen" userId="f59fb8f3-a021-417a-8bc1-65c8d471c621" providerId="ADAL" clId="{4D503971-DD15-2143-9B79-D6BD0DA6B18E}" dt="2022-09-30T13:20:01.381" v="243" actId="20577"/>
          <ac:spMkLst>
            <pc:docMk/>
            <pc:sldMk cId="1114720448" sldId="276"/>
            <ac:spMk id="9" creationId="{E3B2E017-30B2-884B-A113-B419A2ED51AD}"/>
          </ac:spMkLst>
        </pc:spChg>
      </pc:sldChg>
      <pc:sldChg chg="add del">
        <pc:chgData name="Long Nguyen" userId="f59fb8f3-a021-417a-8bc1-65c8d471c621" providerId="ADAL" clId="{4D503971-DD15-2143-9B79-D6BD0DA6B18E}" dt="2022-09-30T13:17:56.958" v="9" actId="2696"/>
        <pc:sldMkLst>
          <pc:docMk/>
          <pc:sldMk cId="99755680" sldId="291"/>
        </pc:sldMkLst>
      </pc:sldChg>
      <pc:sldChg chg="add del">
        <pc:chgData name="Long Nguyen" userId="f59fb8f3-a021-417a-8bc1-65c8d471c621" providerId="ADAL" clId="{4D503971-DD15-2143-9B79-D6BD0DA6B18E}" dt="2022-09-30T13:22:48.327" v="297" actId="2696"/>
        <pc:sldMkLst>
          <pc:docMk/>
          <pc:sldMk cId="2221515130" sldId="302"/>
        </pc:sldMkLst>
      </pc:sldChg>
      <pc:sldChg chg="add del">
        <pc:chgData name="Long Nguyen" userId="f59fb8f3-a021-417a-8bc1-65c8d471c621" providerId="ADAL" clId="{4D503971-DD15-2143-9B79-D6BD0DA6B18E}" dt="2022-09-30T13:22:50.849" v="298" actId="2696"/>
        <pc:sldMkLst>
          <pc:docMk/>
          <pc:sldMk cId="4209926949" sldId="311"/>
        </pc:sldMkLst>
      </pc:sldChg>
      <pc:sldChg chg="add del">
        <pc:chgData name="Long Nguyen" userId="f59fb8f3-a021-417a-8bc1-65c8d471c621" providerId="ADAL" clId="{4D503971-DD15-2143-9B79-D6BD0DA6B18E}" dt="2022-09-30T13:22:52.204" v="299" actId="2696"/>
        <pc:sldMkLst>
          <pc:docMk/>
          <pc:sldMk cId="1628785944" sldId="336"/>
        </pc:sldMkLst>
      </pc:sldChg>
      <pc:sldChg chg="modSp mod">
        <pc:chgData name="Long Nguyen" userId="f59fb8f3-a021-417a-8bc1-65c8d471c621" providerId="ADAL" clId="{4D503971-DD15-2143-9B79-D6BD0DA6B18E}" dt="2022-09-30T13:11:26.505" v="5" actId="27636"/>
        <pc:sldMkLst>
          <pc:docMk/>
          <pc:sldMk cId="3892704054" sldId="347"/>
        </pc:sldMkLst>
        <pc:spChg chg="mod">
          <ac:chgData name="Long Nguyen" userId="f59fb8f3-a021-417a-8bc1-65c8d471c621" providerId="ADAL" clId="{4D503971-DD15-2143-9B79-D6BD0DA6B18E}" dt="2022-09-30T13:11:26.505" v="5" actId="27636"/>
          <ac:spMkLst>
            <pc:docMk/>
            <pc:sldMk cId="3892704054" sldId="347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4D503971-DD15-2143-9B79-D6BD0DA6B18E}" dt="2022-09-30T13:11:26.509" v="6" actId="27636"/>
        <pc:sldMkLst>
          <pc:docMk/>
          <pc:sldMk cId="2710176601" sldId="348"/>
        </pc:sldMkLst>
        <pc:spChg chg="mod">
          <ac:chgData name="Long Nguyen" userId="f59fb8f3-a021-417a-8bc1-65c8d471c621" providerId="ADAL" clId="{4D503971-DD15-2143-9B79-D6BD0DA6B18E}" dt="2022-09-30T13:11:26.509" v="6" actId="27636"/>
          <ac:spMkLst>
            <pc:docMk/>
            <pc:sldMk cId="2710176601" sldId="348"/>
            <ac:spMk id="9" creationId="{E3B2E017-30B2-884B-A113-B419A2ED51AD}"/>
          </ac:spMkLst>
        </pc:spChg>
      </pc:sldChg>
      <pc:sldChg chg="modSp">
        <pc:chgData name="Long Nguyen" userId="f59fb8f3-a021-417a-8bc1-65c8d471c621" providerId="ADAL" clId="{4D503971-DD15-2143-9B79-D6BD0DA6B18E}" dt="2022-09-30T13:34:44.286" v="339" actId="20577"/>
        <pc:sldMkLst>
          <pc:docMk/>
          <pc:sldMk cId="3729583877" sldId="349"/>
        </pc:sldMkLst>
        <pc:spChg chg="mod">
          <ac:chgData name="Long Nguyen" userId="f59fb8f3-a021-417a-8bc1-65c8d471c621" providerId="ADAL" clId="{4D503971-DD15-2143-9B79-D6BD0DA6B18E}" dt="2022-09-30T13:34:44.286" v="339" actId="20577"/>
          <ac:spMkLst>
            <pc:docMk/>
            <pc:sldMk cId="3729583877" sldId="349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4D503971-DD15-2143-9B79-D6BD0DA6B18E}" dt="2022-09-30T13:11:26.520" v="7" actId="27636"/>
        <pc:sldMkLst>
          <pc:docMk/>
          <pc:sldMk cId="4017324179" sldId="351"/>
        </pc:sldMkLst>
        <pc:spChg chg="mod">
          <ac:chgData name="Long Nguyen" userId="f59fb8f3-a021-417a-8bc1-65c8d471c621" providerId="ADAL" clId="{4D503971-DD15-2143-9B79-D6BD0DA6B18E}" dt="2022-09-30T13:11:26.520" v="7" actId="27636"/>
          <ac:spMkLst>
            <pc:docMk/>
            <pc:sldMk cId="4017324179" sldId="351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4D503971-DD15-2143-9B79-D6BD0DA6B18E}" dt="2022-09-30T13:11:26.525" v="8" actId="27636"/>
        <pc:sldMkLst>
          <pc:docMk/>
          <pc:sldMk cId="4281858866" sldId="352"/>
        </pc:sldMkLst>
        <pc:spChg chg="mod">
          <ac:chgData name="Long Nguyen" userId="f59fb8f3-a021-417a-8bc1-65c8d471c621" providerId="ADAL" clId="{4D503971-DD15-2143-9B79-D6BD0DA6B18E}" dt="2022-09-30T13:11:26.525" v="8" actId="27636"/>
          <ac:spMkLst>
            <pc:docMk/>
            <pc:sldMk cId="4281858866" sldId="352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4D503971-DD15-2143-9B79-D6BD0DA6B18E}" dt="2022-09-30T13:11:26.459" v="1" actId="27636"/>
        <pc:sldMkLst>
          <pc:docMk/>
          <pc:sldMk cId="2687856344" sldId="354"/>
        </pc:sldMkLst>
        <pc:spChg chg="mod">
          <ac:chgData name="Long Nguyen" userId="f59fb8f3-a021-417a-8bc1-65c8d471c621" providerId="ADAL" clId="{4D503971-DD15-2143-9B79-D6BD0DA6B18E}" dt="2022-09-30T13:11:26.459" v="1" actId="27636"/>
          <ac:spMkLst>
            <pc:docMk/>
            <pc:sldMk cId="2687856344" sldId="354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4D503971-DD15-2143-9B79-D6BD0DA6B18E}" dt="2022-09-30T13:11:26.479" v="3" actId="27636"/>
        <pc:sldMkLst>
          <pc:docMk/>
          <pc:sldMk cId="1702508325" sldId="355"/>
        </pc:sldMkLst>
        <pc:spChg chg="mod">
          <ac:chgData name="Long Nguyen" userId="f59fb8f3-a021-417a-8bc1-65c8d471c621" providerId="ADAL" clId="{4D503971-DD15-2143-9B79-D6BD0DA6B18E}" dt="2022-09-30T13:11:26.479" v="3" actId="27636"/>
          <ac:spMkLst>
            <pc:docMk/>
            <pc:sldMk cId="1702508325" sldId="355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4D503971-DD15-2143-9B79-D6BD0DA6B18E}" dt="2022-09-30T13:11:26.471" v="2" actId="27636"/>
        <pc:sldMkLst>
          <pc:docMk/>
          <pc:sldMk cId="172231082" sldId="357"/>
        </pc:sldMkLst>
        <pc:spChg chg="mod">
          <ac:chgData name="Long Nguyen" userId="f59fb8f3-a021-417a-8bc1-65c8d471c621" providerId="ADAL" clId="{4D503971-DD15-2143-9B79-D6BD0DA6B18E}" dt="2022-09-30T13:11:26.471" v="2" actId="27636"/>
          <ac:spMkLst>
            <pc:docMk/>
            <pc:sldMk cId="172231082" sldId="357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4D503971-DD15-2143-9B79-D6BD0DA6B18E}" dt="2022-09-30T13:11:26.492" v="4" actId="27636"/>
        <pc:sldMkLst>
          <pc:docMk/>
          <pc:sldMk cId="1293658452" sldId="358"/>
        </pc:sldMkLst>
        <pc:spChg chg="mod">
          <ac:chgData name="Long Nguyen" userId="f59fb8f3-a021-417a-8bc1-65c8d471c621" providerId="ADAL" clId="{4D503971-DD15-2143-9B79-D6BD0DA6B18E}" dt="2022-09-30T13:11:26.492" v="4" actId="27636"/>
          <ac:spMkLst>
            <pc:docMk/>
            <pc:sldMk cId="1293658452" sldId="358"/>
            <ac:spMk id="9" creationId="{E3B2E017-30B2-884B-A113-B419A2ED51AD}"/>
          </ac:spMkLst>
        </pc:spChg>
      </pc:sldChg>
      <pc:sldChg chg="modSp add mod">
        <pc:chgData name="Long Nguyen" userId="f59fb8f3-a021-417a-8bc1-65c8d471c621" providerId="ADAL" clId="{4D503971-DD15-2143-9B79-D6BD0DA6B18E}" dt="2022-09-30T13:22:32.557" v="296" actId="20577"/>
        <pc:sldMkLst>
          <pc:docMk/>
          <pc:sldMk cId="4250405753" sldId="361"/>
        </pc:sldMkLst>
        <pc:spChg chg="mod">
          <ac:chgData name="Long Nguyen" userId="f59fb8f3-a021-417a-8bc1-65c8d471c621" providerId="ADAL" clId="{4D503971-DD15-2143-9B79-D6BD0DA6B18E}" dt="2022-09-30T13:22:32.557" v="296" actId="20577"/>
          <ac:spMkLst>
            <pc:docMk/>
            <pc:sldMk cId="4250405753" sldId="361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7279A8A5-2AEE-8349-A56F-AA85D50C2543}"/>
    <pc:docChg chg="undo custSel addSld delSld modSld">
      <pc:chgData name="Long B Nguyen" userId="f59fb8f3-a021-417a-8bc1-65c8d471c621" providerId="ADAL" clId="{7279A8A5-2AEE-8349-A56F-AA85D50C2543}" dt="2021-06-05T03:47:47.906" v="3276" actId="20577"/>
      <pc:docMkLst>
        <pc:docMk/>
      </pc:docMkLst>
      <pc:sldChg chg="modSp mod modAnim">
        <pc:chgData name="Long B Nguyen" userId="f59fb8f3-a021-417a-8bc1-65c8d471c621" providerId="ADAL" clId="{7279A8A5-2AEE-8349-A56F-AA85D50C2543}" dt="2021-06-04T17:50:45.874" v="93" actId="20577"/>
        <pc:sldMkLst>
          <pc:docMk/>
          <pc:sldMk cId="278045358" sldId="257"/>
        </pc:sldMkLst>
        <pc:spChg chg="mod">
          <ac:chgData name="Long B Nguyen" userId="f59fb8f3-a021-417a-8bc1-65c8d471c621" providerId="ADAL" clId="{7279A8A5-2AEE-8349-A56F-AA85D50C2543}" dt="2021-06-04T17:50:45.874" v="93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7:53:53.345" v="101" actId="2696"/>
        <pc:sldMkLst>
          <pc:docMk/>
          <pc:sldMk cId="15889227" sldId="266"/>
        </pc:sldMkLst>
      </pc:sldChg>
      <pc:sldChg chg="modSp modAnim">
        <pc:chgData name="Long B Nguyen" userId="f59fb8f3-a021-417a-8bc1-65c8d471c621" providerId="ADAL" clId="{7279A8A5-2AEE-8349-A56F-AA85D50C2543}" dt="2021-06-04T18:04:10.026" v="184" actId="20577"/>
        <pc:sldMkLst>
          <pc:docMk/>
          <pc:sldMk cId="1313115290" sldId="287"/>
        </pc:sldMkLst>
        <pc:spChg chg="mod">
          <ac:chgData name="Long B Nguyen" userId="f59fb8f3-a021-417a-8bc1-65c8d471c621" providerId="ADAL" clId="{7279A8A5-2AEE-8349-A56F-AA85D50C2543}" dt="2021-06-04T18:04:10.026" v="184" actId="20577"/>
          <ac:spMkLst>
            <pc:docMk/>
            <pc:sldMk cId="1313115290" sldId="28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8:13:43.940" v="518" actId="2696"/>
        <pc:sldMkLst>
          <pc:docMk/>
          <pc:sldMk cId="1552642527" sldId="288"/>
        </pc:sldMkLst>
      </pc:sldChg>
      <pc:sldChg chg="modSp mod">
        <pc:chgData name="Long B Nguyen" userId="f59fb8f3-a021-417a-8bc1-65c8d471c621" providerId="ADAL" clId="{7279A8A5-2AEE-8349-A56F-AA85D50C2543}" dt="2021-06-05T03:16:05.949" v="1646" actId="1076"/>
        <pc:sldMkLst>
          <pc:docMk/>
          <pc:sldMk cId="2259044443" sldId="300"/>
        </pc:sldMkLst>
        <pc:spChg chg="mod">
          <ac:chgData name="Long B Nguyen" userId="f59fb8f3-a021-417a-8bc1-65c8d471c621" providerId="ADAL" clId="{7279A8A5-2AEE-8349-A56F-AA85D50C2543}" dt="2021-06-04T17:51:51.671" v="97" actId="1076"/>
          <ac:spMkLst>
            <pc:docMk/>
            <pc:sldMk cId="2259044443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16:01.263" v="1645" actId="20577"/>
          <ac:spMkLst>
            <pc:docMk/>
            <pc:sldMk cId="2259044443" sldId="300"/>
            <ac:spMk id="9" creationId="{E3B2E017-30B2-884B-A113-B419A2ED51AD}"/>
          </ac:spMkLst>
        </pc:spChg>
        <pc:graphicFrameChg chg="mod modGraphic">
          <ac:chgData name="Long B Nguyen" userId="f59fb8f3-a021-417a-8bc1-65c8d471c621" providerId="ADAL" clId="{7279A8A5-2AEE-8349-A56F-AA85D50C2543}" dt="2021-06-05T03:16:05.949" v="1646" actId="1076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modSp del">
        <pc:chgData name="Long B Nguyen" userId="f59fb8f3-a021-417a-8bc1-65c8d471c621" providerId="ADAL" clId="{7279A8A5-2AEE-8349-A56F-AA85D50C2543}" dt="2021-06-04T18:14:27.293" v="521" actId="2696"/>
        <pc:sldMkLst>
          <pc:docMk/>
          <pc:sldMk cId="2979282" sldId="306"/>
        </pc:sldMkLst>
        <pc:spChg chg="mod">
          <ac:chgData name="Long B Nguyen" userId="f59fb8f3-a021-417a-8bc1-65c8d471c621" providerId="ADAL" clId="{7279A8A5-2AEE-8349-A56F-AA85D50C2543}" dt="2021-06-04T18:13:05.152" v="517" actId="20577"/>
          <ac:spMkLst>
            <pc:docMk/>
            <pc:sldMk cId="2979282" sldId="306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7:51:35.092" v="95" actId="2696"/>
        <pc:sldMkLst>
          <pc:docMk/>
          <pc:sldMk cId="2816034367" sldId="307"/>
        </pc:sldMkLst>
      </pc:sldChg>
      <pc:sldChg chg="modSp mod modAnim">
        <pc:chgData name="Long B Nguyen" userId="f59fb8f3-a021-417a-8bc1-65c8d471c621" providerId="ADAL" clId="{7279A8A5-2AEE-8349-A56F-AA85D50C2543}" dt="2021-06-04T18:05:35.124" v="276" actId="1076"/>
        <pc:sldMkLst>
          <pc:docMk/>
          <pc:sldMk cId="3647198221" sldId="308"/>
        </pc:sldMkLst>
        <pc:spChg chg="mod">
          <ac:chgData name="Long B Nguyen" userId="f59fb8f3-a021-417a-8bc1-65c8d471c621" providerId="ADAL" clId="{7279A8A5-2AEE-8349-A56F-AA85D50C2543}" dt="2021-06-04T18:05:32.857" v="275" actId="20577"/>
          <ac:spMkLst>
            <pc:docMk/>
            <pc:sldMk cId="3647198221" sldId="308"/>
            <ac:spMk id="9" creationId="{E3B2E017-30B2-884B-A113-B419A2ED51AD}"/>
          </ac:spMkLst>
        </pc:spChg>
        <pc:picChg chg="mod">
          <ac:chgData name="Long B Nguyen" userId="f59fb8f3-a021-417a-8bc1-65c8d471c621" providerId="ADAL" clId="{7279A8A5-2AEE-8349-A56F-AA85D50C2543}" dt="2021-06-04T18:05:35.124" v="276" actId="1076"/>
          <ac:picMkLst>
            <pc:docMk/>
            <pc:sldMk cId="3647198221" sldId="308"/>
            <ac:picMk id="5" creationId="{E0FFF880-C4B5-8F48-BCDD-3A8604715F1F}"/>
          </ac:picMkLst>
        </pc:picChg>
      </pc:sldChg>
      <pc:sldChg chg="del">
        <pc:chgData name="Long B Nguyen" userId="f59fb8f3-a021-417a-8bc1-65c8d471c621" providerId="ADAL" clId="{7279A8A5-2AEE-8349-A56F-AA85D50C2543}" dt="2021-06-04T17:51:35.092" v="95" actId="2696"/>
        <pc:sldMkLst>
          <pc:docMk/>
          <pc:sldMk cId="3130680389" sldId="309"/>
        </pc:sldMkLst>
      </pc:sldChg>
      <pc:sldChg chg="modSp mod modAnim">
        <pc:chgData name="Long B Nguyen" userId="f59fb8f3-a021-417a-8bc1-65c8d471c621" providerId="ADAL" clId="{7279A8A5-2AEE-8349-A56F-AA85D50C2543}" dt="2021-06-04T23:50:36.165" v="559" actId="20577"/>
        <pc:sldMkLst>
          <pc:docMk/>
          <pc:sldMk cId="3718152399" sldId="310"/>
        </pc:sldMkLst>
        <pc:spChg chg="mod">
          <ac:chgData name="Long B Nguyen" userId="f59fb8f3-a021-417a-8bc1-65c8d471c621" providerId="ADAL" clId="{7279A8A5-2AEE-8349-A56F-AA85D50C2543}" dt="2021-06-04T23:50:36.165" v="559" actId="20577"/>
          <ac:spMkLst>
            <pc:docMk/>
            <pc:sldMk cId="3718152399" sldId="310"/>
            <ac:spMk id="9" creationId="{E3B2E017-30B2-884B-A113-B419A2ED51AD}"/>
          </ac:spMkLst>
        </pc:spChg>
        <pc:picChg chg="mod">
          <ac:chgData name="Long B Nguyen" userId="f59fb8f3-a021-417a-8bc1-65c8d471c621" providerId="ADAL" clId="{7279A8A5-2AEE-8349-A56F-AA85D50C2543}" dt="2021-06-04T18:08:58.720" v="421" actId="1076"/>
          <ac:picMkLst>
            <pc:docMk/>
            <pc:sldMk cId="3718152399" sldId="310"/>
            <ac:picMk id="3" creationId="{01205C96-4873-E74D-9647-F792C437AC65}"/>
          </ac:picMkLst>
        </pc:picChg>
      </pc:sldChg>
      <pc:sldChg chg="del">
        <pc:chgData name="Long B Nguyen" userId="f59fb8f3-a021-417a-8bc1-65c8d471c621" providerId="ADAL" clId="{7279A8A5-2AEE-8349-A56F-AA85D50C2543}" dt="2021-06-04T18:12:01.510" v="515" actId="2696"/>
        <pc:sldMkLst>
          <pc:docMk/>
          <pc:sldMk cId="908349489" sldId="315"/>
        </pc:sldMkLst>
      </pc:sldChg>
      <pc:sldChg chg="modSp del mod">
        <pc:chgData name="Long B Nguyen" userId="f59fb8f3-a021-417a-8bc1-65c8d471c621" providerId="ADAL" clId="{7279A8A5-2AEE-8349-A56F-AA85D50C2543}" dt="2021-06-04T18:13:53.196" v="519" actId="2696"/>
        <pc:sldMkLst>
          <pc:docMk/>
          <pc:sldMk cId="1974827690" sldId="319"/>
        </pc:sldMkLst>
        <pc:spChg chg="mod">
          <ac:chgData name="Long B Nguyen" userId="f59fb8f3-a021-417a-8bc1-65c8d471c621" providerId="ADAL" clId="{7279A8A5-2AEE-8349-A56F-AA85D50C2543}" dt="2021-06-04T18:12:43.353" v="516" actId="14100"/>
          <ac:spMkLst>
            <pc:docMk/>
            <pc:sldMk cId="1974827690" sldId="319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7:52:33.195" v="100" actId="2696"/>
        <pc:sldMkLst>
          <pc:docMk/>
          <pc:sldMk cId="2404797560" sldId="321"/>
        </pc:sldMkLst>
      </pc:sldChg>
      <pc:sldChg chg="del">
        <pc:chgData name="Long B Nguyen" userId="f59fb8f3-a021-417a-8bc1-65c8d471c621" providerId="ADAL" clId="{7279A8A5-2AEE-8349-A56F-AA85D50C2543}" dt="2021-06-04T17:52:33.195" v="100" actId="2696"/>
        <pc:sldMkLst>
          <pc:docMk/>
          <pc:sldMk cId="866882917" sldId="322"/>
        </pc:sldMkLst>
      </pc:sldChg>
      <pc:sldChg chg="del">
        <pc:chgData name="Long B Nguyen" userId="f59fb8f3-a021-417a-8bc1-65c8d471c621" providerId="ADAL" clId="{7279A8A5-2AEE-8349-A56F-AA85D50C2543}" dt="2021-06-04T18:13:43.940" v="518" actId="2696"/>
        <pc:sldMkLst>
          <pc:docMk/>
          <pc:sldMk cId="3883735123" sldId="324"/>
        </pc:sldMkLst>
      </pc:sldChg>
      <pc:sldChg chg="del">
        <pc:chgData name="Long B Nguyen" userId="f59fb8f3-a021-417a-8bc1-65c8d471c621" providerId="ADAL" clId="{7279A8A5-2AEE-8349-A56F-AA85D50C2543}" dt="2021-06-04T18:13:43.940" v="518" actId="2696"/>
        <pc:sldMkLst>
          <pc:docMk/>
          <pc:sldMk cId="97464883" sldId="325"/>
        </pc:sldMkLst>
      </pc:sldChg>
      <pc:sldChg chg="modSp modAnim">
        <pc:chgData name="Long B Nguyen" userId="f59fb8f3-a021-417a-8bc1-65c8d471c621" providerId="ADAL" clId="{7279A8A5-2AEE-8349-A56F-AA85D50C2543}" dt="2021-06-04T18:08:49.259" v="420" actId="20577"/>
        <pc:sldMkLst>
          <pc:docMk/>
          <pc:sldMk cId="2224964763" sldId="326"/>
        </pc:sldMkLst>
        <pc:spChg chg="mod">
          <ac:chgData name="Long B Nguyen" userId="f59fb8f3-a021-417a-8bc1-65c8d471c621" providerId="ADAL" clId="{7279A8A5-2AEE-8349-A56F-AA85D50C2543}" dt="2021-06-04T18:08:49.259" v="420" actId="20577"/>
          <ac:spMkLst>
            <pc:docMk/>
            <pc:sldMk cId="2224964763" sldId="326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7279A8A5-2AEE-8349-A56F-AA85D50C2543}" dt="2021-06-04T18:06:46.747" v="343" actId="1076"/>
        <pc:sldMkLst>
          <pc:docMk/>
          <pc:sldMk cId="725508398" sldId="327"/>
        </pc:sldMkLst>
        <pc:spChg chg="mod">
          <ac:chgData name="Long B Nguyen" userId="f59fb8f3-a021-417a-8bc1-65c8d471c621" providerId="ADAL" clId="{7279A8A5-2AEE-8349-A56F-AA85D50C2543}" dt="2021-06-04T18:06:44.710" v="341" actId="20577"/>
          <ac:spMkLst>
            <pc:docMk/>
            <pc:sldMk cId="725508398" sldId="327"/>
            <ac:spMk id="9" creationId="{E3B2E017-30B2-884B-A113-B419A2ED51AD}"/>
          </ac:spMkLst>
        </pc:spChg>
        <pc:picChg chg="add mod">
          <ac:chgData name="Long B Nguyen" userId="f59fb8f3-a021-417a-8bc1-65c8d471c621" providerId="ADAL" clId="{7279A8A5-2AEE-8349-A56F-AA85D50C2543}" dt="2021-06-04T18:06:46.747" v="343" actId="1076"/>
          <ac:picMkLst>
            <pc:docMk/>
            <pc:sldMk cId="725508398" sldId="327"/>
            <ac:picMk id="4" creationId="{3FBDC7CC-417A-BA40-9869-3D5C905BEB42}"/>
          </ac:picMkLst>
        </pc:picChg>
      </pc:sldChg>
      <pc:sldChg chg="del">
        <pc:chgData name="Long B Nguyen" userId="f59fb8f3-a021-417a-8bc1-65c8d471c621" providerId="ADAL" clId="{7279A8A5-2AEE-8349-A56F-AA85D50C2543}" dt="2021-06-04T18:11:56.081" v="514" actId="2696"/>
        <pc:sldMkLst>
          <pc:docMk/>
          <pc:sldMk cId="771839009" sldId="329"/>
        </pc:sldMkLst>
      </pc:sldChg>
      <pc:sldChg chg="del">
        <pc:chgData name="Long B Nguyen" userId="f59fb8f3-a021-417a-8bc1-65c8d471c621" providerId="ADAL" clId="{7279A8A5-2AEE-8349-A56F-AA85D50C2543}" dt="2021-06-04T17:52:33.195" v="100" actId="2696"/>
        <pc:sldMkLst>
          <pc:docMk/>
          <pc:sldMk cId="1160750792" sldId="330"/>
        </pc:sldMkLst>
      </pc:sldChg>
      <pc:sldChg chg="modSp add mod modAnim">
        <pc:chgData name="Long B Nguyen" userId="f59fb8f3-a021-417a-8bc1-65c8d471c621" providerId="ADAL" clId="{7279A8A5-2AEE-8349-A56F-AA85D50C2543}" dt="2021-06-05T00:12:31.095" v="1212" actId="20577"/>
        <pc:sldMkLst>
          <pc:docMk/>
          <pc:sldMk cId="3976972109" sldId="331"/>
        </pc:sldMkLst>
        <pc:spChg chg="mod">
          <ac:chgData name="Long B Nguyen" userId="f59fb8f3-a021-417a-8bc1-65c8d471c621" providerId="ADAL" clId="{7279A8A5-2AEE-8349-A56F-AA85D50C2543}" dt="2021-06-05T00:12:31.095" v="1212" actId="20577"/>
          <ac:spMkLst>
            <pc:docMk/>
            <pc:sldMk cId="3976972109" sldId="331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0:05:57.082" v="1005" actId="20577"/>
          <ac:spMkLst>
            <pc:docMk/>
            <pc:sldMk cId="3976972109" sldId="331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7279A8A5-2AEE-8349-A56F-AA85D50C2543}" dt="2021-06-05T03:41:21.867" v="2760" actId="20577"/>
        <pc:sldMkLst>
          <pc:docMk/>
          <pc:sldMk cId="121458461" sldId="332"/>
        </pc:sldMkLst>
        <pc:spChg chg="mod">
          <ac:chgData name="Long B Nguyen" userId="f59fb8f3-a021-417a-8bc1-65c8d471c621" providerId="ADAL" clId="{7279A8A5-2AEE-8349-A56F-AA85D50C2543}" dt="2021-06-04T17:51:57.175" v="98" actId="1076"/>
          <ac:spMkLst>
            <pc:docMk/>
            <pc:sldMk cId="121458461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41:21.867" v="2760" actId="20577"/>
          <ac:spMkLst>
            <pc:docMk/>
            <pc:sldMk cId="121458461" sldId="332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7:52:33.195" v="100" actId="2696"/>
        <pc:sldMkLst>
          <pc:docMk/>
          <pc:sldMk cId="3377374440" sldId="333"/>
        </pc:sldMkLst>
      </pc:sldChg>
      <pc:sldChg chg="del">
        <pc:chgData name="Long B Nguyen" userId="f59fb8f3-a021-417a-8bc1-65c8d471c621" providerId="ADAL" clId="{7279A8A5-2AEE-8349-A56F-AA85D50C2543}" dt="2021-06-04T18:13:43.940" v="518" actId="2696"/>
        <pc:sldMkLst>
          <pc:docMk/>
          <pc:sldMk cId="1297630579" sldId="334"/>
        </pc:sldMkLst>
      </pc:sldChg>
      <pc:sldChg chg="del">
        <pc:chgData name="Long B Nguyen" userId="f59fb8f3-a021-417a-8bc1-65c8d471c621" providerId="ADAL" clId="{7279A8A5-2AEE-8349-A56F-AA85D50C2543}" dt="2021-06-04T17:54:02.645" v="102" actId="2696"/>
        <pc:sldMkLst>
          <pc:docMk/>
          <pc:sldMk cId="3679420171" sldId="335"/>
        </pc:sldMkLst>
      </pc:sldChg>
      <pc:sldChg chg="del">
        <pc:chgData name="Long B Nguyen" userId="f59fb8f3-a021-417a-8bc1-65c8d471c621" providerId="ADAL" clId="{7279A8A5-2AEE-8349-A56F-AA85D50C2543}" dt="2021-06-04T17:51:35.092" v="95" actId="2696"/>
        <pc:sldMkLst>
          <pc:docMk/>
          <pc:sldMk cId="4200601291" sldId="336"/>
        </pc:sldMkLst>
      </pc:sldChg>
      <pc:sldChg chg="del">
        <pc:chgData name="Long B Nguyen" userId="f59fb8f3-a021-417a-8bc1-65c8d471c621" providerId="ADAL" clId="{7279A8A5-2AEE-8349-A56F-AA85D50C2543}" dt="2021-06-04T18:14:10.298" v="520" actId="2696"/>
        <pc:sldMkLst>
          <pc:docMk/>
          <pc:sldMk cId="3893998552" sldId="337"/>
        </pc:sldMkLst>
      </pc:sldChg>
      <pc:sldChg chg="del">
        <pc:chgData name="Long B Nguyen" userId="f59fb8f3-a021-417a-8bc1-65c8d471c621" providerId="ADAL" clId="{7279A8A5-2AEE-8349-A56F-AA85D50C2543}" dt="2021-06-04T18:14:10.298" v="520" actId="2696"/>
        <pc:sldMkLst>
          <pc:docMk/>
          <pc:sldMk cId="1222806230" sldId="338"/>
        </pc:sldMkLst>
      </pc:sldChg>
      <pc:sldChg chg="del">
        <pc:chgData name="Long B Nguyen" userId="f59fb8f3-a021-417a-8bc1-65c8d471c621" providerId="ADAL" clId="{7279A8A5-2AEE-8349-A56F-AA85D50C2543}" dt="2021-06-04T17:53:53.345" v="101" actId="2696"/>
        <pc:sldMkLst>
          <pc:docMk/>
          <pc:sldMk cId="2049074062" sldId="339"/>
        </pc:sldMkLst>
      </pc:sldChg>
      <pc:sldChg chg="del">
        <pc:chgData name="Long B Nguyen" userId="f59fb8f3-a021-417a-8bc1-65c8d471c621" providerId="ADAL" clId="{7279A8A5-2AEE-8349-A56F-AA85D50C2543}" dt="2021-06-04T17:53:53.345" v="101" actId="2696"/>
        <pc:sldMkLst>
          <pc:docMk/>
          <pc:sldMk cId="3520320687" sldId="340"/>
        </pc:sldMkLst>
      </pc:sldChg>
      <pc:sldChg chg="modSp mod">
        <pc:chgData name="Long B Nguyen" userId="f59fb8f3-a021-417a-8bc1-65c8d471c621" providerId="ADAL" clId="{7279A8A5-2AEE-8349-A56F-AA85D50C2543}" dt="2021-06-05T03:37:38.417" v="2733" actId="1076"/>
        <pc:sldMkLst>
          <pc:docMk/>
          <pc:sldMk cId="2050208201" sldId="341"/>
        </pc:sldMkLst>
        <pc:spChg chg="mod">
          <ac:chgData name="Long B Nguyen" userId="f59fb8f3-a021-417a-8bc1-65c8d471c621" providerId="ADAL" clId="{7279A8A5-2AEE-8349-A56F-AA85D50C2543}" dt="2021-06-05T03:37:38.417" v="2733" actId="1076"/>
          <ac:spMkLst>
            <pc:docMk/>
            <pc:sldMk cId="2050208201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37:36.201" v="2732" actId="14100"/>
          <ac:spMkLst>
            <pc:docMk/>
            <pc:sldMk cId="2050208201" sldId="341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5T03:22:01.855" v="1647" actId="2696"/>
        <pc:sldMkLst>
          <pc:docMk/>
          <pc:sldMk cId="2433533531" sldId="342"/>
        </pc:sldMkLst>
      </pc:sldChg>
      <pc:sldChg chg="del">
        <pc:chgData name="Long B Nguyen" userId="f59fb8f3-a021-417a-8bc1-65c8d471c621" providerId="ADAL" clId="{7279A8A5-2AEE-8349-A56F-AA85D50C2543}" dt="2021-06-05T03:22:02.557" v="1648" actId="2696"/>
        <pc:sldMkLst>
          <pc:docMk/>
          <pc:sldMk cId="2916621840" sldId="343"/>
        </pc:sldMkLst>
      </pc:sldChg>
      <pc:sldChg chg="del">
        <pc:chgData name="Long B Nguyen" userId="f59fb8f3-a021-417a-8bc1-65c8d471c621" providerId="ADAL" clId="{7279A8A5-2AEE-8349-A56F-AA85D50C2543}" dt="2021-06-05T03:24:41.453" v="1736" actId="2696"/>
        <pc:sldMkLst>
          <pc:docMk/>
          <pc:sldMk cId="422445672" sldId="344"/>
        </pc:sldMkLst>
      </pc:sldChg>
      <pc:sldChg chg="del">
        <pc:chgData name="Long B Nguyen" userId="f59fb8f3-a021-417a-8bc1-65c8d471c621" providerId="ADAL" clId="{7279A8A5-2AEE-8349-A56F-AA85D50C2543}" dt="2021-06-04T17:51:24.876" v="94" actId="2696"/>
        <pc:sldMkLst>
          <pc:docMk/>
          <pc:sldMk cId="2355424310" sldId="345"/>
        </pc:sldMkLst>
      </pc:sldChg>
      <pc:sldChg chg="modSp add mod modAnim">
        <pc:chgData name="Long B Nguyen" userId="f59fb8f3-a021-417a-8bc1-65c8d471c621" providerId="ADAL" clId="{7279A8A5-2AEE-8349-A56F-AA85D50C2543}" dt="2021-06-05T03:36:48.753" v="2724" actId="20577"/>
        <pc:sldMkLst>
          <pc:docMk/>
          <pc:sldMk cId="3892704054" sldId="347"/>
        </pc:sldMkLst>
        <pc:spChg chg="mod">
          <ac:chgData name="Long B Nguyen" userId="f59fb8f3-a021-417a-8bc1-65c8d471c621" providerId="ADAL" clId="{7279A8A5-2AEE-8349-A56F-AA85D50C2543}" dt="2021-06-05T00:12:43.452" v="1230" actId="20577"/>
          <ac:spMkLst>
            <pc:docMk/>
            <pc:sldMk cId="3892704054" sldId="347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36:48.753" v="2724" actId="20577"/>
          <ac:spMkLst>
            <pc:docMk/>
            <pc:sldMk cId="3892704054" sldId="347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7279A8A5-2AEE-8349-A56F-AA85D50C2543}" dt="2021-06-05T03:36:55.420" v="2730" actId="20577"/>
        <pc:sldMkLst>
          <pc:docMk/>
          <pc:sldMk cId="2710176601" sldId="348"/>
        </pc:sldMkLst>
        <pc:spChg chg="mod">
          <ac:chgData name="Long B Nguyen" userId="f59fb8f3-a021-417a-8bc1-65c8d471c621" providerId="ADAL" clId="{7279A8A5-2AEE-8349-A56F-AA85D50C2543}" dt="2021-06-05T00:13:06.526" v="1241" actId="20577"/>
          <ac:spMkLst>
            <pc:docMk/>
            <pc:sldMk cId="2710176601" sldId="348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36:55.420" v="2730" actId="20577"/>
          <ac:spMkLst>
            <pc:docMk/>
            <pc:sldMk cId="2710176601" sldId="348"/>
            <ac:spMk id="9" creationId="{E3B2E017-30B2-884B-A113-B419A2ED51AD}"/>
          </ac:spMkLst>
        </pc:spChg>
      </pc:sldChg>
      <pc:sldChg chg="modSp new del mod">
        <pc:chgData name="Long B Nguyen" userId="f59fb8f3-a021-417a-8bc1-65c8d471c621" providerId="ADAL" clId="{7279A8A5-2AEE-8349-A56F-AA85D50C2543}" dt="2021-06-05T02:47:20.317" v="1342" actId="2696"/>
        <pc:sldMkLst>
          <pc:docMk/>
          <pc:sldMk cId="1099653188" sldId="349"/>
        </pc:sldMkLst>
        <pc:spChg chg="mod">
          <ac:chgData name="Long B Nguyen" userId="f59fb8f3-a021-417a-8bc1-65c8d471c621" providerId="ADAL" clId="{7279A8A5-2AEE-8349-A56F-AA85D50C2543}" dt="2021-06-05T00:17:41.819" v="1285" actId="20577"/>
          <ac:spMkLst>
            <pc:docMk/>
            <pc:sldMk cId="1099653188" sldId="349"/>
            <ac:spMk id="3" creationId="{D361E55F-9526-5C46-B407-68723D32D67A}"/>
          </ac:spMkLst>
        </pc:spChg>
      </pc:sldChg>
      <pc:sldChg chg="modSp add mod modAnim">
        <pc:chgData name="Long B Nguyen" userId="f59fb8f3-a021-417a-8bc1-65c8d471c621" providerId="ADAL" clId="{7279A8A5-2AEE-8349-A56F-AA85D50C2543}" dt="2021-06-05T02:49:30.014" v="1635" actId="20577"/>
        <pc:sldMkLst>
          <pc:docMk/>
          <pc:sldMk cId="3729583877" sldId="349"/>
        </pc:sldMkLst>
        <pc:spChg chg="mod">
          <ac:chgData name="Long B Nguyen" userId="f59fb8f3-a021-417a-8bc1-65c8d471c621" providerId="ADAL" clId="{7279A8A5-2AEE-8349-A56F-AA85D50C2543}" dt="2021-06-05T02:47:30.248" v="1360" actId="20577"/>
          <ac:spMkLst>
            <pc:docMk/>
            <pc:sldMk cId="3729583877" sldId="349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2:49:30.014" v="1635" actId="20577"/>
          <ac:spMkLst>
            <pc:docMk/>
            <pc:sldMk cId="3729583877" sldId="349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7279A8A5-2AEE-8349-A56F-AA85D50C2543}" dt="2021-06-05T03:28:06.159" v="2139" actId="20577"/>
        <pc:sldMkLst>
          <pc:docMk/>
          <pc:sldMk cId="791465431" sldId="350"/>
        </pc:sldMkLst>
        <pc:spChg chg="mod">
          <ac:chgData name="Long B Nguyen" userId="f59fb8f3-a021-417a-8bc1-65c8d471c621" providerId="ADAL" clId="{7279A8A5-2AEE-8349-A56F-AA85D50C2543}" dt="2021-06-05T03:25:36.716" v="1763" actId="20577"/>
          <ac:spMkLst>
            <pc:docMk/>
            <pc:sldMk cId="791465431" sldId="350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28:06.159" v="2139" actId="20577"/>
          <ac:spMkLst>
            <pc:docMk/>
            <pc:sldMk cId="791465431" sldId="350"/>
            <ac:spMk id="9" creationId="{E3B2E017-30B2-884B-A113-B419A2ED51AD}"/>
          </ac:spMkLst>
        </pc:spChg>
      </pc:sldChg>
      <pc:sldChg chg="addSp modSp add mod modAnim">
        <pc:chgData name="Long B Nguyen" userId="f59fb8f3-a021-417a-8bc1-65c8d471c621" providerId="ADAL" clId="{7279A8A5-2AEE-8349-A56F-AA85D50C2543}" dt="2021-06-05T03:33:06.899" v="2511" actId="20577"/>
        <pc:sldMkLst>
          <pc:docMk/>
          <pc:sldMk cId="4017324179" sldId="351"/>
        </pc:sldMkLst>
        <pc:spChg chg="mod">
          <ac:chgData name="Long B Nguyen" userId="f59fb8f3-a021-417a-8bc1-65c8d471c621" providerId="ADAL" clId="{7279A8A5-2AEE-8349-A56F-AA85D50C2543}" dt="2021-06-05T03:28:48.845" v="2159" actId="20577"/>
          <ac:spMkLst>
            <pc:docMk/>
            <pc:sldMk cId="4017324179" sldId="351"/>
            <ac:spMk id="2" creationId="{AA3A228F-61D0-D949-A5E7-F83756230BF8}"/>
          </ac:spMkLst>
        </pc:spChg>
        <pc:spChg chg="add mod">
          <ac:chgData name="Long B Nguyen" userId="f59fb8f3-a021-417a-8bc1-65c8d471c621" providerId="ADAL" clId="{7279A8A5-2AEE-8349-A56F-AA85D50C2543}" dt="2021-06-05T03:33:06.899" v="2511" actId="20577"/>
          <ac:spMkLst>
            <pc:docMk/>
            <pc:sldMk cId="4017324179" sldId="351"/>
            <ac:spMk id="3" creationId="{D153B6FA-682D-9E41-9C1C-7C6215883E2A}"/>
          </ac:spMkLst>
        </pc:spChg>
        <pc:spChg chg="mod">
          <ac:chgData name="Long B Nguyen" userId="f59fb8f3-a021-417a-8bc1-65c8d471c621" providerId="ADAL" clId="{7279A8A5-2AEE-8349-A56F-AA85D50C2543}" dt="2021-06-05T03:31:38.485" v="2387" actId="20577"/>
          <ac:spMkLst>
            <pc:docMk/>
            <pc:sldMk cId="4017324179" sldId="351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7:51:24.876" v="94" actId="2696"/>
        <pc:sldMkLst>
          <pc:docMk/>
          <pc:sldMk cId="291122115" sldId="352"/>
        </pc:sldMkLst>
      </pc:sldChg>
      <pc:sldChg chg="addSp delSp modSp add mod modAnim">
        <pc:chgData name="Long B Nguyen" userId="f59fb8f3-a021-417a-8bc1-65c8d471c621" providerId="ADAL" clId="{7279A8A5-2AEE-8349-A56F-AA85D50C2543}" dt="2021-06-05T03:34:36.513" v="2620"/>
        <pc:sldMkLst>
          <pc:docMk/>
          <pc:sldMk cId="4281858866" sldId="352"/>
        </pc:sldMkLst>
        <pc:spChg chg="add del mod">
          <ac:chgData name="Long B Nguyen" userId="f59fb8f3-a021-417a-8bc1-65c8d471c621" providerId="ADAL" clId="{7279A8A5-2AEE-8349-A56F-AA85D50C2543}" dt="2021-06-05T03:34:36.513" v="2620"/>
          <ac:spMkLst>
            <pc:docMk/>
            <pc:sldMk cId="4281858866" sldId="352"/>
            <ac:spMk id="4" creationId="{053CE48B-7221-4646-8AA6-DBAEAFD92B6F}"/>
          </ac:spMkLst>
        </pc:spChg>
        <pc:spChg chg="mod">
          <ac:chgData name="Long B Nguyen" userId="f59fb8f3-a021-417a-8bc1-65c8d471c621" providerId="ADAL" clId="{7279A8A5-2AEE-8349-A56F-AA85D50C2543}" dt="2021-06-05T03:34:08.601" v="2618" actId="20577"/>
          <ac:spMkLst>
            <pc:docMk/>
            <pc:sldMk cId="4281858866" sldId="352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7279A8A5-2AEE-8349-A56F-AA85D50C2543}" dt="2021-06-05T03:36:42.698" v="2718" actId="20577"/>
        <pc:sldMkLst>
          <pc:docMk/>
          <pc:sldMk cId="2319331468" sldId="353"/>
        </pc:sldMkLst>
        <pc:spChg chg="mod">
          <ac:chgData name="Long B Nguyen" userId="f59fb8f3-a021-417a-8bc1-65c8d471c621" providerId="ADAL" clId="{7279A8A5-2AEE-8349-A56F-AA85D50C2543}" dt="2021-06-05T03:36:03.129" v="2640" actId="20577"/>
          <ac:spMkLst>
            <pc:docMk/>
            <pc:sldMk cId="2319331468" sldId="353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36:42.698" v="2718" actId="20577"/>
          <ac:spMkLst>
            <pc:docMk/>
            <pc:sldMk cId="2319331468" sldId="353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7279A8A5-2AEE-8349-A56F-AA85D50C2543}" dt="2021-06-05T03:47:18.172" v="3209" actId="14100"/>
        <pc:sldMkLst>
          <pc:docMk/>
          <pc:sldMk cId="2687856344" sldId="354"/>
        </pc:sldMkLst>
        <pc:spChg chg="mod">
          <ac:chgData name="Long B Nguyen" userId="f59fb8f3-a021-417a-8bc1-65c8d471c621" providerId="ADAL" clId="{7279A8A5-2AEE-8349-A56F-AA85D50C2543}" dt="2021-06-05T03:47:11.167" v="3207" actId="1076"/>
          <ac:spMkLst>
            <pc:docMk/>
            <pc:sldMk cId="2687856344" sldId="354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47:18.172" v="3209" actId="14100"/>
          <ac:spMkLst>
            <pc:docMk/>
            <pc:sldMk cId="2687856344" sldId="354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7279A8A5-2AEE-8349-A56F-AA85D50C2543}" dt="2021-06-05T03:42:07.553" v="2762" actId="2696"/>
        <pc:sldMkLst>
          <pc:docMk/>
          <pc:sldMk cId="3216578157" sldId="354"/>
        </pc:sldMkLst>
      </pc:sldChg>
      <pc:sldChg chg="modSp add modAnim">
        <pc:chgData name="Long B Nguyen" userId="f59fb8f3-a021-417a-8bc1-65c8d471c621" providerId="ADAL" clId="{7279A8A5-2AEE-8349-A56F-AA85D50C2543}" dt="2021-06-05T03:47:47.906" v="3276" actId="20577"/>
        <pc:sldMkLst>
          <pc:docMk/>
          <pc:sldMk cId="1702508325" sldId="355"/>
        </pc:sldMkLst>
        <pc:spChg chg="mod">
          <ac:chgData name="Long B Nguyen" userId="f59fb8f3-a021-417a-8bc1-65c8d471c621" providerId="ADAL" clId="{7279A8A5-2AEE-8349-A56F-AA85D50C2543}" dt="2021-06-05T03:47:47.906" v="3276" actId="20577"/>
          <ac:spMkLst>
            <pc:docMk/>
            <pc:sldMk cId="1702508325" sldId="355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8A4B0ED0-F44B-9E45-9C40-AF9BE57AB4D6}"/>
    <pc:docChg chg="custSel addSld delSld modSld">
      <pc:chgData name="Long B Nguyen" userId="f59fb8f3-a021-417a-8bc1-65c8d471c621" providerId="ADAL" clId="{8A4B0ED0-F44B-9E45-9C40-AF9BE57AB4D6}" dt="2021-10-29T17:14:11.736" v="2684" actId="207"/>
      <pc:docMkLst>
        <pc:docMk/>
      </pc:docMkLst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4247104139" sldId="256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4247104139" sldId="256"/>
            <ac:spMk id="5" creationId="{64277D80-286B-7D4B-BDDC-EEC46EEFB52E}"/>
          </ac:spMkLst>
        </pc:spChg>
      </pc:sldChg>
      <pc:sldChg chg="addSp modSp modAnim">
        <pc:chgData name="Long B Nguyen" userId="f59fb8f3-a021-417a-8bc1-65c8d471c621" providerId="ADAL" clId="{8A4B0ED0-F44B-9E45-9C40-AF9BE57AB4D6}" dt="2021-10-26T14:43:31.294" v="2515"/>
        <pc:sldMkLst>
          <pc:docMk/>
          <pc:sldMk cId="278045358" sldId="257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78045358" sldId="257"/>
            <ac:spMk id="3" creationId="{AE6B85C7-EDFB-314B-AAFB-5D3F83DD4C1F}"/>
          </ac:spMkLst>
        </pc:spChg>
        <pc:spChg chg="mod">
          <ac:chgData name="Long B Nguyen" userId="f59fb8f3-a021-417a-8bc1-65c8d471c621" providerId="ADAL" clId="{8A4B0ED0-F44B-9E45-9C40-AF9BE57AB4D6}" dt="2021-10-22T12:45:37.211" v="4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1438711869" sldId="284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1438711869" sldId="284"/>
            <ac:spMk id="3" creationId="{A47A3CFA-6396-F949-A695-9BC50BFA07A1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131840209" sldId="286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131840209" sldId="286"/>
            <ac:spMk id="3" creationId="{AB4498B4-2671-F84E-A06A-E8154979A877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1313115290" sldId="287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1313115290" sldId="287"/>
            <ac:spMk id="3" creationId="{52148BEF-A6B2-C642-BA93-CF6C60791163}"/>
          </ac:spMkLst>
        </pc:spChg>
      </pc:sldChg>
      <pc:sldChg chg="addSp modSp mod">
        <pc:chgData name="Long B Nguyen" userId="f59fb8f3-a021-417a-8bc1-65c8d471c621" providerId="ADAL" clId="{8A4B0ED0-F44B-9E45-9C40-AF9BE57AB4D6}" dt="2021-10-26T14:47:12.067" v="2521" actId="20577"/>
        <pc:sldMkLst>
          <pc:docMk/>
          <pc:sldMk cId="2259044443" sldId="300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259044443" sldId="300"/>
            <ac:spMk id="4" creationId="{3FB26BCC-B97F-1446-928A-0D2EDB4FEB01}"/>
          </ac:spMkLst>
        </pc:spChg>
        <pc:graphicFrameChg chg="modGraphic">
          <ac:chgData name="Long B Nguyen" userId="f59fb8f3-a021-417a-8bc1-65c8d471c621" providerId="ADAL" clId="{8A4B0ED0-F44B-9E45-9C40-AF9BE57AB4D6}" dt="2021-10-26T14:47:12.067" v="2521" actId="20577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addSp modSp modAnim">
        <pc:chgData name="Long B Nguyen" userId="f59fb8f3-a021-417a-8bc1-65c8d471c621" providerId="ADAL" clId="{8A4B0ED0-F44B-9E45-9C40-AF9BE57AB4D6}" dt="2021-10-26T14:43:31.294" v="2515"/>
        <pc:sldMkLst>
          <pc:docMk/>
          <pc:sldMk cId="3647198221" sldId="308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3647198221" sldId="308"/>
            <ac:spMk id="3" creationId="{14008401-9D4E-9745-843F-CEFD42BBE477}"/>
          </ac:spMkLst>
        </pc:spChg>
      </pc:sldChg>
      <pc:sldChg chg="addSp modSp modAnim">
        <pc:chgData name="Long B Nguyen" userId="f59fb8f3-a021-417a-8bc1-65c8d471c621" providerId="ADAL" clId="{8A4B0ED0-F44B-9E45-9C40-AF9BE57AB4D6}" dt="2021-10-26T14:43:31.294" v="2515"/>
        <pc:sldMkLst>
          <pc:docMk/>
          <pc:sldMk cId="3718152399" sldId="310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3718152399" sldId="310"/>
            <ac:spMk id="4" creationId="{01FE68D9-AEA4-C24B-AD3E-683E24FCBE29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2224964763" sldId="326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224964763" sldId="326"/>
            <ac:spMk id="3" creationId="{9BA33657-5640-2F44-83C9-0C61B9D25B60}"/>
          </ac:spMkLst>
        </pc:spChg>
      </pc:sldChg>
      <pc:sldChg chg="addSp modSp modAnim">
        <pc:chgData name="Long B Nguyen" userId="f59fb8f3-a021-417a-8bc1-65c8d471c621" providerId="ADAL" clId="{8A4B0ED0-F44B-9E45-9C40-AF9BE57AB4D6}" dt="2021-10-28T12:24:09.792" v="2587" actId="20577"/>
        <pc:sldMkLst>
          <pc:docMk/>
          <pc:sldMk cId="725508398" sldId="327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725508398" sldId="327"/>
            <ac:spMk id="3" creationId="{1337AC18-9786-B641-BED6-8ADC73DA405F}"/>
          </ac:spMkLst>
        </pc:spChg>
        <pc:spChg chg="mod">
          <ac:chgData name="Long B Nguyen" userId="f59fb8f3-a021-417a-8bc1-65c8d471c621" providerId="ADAL" clId="{8A4B0ED0-F44B-9E45-9C40-AF9BE57AB4D6}" dt="2021-10-28T12:24:09.792" v="2587" actId="20577"/>
          <ac:spMkLst>
            <pc:docMk/>
            <pc:sldMk cId="725508398" sldId="327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3976972109" sldId="331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3976972109" sldId="331"/>
            <ac:spMk id="3" creationId="{2C73E1A8-2E71-3848-A997-E1A5FD0A04DD}"/>
          </ac:spMkLst>
        </pc:spChg>
      </pc:sldChg>
      <pc:sldChg chg="addSp modSp mod">
        <pc:chgData name="Long B Nguyen" userId="f59fb8f3-a021-417a-8bc1-65c8d471c621" providerId="ADAL" clId="{8A4B0ED0-F44B-9E45-9C40-AF9BE57AB4D6}" dt="2021-10-26T14:43:31.294" v="2515"/>
        <pc:sldMkLst>
          <pc:docMk/>
          <pc:sldMk cId="121458461" sldId="332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121458461" sldId="332"/>
            <ac:spMk id="3" creationId="{7DB872CB-9045-CB4E-845B-0669530DF051}"/>
          </ac:spMkLst>
        </pc:spChg>
        <pc:spChg chg="mod">
          <ac:chgData name="Long B Nguyen" userId="f59fb8f3-a021-417a-8bc1-65c8d471c621" providerId="ADAL" clId="{8A4B0ED0-F44B-9E45-9C40-AF9BE57AB4D6}" dt="2021-10-22T12:54:14.911" v="354" actId="20577"/>
          <ac:spMkLst>
            <pc:docMk/>
            <pc:sldMk cId="121458461" sldId="332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8A4B0ED0-F44B-9E45-9C40-AF9BE57AB4D6}" dt="2021-10-28T17:28:17.847" v="2673" actId="20577"/>
        <pc:sldMkLst>
          <pc:docMk/>
          <pc:sldMk cId="2211977495" sldId="337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211977495" sldId="337"/>
            <ac:spMk id="3" creationId="{F8E48946-B2D8-1D47-AE6B-414BE18F389E}"/>
          </ac:spMkLst>
        </pc:spChg>
        <pc:spChg chg="mod">
          <ac:chgData name="Long B Nguyen" userId="f59fb8f3-a021-417a-8bc1-65c8d471c621" providerId="ADAL" clId="{8A4B0ED0-F44B-9E45-9C40-AF9BE57AB4D6}" dt="2021-10-28T17:28:17.847" v="2673" actId="20577"/>
          <ac:spMkLst>
            <pc:docMk/>
            <pc:sldMk cId="2211977495" sldId="337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2050208201" sldId="341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050208201" sldId="341"/>
            <ac:spMk id="3" creationId="{ED2A38B3-21FF-4A47-8803-168BFAF0955E}"/>
          </ac:spMkLst>
        </pc:spChg>
      </pc:sldChg>
      <pc:sldChg chg="addSp modSp mod">
        <pc:chgData name="Long B Nguyen" userId="f59fb8f3-a021-417a-8bc1-65c8d471c621" providerId="ADAL" clId="{8A4B0ED0-F44B-9E45-9C40-AF9BE57AB4D6}" dt="2021-10-26T14:50:03.236" v="2529" actId="20577"/>
        <pc:sldMkLst>
          <pc:docMk/>
          <pc:sldMk cId="3549579413" sldId="346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3549579413" sldId="346"/>
            <ac:spMk id="3" creationId="{39D700A7-D1AC-AD43-8C1D-E59396E5DFAA}"/>
          </ac:spMkLst>
        </pc:spChg>
        <pc:spChg chg="mod">
          <ac:chgData name="Long B Nguyen" userId="f59fb8f3-a021-417a-8bc1-65c8d471c621" providerId="ADAL" clId="{8A4B0ED0-F44B-9E45-9C40-AF9BE57AB4D6}" dt="2021-10-26T14:50:03.236" v="2529" actId="20577"/>
          <ac:spMkLst>
            <pc:docMk/>
            <pc:sldMk cId="3549579413" sldId="346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3892704054" sldId="347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3892704054" sldId="347"/>
            <ac:spMk id="3" creationId="{BC18823F-43C5-E341-AD35-A3E74702E1A0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2710176601" sldId="348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710176601" sldId="348"/>
            <ac:spMk id="3" creationId="{DA1BE029-D8EC-C744-94FC-18D8AAE45507}"/>
          </ac:spMkLst>
        </pc:spChg>
      </pc:sldChg>
      <pc:sldChg chg="addSp modSp mod modAnim">
        <pc:chgData name="Long B Nguyen" userId="f59fb8f3-a021-417a-8bc1-65c8d471c621" providerId="ADAL" clId="{8A4B0ED0-F44B-9E45-9C40-AF9BE57AB4D6}" dt="2021-10-28T12:23:26.691" v="2560" actId="1076"/>
        <pc:sldMkLst>
          <pc:docMk/>
          <pc:sldMk cId="3729583877" sldId="349"/>
        </pc:sldMkLst>
        <pc:spChg chg="add mod">
          <ac:chgData name="Long B Nguyen" userId="f59fb8f3-a021-417a-8bc1-65c8d471c621" providerId="ADAL" clId="{8A4B0ED0-F44B-9E45-9C40-AF9BE57AB4D6}" dt="2021-10-22T12:48:29.611" v="78" actId="1076"/>
          <ac:spMkLst>
            <pc:docMk/>
            <pc:sldMk cId="3729583877" sldId="349"/>
            <ac:spMk id="3" creationId="{C77A5CB3-B148-5340-A0A6-33CA45A5ECF0}"/>
          </ac:spMkLst>
        </pc:spChg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3729583877" sldId="349"/>
            <ac:spMk id="4" creationId="{0AFDDB27-B047-B544-A4AA-DBF37C708643}"/>
          </ac:spMkLst>
        </pc:spChg>
        <pc:spChg chg="add mod">
          <ac:chgData name="Long B Nguyen" userId="f59fb8f3-a021-417a-8bc1-65c8d471c621" providerId="ADAL" clId="{8A4B0ED0-F44B-9E45-9C40-AF9BE57AB4D6}" dt="2021-10-28T12:23:26.691" v="2560" actId="1076"/>
          <ac:spMkLst>
            <pc:docMk/>
            <pc:sldMk cId="3729583877" sldId="349"/>
            <ac:spMk id="5" creationId="{2F3F9120-5C92-854C-9256-BD21C8AA9871}"/>
          </ac:spMkLst>
        </pc:spChg>
        <pc:spChg chg="mod">
          <ac:chgData name="Long B Nguyen" userId="f59fb8f3-a021-417a-8bc1-65c8d471c621" providerId="ADAL" clId="{8A4B0ED0-F44B-9E45-9C40-AF9BE57AB4D6}" dt="2021-10-22T12:47:29.842" v="29"/>
          <ac:spMkLst>
            <pc:docMk/>
            <pc:sldMk cId="3729583877" sldId="349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791465431" sldId="350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791465431" sldId="350"/>
            <ac:spMk id="3" creationId="{F0E8188F-36CC-954F-A5B6-7B67C02C9495}"/>
          </ac:spMkLst>
        </pc:spChg>
      </pc:sldChg>
      <pc:sldChg chg="addSp delSp modSp mod modAnim">
        <pc:chgData name="Long B Nguyen" userId="f59fb8f3-a021-417a-8bc1-65c8d471c621" providerId="ADAL" clId="{8A4B0ED0-F44B-9E45-9C40-AF9BE57AB4D6}" dt="2021-10-26T14:46:29.645" v="2518" actId="20577"/>
        <pc:sldMkLst>
          <pc:docMk/>
          <pc:sldMk cId="4017324179" sldId="351"/>
        </pc:sldMkLst>
        <pc:spChg chg="mod">
          <ac:chgData name="Long B Nguyen" userId="f59fb8f3-a021-417a-8bc1-65c8d471c621" providerId="ADAL" clId="{8A4B0ED0-F44B-9E45-9C40-AF9BE57AB4D6}" dt="2021-10-26T14:46:29.645" v="2518" actId="20577"/>
          <ac:spMkLst>
            <pc:docMk/>
            <pc:sldMk cId="4017324179" sldId="351"/>
            <ac:spMk id="3" creationId="{D153B6FA-682D-9E41-9C1C-7C6215883E2A}"/>
          </ac:spMkLst>
        </pc:spChg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4017324179" sldId="351"/>
            <ac:spMk id="4" creationId="{E73A380B-A37A-7341-959F-5497D326048C}"/>
          </ac:spMkLst>
        </pc:spChg>
        <pc:spChg chg="add del mod">
          <ac:chgData name="Long B Nguyen" userId="f59fb8f3-a021-417a-8bc1-65c8d471c621" providerId="ADAL" clId="{8A4B0ED0-F44B-9E45-9C40-AF9BE57AB4D6}" dt="2021-10-22T12:51:02.875" v="111"/>
          <ac:spMkLst>
            <pc:docMk/>
            <pc:sldMk cId="4017324179" sldId="351"/>
            <ac:spMk id="5" creationId="{25928EEE-3AB1-0D4D-88D2-A7C3EF8B31A9}"/>
          </ac:spMkLst>
        </pc:spChg>
        <pc:spChg chg="mod">
          <ac:chgData name="Long B Nguyen" userId="f59fb8f3-a021-417a-8bc1-65c8d471c621" providerId="ADAL" clId="{8A4B0ED0-F44B-9E45-9C40-AF9BE57AB4D6}" dt="2021-10-22T12:51:08.365" v="113"/>
          <ac:spMkLst>
            <pc:docMk/>
            <pc:sldMk cId="4017324179" sldId="351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4281858866" sldId="352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4281858866" sldId="352"/>
            <ac:spMk id="3" creationId="{343572F7-329A-B64C-A7A6-F00AEE4E9DA0}"/>
          </ac:spMkLst>
        </pc:spChg>
        <pc:spChg chg="mod">
          <ac:chgData name="Long B Nguyen" userId="f59fb8f3-a021-417a-8bc1-65c8d471c621" providerId="ADAL" clId="{8A4B0ED0-F44B-9E45-9C40-AF9BE57AB4D6}" dt="2021-10-22T12:52:11.067" v="263" actId="20577"/>
          <ac:spMkLst>
            <pc:docMk/>
            <pc:sldMk cId="4281858866" sldId="352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2319331468" sldId="353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319331468" sldId="353"/>
            <ac:spMk id="3" creationId="{72B7C0E3-B420-F844-9F9F-E8E0AA1EB7B5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2687856344" sldId="354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687856344" sldId="354"/>
            <ac:spMk id="3" creationId="{A1E0CA33-F168-BE47-A64C-ABE769BF76DC}"/>
          </ac:spMkLst>
        </pc:spChg>
      </pc:sldChg>
      <pc:sldChg chg="addSp modSp mod modAnim">
        <pc:chgData name="Long B Nguyen" userId="f59fb8f3-a021-417a-8bc1-65c8d471c621" providerId="ADAL" clId="{8A4B0ED0-F44B-9E45-9C40-AF9BE57AB4D6}" dt="2021-10-28T12:26:03.838" v="2670" actId="2711"/>
        <pc:sldMkLst>
          <pc:docMk/>
          <pc:sldMk cId="1702508325" sldId="355"/>
        </pc:sldMkLst>
        <pc:spChg chg="mod">
          <ac:chgData name="Long B Nguyen" userId="f59fb8f3-a021-417a-8bc1-65c8d471c621" providerId="ADAL" clId="{8A4B0ED0-F44B-9E45-9C40-AF9BE57AB4D6}" dt="2021-10-22T13:11:21.355" v="684" actId="20577"/>
          <ac:spMkLst>
            <pc:docMk/>
            <pc:sldMk cId="1702508325" sldId="355"/>
            <ac:spMk id="2" creationId="{AA3A228F-61D0-D949-A5E7-F83756230BF8}"/>
          </ac:spMkLst>
        </pc:spChg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1702508325" sldId="355"/>
            <ac:spMk id="3" creationId="{524E4D21-F215-0E4A-ACED-B8D7B1DA1692}"/>
          </ac:spMkLst>
        </pc:spChg>
        <pc:spChg chg="mod">
          <ac:chgData name="Long B Nguyen" userId="f59fb8f3-a021-417a-8bc1-65c8d471c621" providerId="ADAL" clId="{8A4B0ED0-F44B-9E45-9C40-AF9BE57AB4D6}" dt="2021-10-28T12:26:03.838" v="2670" actId="2711"/>
          <ac:spMkLst>
            <pc:docMk/>
            <pc:sldMk cId="1702508325" sldId="355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8A4B0ED0-F44B-9E45-9C40-AF9BE57AB4D6}" dt="2021-10-22T13:20:51.207" v="1079" actId="2696"/>
        <pc:sldMkLst>
          <pc:docMk/>
          <pc:sldMk cId="3559104057" sldId="356"/>
        </pc:sldMkLst>
      </pc:sldChg>
      <pc:sldChg chg="addSp modSp add mod">
        <pc:chgData name="Long B Nguyen" userId="f59fb8f3-a021-417a-8bc1-65c8d471c621" providerId="ADAL" clId="{8A4B0ED0-F44B-9E45-9C40-AF9BE57AB4D6}" dt="2021-10-26T14:43:31.294" v="2515"/>
        <pc:sldMkLst>
          <pc:docMk/>
          <pc:sldMk cId="172231082" sldId="357"/>
        </pc:sldMkLst>
        <pc:spChg chg="mod">
          <ac:chgData name="Long B Nguyen" userId="f59fb8f3-a021-417a-8bc1-65c8d471c621" providerId="ADAL" clId="{8A4B0ED0-F44B-9E45-9C40-AF9BE57AB4D6}" dt="2021-10-22T13:11:16.524" v="666" actId="20577"/>
          <ac:spMkLst>
            <pc:docMk/>
            <pc:sldMk cId="172231082" sldId="357"/>
            <ac:spMk id="2" creationId="{AA3A228F-61D0-D949-A5E7-F83756230BF8}"/>
          </ac:spMkLst>
        </pc:spChg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172231082" sldId="357"/>
            <ac:spMk id="3" creationId="{275ABB21-F718-ED45-8BB9-F854B4DFB593}"/>
          </ac:spMkLst>
        </pc:spChg>
      </pc:sldChg>
      <pc:sldChg chg="modSp add del mod">
        <pc:chgData name="Long B Nguyen" userId="f59fb8f3-a021-417a-8bc1-65c8d471c621" providerId="ADAL" clId="{8A4B0ED0-F44B-9E45-9C40-AF9BE57AB4D6}" dt="2021-10-22T13:11:09.919" v="648" actId="2696"/>
        <pc:sldMkLst>
          <pc:docMk/>
          <pc:sldMk cId="2478956223" sldId="357"/>
        </pc:sldMkLst>
        <pc:spChg chg="mod">
          <ac:chgData name="Long B Nguyen" userId="f59fb8f3-a021-417a-8bc1-65c8d471c621" providerId="ADAL" clId="{8A4B0ED0-F44B-9E45-9C40-AF9BE57AB4D6}" dt="2021-10-22T13:07:39.967" v="461" actId="20577"/>
          <ac:spMkLst>
            <pc:docMk/>
            <pc:sldMk cId="2478956223" sldId="357"/>
            <ac:spMk id="2" creationId="{AA3A228F-61D0-D949-A5E7-F83756230BF8}"/>
          </ac:spMkLst>
        </pc:spChg>
      </pc:sldChg>
      <pc:sldChg chg="addSp modSp add mod modAnim">
        <pc:chgData name="Long B Nguyen" userId="f59fb8f3-a021-417a-8bc1-65c8d471c621" providerId="ADAL" clId="{8A4B0ED0-F44B-9E45-9C40-AF9BE57AB4D6}" dt="2021-10-29T11:37:37.804" v="2683" actId="20577"/>
        <pc:sldMkLst>
          <pc:docMk/>
          <pc:sldMk cId="1293658452" sldId="358"/>
        </pc:sldMkLst>
        <pc:spChg chg="mod">
          <ac:chgData name="Long B Nguyen" userId="f59fb8f3-a021-417a-8bc1-65c8d471c621" providerId="ADAL" clId="{8A4B0ED0-F44B-9E45-9C40-AF9BE57AB4D6}" dt="2021-10-29T11:37:37.804" v="2683" actId="20577"/>
          <ac:spMkLst>
            <pc:docMk/>
            <pc:sldMk cId="1293658452" sldId="358"/>
            <ac:spMk id="2" creationId="{AA3A228F-61D0-D949-A5E7-F83756230BF8}"/>
          </ac:spMkLst>
        </pc:spChg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1293658452" sldId="358"/>
            <ac:spMk id="3" creationId="{A94BDFB5-3154-6646-ADA3-4DD116E09CFD}"/>
          </ac:spMkLst>
        </pc:spChg>
        <pc:spChg chg="mod">
          <ac:chgData name="Long B Nguyen" userId="f59fb8f3-a021-417a-8bc1-65c8d471c621" providerId="ADAL" clId="{8A4B0ED0-F44B-9E45-9C40-AF9BE57AB4D6}" dt="2021-10-26T13:06:27.574" v="1209" actId="20577"/>
          <ac:spMkLst>
            <pc:docMk/>
            <pc:sldMk cId="1293658452" sldId="358"/>
            <ac:spMk id="9" creationId="{E3B2E017-30B2-884B-A113-B419A2ED51AD}"/>
          </ac:spMkLst>
        </pc:spChg>
      </pc:sldChg>
      <pc:sldChg chg="addSp modSp add mod modAnim">
        <pc:chgData name="Long B Nguyen" userId="f59fb8f3-a021-417a-8bc1-65c8d471c621" providerId="ADAL" clId="{8A4B0ED0-F44B-9E45-9C40-AF9BE57AB4D6}" dt="2021-10-26T14:43:31.294" v="2515"/>
        <pc:sldMkLst>
          <pc:docMk/>
          <pc:sldMk cId="3445465213" sldId="359"/>
        </pc:sldMkLst>
        <pc:spChg chg="mod">
          <ac:chgData name="Long B Nguyen" userId="f59fb8f3-a021-417a-8bc1-65c8d471c621" providerId="ADAL" clId="{8A4B0ED0-F44B-9E45-9C40-AF9BE57AB4D6}" dt="2021-10-26T13:42:31.844" v="1245" actId="1076"/>
          <ac:spMkLst>
            <pc:docMk/>
            <pc:sldMk cId="3445465213" sldId="359"/>
            <ac:spMk id="2" creationId="{AA3A228F-61D0-D949-A5E7-F83756230BF8}"/>
          </ac:spMkLst>
        </pc:spChg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3445465213" sldId="359"/>
            <ac:spMk id="3" creationId="{2BE6D05A-0A6D-584C-9629-AB4BBCD5CD9B}"/>
          </ac:spMkLst>
        </pc:spChg>
        <pc:spChg chg="mod">
          <ac:chgData name="Long B Nguyen" userId="f59fb8f3-a021-417a-8bc1-65c8d471c621" providerId="ADAL" clId="{8A4B0ED0-F44B-9E45-9C40-AF9BE57AB4D6}" dt="2021-10-26T14:17:10.198" v="1724" actId="207"/>
          <ac:spMkLst>
            <pc:docMk/>
            <pc:sldMk cId="3445465213" sldId="359"/>
            <ac:spMk id="9" creationId="{E3B2E017-30B2-884B-A113-B419A2ED51AD}"/>
          </ac:spMkLst>
        </pc:spChg>
      </pc:sldChg>
      <pc:sldChg chg="addSp modSp add mod modAnim">
        <pc:chgData name="Long B Nguyen" userId="f59fb8f3-a021-417a-8bc1-65c8d471c621" providerId="ADAL" clId="{8A4B0ED0-F44B-9E45-9C40-AF9BE57AB4D6}" dt="2021-10-29T17:14:11.736" v="2684" actId="207"/>
        <pc:sldMkLst>
          <pc:docMk/>
          <pc:sldMk cId="2098191079" sldId="360"/>
        </pc:sldMkLst>
        <pc:spChg chg="mod">
          <ac:chgData name="Long B Nguyen" userId="f59fb8f3-a021-417a-8bc1-65c8d471c621" providerId="ADAL" clId="{8A4B0ED0-F44B-9E45-9C40-AF9BE57AB4D6}" dt="2021-10-26T14:26:24.372" v="2492" actId="1076"/>
          <ac:spMkLst>
            <pc:docMk/>
            <pc:sldMk cId="2098191079" sldId="360"/>
            <ac:spMk id="2" creationId="{AA3A228F-61D0-D949-A5E7-F83756230BF8}"/>
          </ac:spMkLst>
        </pc:spChg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098191079" sldId="360"/>
            <ac:spMk id="3" creationId="{CF73FC4F-3516-0E4B-BA2F-BDD289A31863}"/>
          </ac:spMkLst>
        </pc:spChg>
        <pc:spChg chg="mod">
          <ac:chgData name="Long B Nguyen" userId="f59fb8f3-a021-417a-8bc1-65c8d471c621" providerId="ADAL" clId="{8A4B0ED0-F44B-9E45-9C40-AF9BE57AB4D6}" dt="2021-10-29T17:14:11.736" v="2684" actId="207"/>
          <ac:spMkLst>
            <pc:docMk/>
            <pc:sldMk cId="2098191079" sldId="360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8A4B0ED0-F44B-9E45-9C40-AF9BE57AB4D6}" dt="2021-10-26T14:25:01.069" v="2340" actId="2696"/>
        <pc:sldMkLst>
          <pc:docMk/>
          <pc:sldMk cId="2527198172" sldId="361"/>
        </pc:sldMkLst>
        <pc:spChg chg="mod">
          <ac:chgData name="Long B Nguyen" userId="f59fb8f3-a021-417a-8bc1-65c8d471c621" providerId="ADAL" clId="{8A4B0ED0-F44B-9E45-9C40-AF9BE57AB4D6}" dt="2021-10-26T14:24:07.429" v="2339" actId="20577"/>
          <ac:spMkLst>
            <pc:docMk/>
            <pc:sldMk cId="2527198172" sldId="361"/>
            <ac:spMk id="9" creationId="{E3B2E017-30B2-884B-A113-B419A2ED51A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A3191-A823-3A4C-BAE2-BFE2B900BE07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68857-6B54-F642-8EB5-D2F1879F1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28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3DDC-075C-4A4D-A54B-95D98B8D478A}" type="datetime1">
              <a:rPr lang="en-US" smtClean="0"/>
              <a:t>11/15/22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A794-F06E-FD4C-A124-E975800EFC4E}" type="datetime1">
              <a:rPr lang="en-US" smtClean="0"/>
              <a:t>11/15/22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0BA0-BAEC-B84C-9495-6C34748904F6}" type="datetime1">
              <a:rPr lang="en-US" smtClean="0"/>
              <a:t>11/15/22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00F8-8645-EA46-9425-DBABAFD1112F}" type="datetime1">
              <a:rPr lang="en-US" smtClean="0"/>
              <a:t>11/15/22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B6D-1830-6645-B8A8-B1EA68162AEB}" type="datetime1">
              <a:rPr lang="en-US" smtClean="0"/>
              <a:t>11/15/22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B30CD-8874-1849-8C07-31C574BD0F00}" type="datetime1">
              <a:rPr lang="en-US" smtClean="0"/>
              <a:t>11/15/22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1F1E-F5EC-8A4E-89B7-DCE834C81DCA}" type="datetime1">
              <a:rPr lang="en-US" smtClean="0"/>
              <a:t>11/15/22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AD96-FF74-1C4D-B421-2B1A1D78B7A3}" type="datetime1">
              <a:rPr lang="en-US" smtClean="0"/>
              <a:t>11/15/22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F68F-8F3D-A243-BF92-BEC91234D28D}" type="datetime1">
              <a:rPr lang="en-US" smtClean="0"/>
              <a:t>11/15/22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4CF79-FEE6-5147-B1B6-0510538F2C2F}" type="datetime1">
              <a:rPr lang="en-US" smtClean="0"/>
              <a:t>11/15/22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FDDFB-467B-F842-B523-CB6956E2725F}" type="datetime1">
              <a:rPr lang="en-US" smtClean="0"/>
              <a:t>11/15/22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EBF30-A8B2-7F48-95AD-DD4EBFBBC815}" type="datetime1">
              <a:rPr lang="en-US" smtClean="0"/>
              <a:t>11/15/22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</a:t>
            </a:r>
            <a:r>
              <a:rPr lang="en-US" sz="4050"/>
              <a:t>to Python</a:t>
            </a:r>
            <a:endParaRPr lang="en-US" sz="405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4562" y="2550187"/>
            <a:ext cx="5381296" cy="127713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Lists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277D80-286B-7D4B-BDDC-EEC46EEFB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Traversing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711201"/>
            <a:ext cx="9080797" cy="500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We can traverse through a list using a for loop.  We have seen this before with strings! There are two options: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1) for each loop: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x 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print(x, end=" ")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2 -1 3 4 -3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2) loop using indices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in range(</a:t>
            </a:r>
            <a:r>
              <a:rPr lang="en-US" b="1" dirty="0" err="1"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)):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print(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], end=" ")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2 -1 3 4 -3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7A5CB3-B148-5340-A0A6-33CA45A5ECF0}"/>
              </a:ext>
            </a:extLst>
          </p:cNvPr>
          <p:cNvSpPr txBox="1"/>
          <p:nvPr/>
        </p:nvSpPr>
        <p:spPr>
          <a:xfrm>
            <a:off x="3671254" y="1911902"/>
            <a:ext cx="3041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Looping through each value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3F9120-5C92-854C-9256-BD21C8AA9871}"/>
              </a:ext>
            </a:extLst>
          </p:cNvPr>
          <p:cNvSpPr txBox="1"/>
          <p:nvPr/>
        </p:nvSpPr>
        <p:spPr>
          <a:xfrm>
            <a:off x="4290830" y="4126230"/>
            <a:ext cx="30796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Looping through each index</a:t>
            </a:r>
          </a:p>
          <a:p>
            <a:r>
              <a:rPr lang="en-US" sz="2000" dirty="0" err="1">
                <a:solidFill>
                  <a:srgbClr val="FF0000"/>
                </a:solidFill>
              </a:rPr>
              <a:t>i</a:t>
            </a:r>
            <a:r>
              <a:rPr lang="en-US" sz="2000" dirty="0">
                <a:solidFill>
                  <a:srgbClr val="FF0000"/>
                </a:solidFill>
              </a:rPr>
              <a:t> takes on values: 0,1,2,3,4.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DDB27-B047-B544-A4AA-DBF37C708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58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64337"/>
            <a:ext cx="7053542" cy="683886"/>
          </a:xfrm>
        </p:spPr>
        <p:txBody>
          <a:bodyPr/>
          <a:lstStyle/>
          <a:p>
            <a:r>
              <a:rPr lang="en-US" dirty="0"/>
              <a:t>Modifying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4" y="652429"/>
            <a:ext cx="8855034" cy="499823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Consider the following code that is intended to change all even numbers in a list to 0. </a:t>
            </a: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24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3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34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6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-5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x 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if x % 2 == 0: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	x = 0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Output: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[24, 3, 34, 6, -5, 4]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Gill Sans MT" panose="020B0502020104020203" pitchFamily="34" charset="77"/>
              </a:rPr>
              <a:t>Note: The list is unchanged? Why? How can we fix it?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E0CA33-F168-BE47-A64C-ABE769BF7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85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Modifying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748223"/>
            <a:ext cx="8999517" cy="489710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Here's the correct code to change all even numbers in a list to 0. Compare the following code to the previous slide. </a:t>
            </a: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24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3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34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6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-5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in range(</a:t>
            </a:r>
            <a:r>
              <a:rPr lang="en-US" b="1" dirty="0" err="1"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)):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if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] % 2 == 0: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	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] = 0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Output: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[0, 3, 0, 0, -5, 0]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5ABB21-F718-ED45-8BB9-F854B4DFB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3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Creating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748223"/>
            <a:ext cx="8999517" cy="489710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If you want to create a list containing the first five perfect squares, then you can complete these steps in three lines of code:</a:t>
            </a: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squares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[]		</a:t>
            </a:r>
            <a:r>
              <a:rPr lang="en-US" b="1" dirty="0">
                <a:solidFill>
                  <a:schemeClr val="accent5"/>
                </a:solidFill>
                <a:latin typeface="INCONSOLATA" panose="020B0609030003000000" pitchFamily="49" charset="77"/>
              </a:rPr>
              <a:t># create empty list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in range(5):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squares</a:t>
            </a:r>
            <a:r>
              <a:rPr lang="en-US" b="1" dirty="0" err="1">
                <a:latin typeface="INCONSOLATA" panose="020B0609030003000000" pitchFamily="49" charset="77"/>
              </a:rPr>
              <a:t>.append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** 2)	</a:t>
            </a:r>
            <a:r>
              <a:rPr lang="en-US" b="1" dirty="0">
                <a:solidFill>
                  <a:schemeClr val="accent5"/>
                </a:solidFill>
                <a:latin typeface="INCONSOLATA" panose="020B0609030003000000" pitchFamily="49" charset="77"/>
              </a:rPr>
              <a:t># add each square to list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print(squares)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Output: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[0, 1, 4, 9, 16]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There is a much simpler way to create this list using list comprehensions.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4E4D21-F215-0E4A-ACED-B8D7B1DA1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50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2" y="134008"/>
            <a:ext cx="8709062" cy="719432"/>
          </a:xfrm>
        </p:spPr>
        <p:txBody>
          <a:bodyPr/>
          <a:lstStyle/>
          <a:p>
            <a:r>
              <a:rPr lang="en-US" dirty="0"/>
              <a:t>Creating a list with </a:t>
            </a:r>
            <a:r>
              <a:rPr lang="en-US"/>
              <a:t>list comprehensions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748223"/>
            <a:ext cx="8999517" cy="489710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List comprehensions is a way to create a list in Python that is concise and elegant. Its main use is to create a new list from a given list. </a:t>
            </a:r>
            <a:endParaRPr lang="en-US" b="1" dirty="0">
              <a:solidFill>
                <a:srgbClr val="FF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Instead of: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squares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[]		</a:t>
            </a:r>
            <a:r>
              <a:rPr lang="en-US" b="1" dirty="0">
                <a:solidFill>
                  <a:schemeClr val="accent5"/>
                </a:solidFill>
                <a:latin typeface="INCONSOLATA" panose="020B0609030003000000" pitchFamily="49" charset="77"/>
              </a:rPr>
              <a:t># create empty list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in range(5):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squares</a:t>
            </a:r>
            <a:r>
              <a:rPr lang="en-US" b="1" dirty="0" err="1">
                <a:latin typeface="INCONSOLATA" panose="020B0609030003000000" pitchFamily="49" charset="77"/>
              </a:rPr>
              <a:t>.append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** 2)	</a:t>
            </a:r>
            <a:r>
              <a:rPr lang="en-US" b="1" dirty="0">
                <a:solidFill>
                  <a:schemeClr val="accent5"/>
                </a:solidFill>
                <a:latin typeface="INCONSOLATA" panose="020B0609030003000000" pitchFamily="49" charset="77"/>
              </a:rPr>
              <a:t># add each square to list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Do this: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squares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** 2 for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in range(5)]		</a:t>
            </a:r>
            <a:r>
              <a:rPr lang="en-US" b="1" dirty="0">
                <a:solidFill>
                  <a:schemeClr val="accent5"/>
                </a:solidFill>
                <a:latin typeface="INCONSOLATA" panose="020B0609030003000000" pitchFamily="49" charset="77"/>
              </a:rPr>
              <a:t># one line!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List comprehensions allow you to use a conditional. </a:t>
            </a:r>
            <a:endParaRPr lang="en-US" b="1" dirty="0">
              <a:solidFill>
                <a:srgbClr val="FF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even_squares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** 2 for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in range(5) if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% 2 == 0]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even_squares</a:t>
            </a:r>
            <a:r>
              <a:rPr lang="en-US" b="1" dirty="0">
                <a:latin typeface="INCONSOLATA" panose="020B0609030003000000" pitchFamily="49" charset="77"/>
              </a:rPr>
              <a:t>)   # [0, 4, 16]</a:t>
            </a:r>
          </a:p>
          <a:p>
            <a:pPr marL="0" indent="0">
              <a:buNone/>
            </a:pPr>
            <a:endParaRPr lang="en-US" b="1" dirty="0">
              <a:solidFill>
                <a:schemeClr val="accent5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4BDFB5-3154-6646-ADA3-4DD116E09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65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9" y="134008"/>
            <a:ext cx="7053542" cy="683886"/>
          </a:xfrm>
        </p:spPr>
        <p:txBody>
          <a:bodyPr/>
          <a:lstStyle/>
          <a:p>
            <a:r>
              <a:rPr lang="en-US" dirty="0"/>
              <a:t>Algorithms to know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629" y="942681"/>
            <a:ext cx="8886395" cy="46383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following algorithms are useful. Know how to implement these algorithms!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Find sum of a list of numbers.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Find the average of a list of numbers.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Find the maximum/minimum of a list of numbers.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E8188F-36CC-954F-A5B6-7B67C02C9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465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Sum of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726139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Given a list, find the sum of its elements. We can do this by traversing through the list using a for loop.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s = 0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x 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s += x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print(s)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Whenever we have a piece of code that accomplish a useful task, we should put it in a function.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73E1A8-2E71-3848-A997-E1A5FD0A0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97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Sum Function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726139" cy="476309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function that accepts a list of numbers as a parameter and returns its sum.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sum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s += 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s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print(sum(</a:t>
            </a:r>
            <a:r>
              <a:rPr lang="en-US" b="1" dirty="0" err="1">
                <a:latin typeface="INCONSOLATA" panose="020B0609030003000000" pitchFamily="49" charset="77"/>
              </a:rPr>
              <a:t>lst</a:t>
            </a:r>
            <a:r>
              <a:rPr lang="en-US" b="1" dirty="0">
                <a:latin typeface="INCONSOLATA" panose="020B0609030003000000" pitchFamily="49" charset="77"/>
              </a:rPr>
              <a:t>))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5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lst2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5, 4, 2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sum(lst2)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12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18823F-43C5-E341-AD35-A3E74702E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70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Average Function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726139" cy="47630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function that accepts a list of numbers as a parameter and returns its average.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average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s += 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s/</a:t>
            </a:r>
            <a:r>
              <a:rPr lang="en-US" b="1" dirty="0" err="1"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5, 4, 3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average(</a:t>
            </a:r>
            <a:r>
              <a:rPr lang="en-US" b="1" dirty="0" err="1">
                <a:latin typeface="INCONSOLATA" panose="020B0609030003000000" pitchFamily="49" charset="77"/>
              </a:rPr>
              <a:t>lst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3.5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1BE029-D8EC-C744-94FC-18D8AAE45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17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Conditional Summing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726139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function that accepts a list of numbers as a parameter and returns the sum of all even numbers in the list. </a:t>
            </a: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sum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	if x % 2 == 0: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	s += 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s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B7C0E3-B420-F844-9F9F-E8E0AA1EB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33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Lists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List indexing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Traversing and modifying a list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Summing a list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Maximum/Minimum of a list</a:t>
            </a:r>
          </a:p>
          <a:p>
            <a:pPr marL="457200" indent="-457200">
              <a:buAutoNum type="arabicParenR"/>
            </a:pPr>
            <a:r>
              <a:rPr lang="en-US" sz="2000">
                <a:latin typeface="Gill Sans MT" panose="020B0502020104020203" pitchFamily="34" charset="77"/>
              </a:rPr>
              <a:t>List Methods</a:t>
            </a: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4498B4-2671-F84E-A06A-E8154979A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Find Maximum Function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999517" cy="489710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function that accepts a nonempty list of numbers as a parameter and returns its maximum value. Does the code below work?</a:t>
            </a: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maximum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if x &gt; 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	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= 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endParaRPr lang="en-US" b="1" dirty="0">
              <a:solidFill>
                <a:srgbClr val="FF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-5, -12, -3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maximum(</a:t>
            </a:r>
            <a:r>
              <a:rPr lang="en-US" b="1" dirty="0" err="1">
                <a:latin typeface="INCONSOLATA" panose="020B0609030003000000" pitchFamily="49" charset="77"/>
              </a:rPr>
              <a:t>lst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0 INCORRECT!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B6FA-682D-9E41-9C1C-7C6215883E2A}"/>
              </a:ext>
            </a:extLst>
          </p:cNvPr>
          <p:cNvSpPr txBox="1"/>
          <p:nvPr/>
        </p:nvSpPr>
        <p:spPr>
          <a:xfrm>
            <a:off x="4744720" y="4209117"/>
            <a:ext cx="41379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No! What if the list contains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only negative </a:t>
            </a:r>
            <a:r>
              <a:rPr lang="en-US" sz="2000" dirty="0" err="1">
                <a:solidFill>
                  <a:srgbClr val="FF0000"/>
                </a:solidFill>
              </a:rPr>
              <a:t>numbers?This</a:t>
            </a:r>
            <a:r>
              <a:rPr lang="en-US" sz="2000" dirty="0">
                <a:solidFill>
                  <a:srgbClr val="FF0000"/>
                </a:solidFill>
              </a:rPr>
              <a:t> function</a:t>
            </a:r>
          </a:p>
          <a:p>
            <a:r>
              <a:rPr lang="en-US" sz="2000" dirty="0">
                <a:solidFill>
                  <a:srgbClr val="FF0000"/>
                </a:solidFill>
              </a:rPr>
              <a:t>returns 0 which is not even in the list!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A380B-A37A-7341-959F-5497D3260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32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Find Maximum Function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999517" cy="48971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Here's the correct implementation of maximum. </a:t>
            </a:r>
            <a:r>
              <a:rPr lang="en-US" dirty="0"/>
              <a:t>The minimum function is similar.</a:t>
            </a: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maximum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[0]	# the first value is maximum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		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# until a bigger value shows up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if x &gt; 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	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= 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endParaRPr lang="en-US" b="1" dirty="0">
              <a:solidFill>
                <a:srgbClr val="FF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5, 12, 3, 4, 11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maximum(</a:t>
            </a:r>
            <a:r>
              <a:rPr lang="en-US" b="1" dirty="0" err="1">
                <a:latin typeface="INCONSOLATA" panose="020B0609030003000000" pitchFamily="49" charset="77"/>
              </a:rPr>
              <a:t>lst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12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3572F7-329A-B64C-A7A6-F00AEE4E9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85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17" y="81732"/>
            <a:ext cx="7053542" cy="683886"/>
          </a:xfrm>
        </p:spPr>
        <p:txBody>
          <a:bodyPr/>
          <a:lstStyle/>
          <a:p>
            <a:r>
              <a:rPr lang="en-US" dirty="0"/>
              <a:t>List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86" y="721339"/>
            <a:ext cx="8950897" cy="499366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following is a short list of useful list methods. 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7EBABBC-BF53-D54B-B535-A6EEF3CDB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147432"/>
              </p:ext>
            </p:extLst>
          </p:nvPr>
        </p:nvGraphicFramePr>
        <p:xfrm>
          <a:off x="222250" y="1686884"/>
          <a:ext cx="8293100" cy="33368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7952">
                  <a:extLst>
                    <a:ext uri="{9D8B030D-6E8A-4147-A177-3AD203B41FA5}">
                      <a16:colId xmlns:a16="http://schemas.microsoft.com/office/drawing/2014/main" val="1372689344"/>
                    </a:ext>
                  </a:extLst>
                </a:gridCol>
                <a:gridCol w="5805148">
                  <a:extLst>
                    <a:ext uri="{9D8B030D-6E8A-4147-A177-3AD203B41FA5}">
                      <a16:colId xmlns:a16="http://schemas.microsoft.com/office/drawing/2014/main" val="25896437"/>
                    </a:ext>
                  </a:extLst>
                </a:gridCol>
              </a:tblGrid>
              <a:tr h="59368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append(value)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appends value to the end of the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864045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insert(index, 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inserts value at position given by index, shifts elements to the right.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287029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pop(index)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removes object at index from list, shifts elements left and returns removed object. Returns last element if index is omitted. The index parameter is optional(default to last element).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64839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split()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splits a string into a list.  A separator can be specified. The default separator is any whitespace. 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23470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26BCC-B97F-1446-928A-0D2EDB4FE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044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74" y="151688"/>
            <a:ext cx="7053542" cy="683886"/>
          </a:xfrm>
        </p:spPr>
        <p:txBody>
          <a:bodyPr/>
          <a:lstStyle/>
          <a:p>
            <a:r>
              <a:rPr lang="en-US" dirty="0"/>
              <a:t>List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384" y="835574"/>
            <a:ext cx="8651442" cy="47277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"hi"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-4, 6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append</a:t>
            </a:r>
            <a:r>
              <a:rPr lang="en-US" b="1" dirty="0">
                <a:latin typeface="Inconsolata" panose="020B0609030003000000" pitchFamily="49" charset="77"/>
              </a:rPr>
              <a:t>(2) 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L = [3,"hi",-4, 6, 2]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L.insert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(1, "hello") 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L = [3,"hello","hi",-4, 6, 2]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pop</a:t>
            </a:r>
            <a:r>
              <a:rPr lang="en-US" b="1" dirty="0">
                <a:latin typeface="Inconsolata" panose="020B0609030003000000" pitchFamily="49" charset="77"/>
              </a:rPr>
              <a:t>(3) 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L = [3,"hello","hi",6, 2]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 	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-4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pop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()</a:t>
            </a:r>
            <a:r>
              <a:rPr lang="en-US" b="1" dirty="0">
                <a:latin typeface="Inconsolata" panose="020B0609030003000000" pitchFamily="49" charset="77"/>
              </a:rPr>
              <a:t> 	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ok to not store popped value</a:t>
            </a:r>
            <a:r>
              <a:rPr lang="en-US" b="1" dirty="0">
                <a:latin typeface="Inconsolata" panose="020B0609030003000000" pitchFamily="49" charset="77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print(L)	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[3,"hello","hi",6]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B872CB-9045-CB4E-845B-0669530DF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5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2" y="134218"/>
            <a:ext cx="7053542" cy="683886"/>
          </a:xfrm>
        </p:spPr>
        <p:txBody>
          <a:bodyPr/>
          <a:lstStyle/>
          <a:p>
            <a:r>
              <a:rPr lang="en-US" dirty="0"/>
              <a:t>split()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07749"/>
            <a:ext cx="9144000" cy="48730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split() method splits a string into a list.  A separator can be specified. The default separator is any whitespace.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fruits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"apple mango banana grape"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fruits_lst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fruits.split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()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list_fruits</a:t>
            </a:r>
            <a:r>
              <a:rPr lang="en-US" b="1" dirty="0">
                <a:latin typeface="INCONSOLATA" panose="020B0609030003000000" pitchFamily="49" charset="77"/>
              </a:rPr>
              <a:t>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[‘apple’, ‘mango’, ‘banana’, ‘grape’]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greeting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“</a:t>
            </a:r>
            <a:r>
              <a:rPr lang="en-US" b="1" dirty="0" err="1">
                <a:solidFill>
                  <a:srgbClr val="CC3300"/>
                </a:solidFill>
                <a:latin typeface="INCONSOLATA" panose="020B0609030003000000" pitchFamily="49" charset="77"/>
              </a:rPr>
              <a:t>hi,I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 am </a:t>
            </a:r>
            <a:r>
              <a:rPr lang="en-US" b="1" dirty="0" err="1">
                <a:solidFill>
                  <a:srgbClr val="CC3300"/>
                </a:solidFill>
                <a:latin typeface="INCONSOLATA" panose="020B0609030003000000" pitchFamily="49" charset="77"/>
              </a:rPr>
              <a:t>Mike,I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 just graduate.”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greet_lst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greeting.split</a:t>
            </a:r>
            <a:r>
              <a:rPr lang="en-US" b="1">
                <a:solidFill>
                  <a:srgbClr val="000087"/>
                </a:solidFill>
                <a:latin typeface="INCONSOLATA" panose="020B0609030003000000" pitchFamily="49" charset="77"/>
              </a:rPr>
              <a:t>(",")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greet_lst</a:t>
            </a:r>
            <a:r>
              <a:rPr lang="en-US" b="1" dirty="0">
                <a:latin typeface="INCONSOLATA" panose="020B0609030003000000" pitchFamily="49" charset="77"/>
              </a:rPr>
              <a:t>)   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[‘hi’, ‘I am Mike’, ‘I just graduate.’]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“4 24 12”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nums_lst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nums.split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()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nums_lst</a:t>
            </a:r>
            <a:r>
              <a:rPr lang="en-US" b="1" dirty="0">
                <a:latin typeface="INCONSOLATA" panose="020B0609030003000000" pitchFamily="49" charset="77"/>
              </a:rPr>
              <a:t>)   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[‘4’, ‘24’, ‘12’], these are still strings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E48946-B2D8-1D47-AE6B-414BE18F3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97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64" y="134218"/>
            <a:ext cx="7053542" cy="683886"/>
          </a:xfrm>
        </p:spPr>
        <p:txBody>
          <a:bodyPr/>
          <a:lstStyle/>
          <a:p>
            <a:r>
              <a:rPr lang="en-US" dirty="0"/>
              <a:t>Create a list from user inputs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64" y="818104"/>
            <a:ext cx="8821271" cy="47626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 Ask the user to enter a list of numbers </a:t>
            </a:r>
            <a:r>
              <a:rPr lang="en-US" b="1" dirty="0"/>
              <a:t>of any length</a:t>
            </a:r>
            <a:r>
              <a:rPr lang="en-US" dirty="0"/>
              <a:t> separated by spaces. Generate a list containing those numbers. The split() function can be used here.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err="1">
                <a:latin typeface="INCONSOLATA" panose="020B0609030003000000" pitchFamily="49" charset="77"/>
              </a:rPr>
              <a:t>nums</a:t>
            </a:r>
            <a:r>
              <a:rPr lang="en-US" sz="2000" dirty="0">
                <a:latin typeface="INCONSOLATA" panose="020B0609030003000000" pitchFamily="49" charset="77"/>
              </a:rPr>
              <a:t> = input(</a:t>
            </a:r>
            <a:r>
              <a:rPr lang="en-US" sz="2000" dirty="0">
                <a:solidFill>
                  <a:srgbClr val="FF0000"/>
                </a:solidFill>
                <a:latin typeface="INCONSOLATA" panose="020B0609030003000000" pitchFamily="49" charset="77"/>
              </a:rPr>
              <a:t>"Enter list of numbers separated by spaces: "</a:t>
            </a:r>
            <a:r>
              <a:rPr lang="en-US" sz="2000" dirty="0">
                <a:latin typeface="INCONSOLATA" panose="020B0609030003000000" pitchFamily="49" charset="77"/>
              </a:rPr>
              <a:t>).split()</a:t>
            </a:r>
          </a:p>
          <a:p>
            <a:pPr marL="0" indent="0">
              <a:buNone/>
            </a:pPr>
            <a:r>
              <a:rPr lang="en-US" sz="2000" dirty="0">
                <a:latin typeface="INCONSOLATA" panose="020B0609030003000000" pitchFamily="49" charset="77"/>
              </a:rPr>
              <a:t>print(</a:t>
            </a:r>
            <a:r>
              <a:rPr lang="en-US" sz="2000" dirty="0" err="1">
                <a:latin typeface="INCONSOLATA" panose="020B0609030003000000" pitchFamily="49" charset="77"/>
              </a:rPr>
              <a:t>nums</a:t>
            </a:r>
            <a:r>
              <a:rPr lang="en-US" sz="2000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Sample output:</a:t>
            </a:r>
            <a:endParaRPr lang="en-US" sz="2000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Enter list of numbers separated by spaces: 4 6 1 23</a:t>
            </a: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['4', '6', '1', '23']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Gill Sans MT" panose="020B0502020104020203" pitchFamily="34" charset="77"/>
              </a:rPr>
              <a:t>Note that the list above is a list of strings! We like this to be a list of integers.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E6D05A-0A6D-584C-9629-AB4BBCD5C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46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1" y="48157"/>
            <a:ext cx="7053542" cy="683886"/>
          </a:xfrm>
        </p:spPr>
        <p:txBody>
          <a:bodyPr/>
          <a:lstStyle/>
          <a:p>
            <a:r>
              <a:rPr lang="en-US" dirty="0"/>
              <a:t>Create a list from user inputs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56216"/>
            <a:ext cx="9144000" cy="49245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From the previous example, we can change each string in the list by manually casting it to an integer. </a:t>
            </a:r>
          </a:p>
          <a:p>
            <a:pPr marL="0" indent="0">
              <a:buNone/>
            </a:pPr>
            <a:r>
              <a:rPr lang="en-US" sz="2000" dirty="0" err="1">
                <a:latin typeface="INCONSOLATA" panose="020B0609030003000000" pitchFamily="49" charset="77"/>
              </a:rPr>
              <a:t>nums</a:t>
            </a:r>
            <a:r>
              <a:rPr lang="en-US" sz="2000" dirty="0">
                <a:latin typeface="INCONSOLATA" panose="020B0609030003000000" pitchFamily="49" charset="77"/>
              </a:rPr>
              <a:t> = input().split()</a:t>
            </a:r>
          </a:p>
          <a:p>
            <a:pPr marL="0" indent="0">
              <a:buNone/>
            </a:pPr>
            <a:r>
              <a:rPr lang="en-US" sz="2000" dirty="0">
                <a:latin typeface="INCONSOLATA" panose="020B0609030003000000" pitchFamily="49" charset="77"/>
              </a:rPr>
              <a:t>for </a:t>
            </a:r>
            <a:r>
              <a:rPr lang="en-US" sz="2000" dirty="0" err="1">
                <a:latin typeface="INCONSOLATA" panose="020B0609030003000000" pitchFamily="49" charset="77"/>
              </a:rPr>
              <a:t>i</a:t>
            </a:r>
            <a:r>
              <a:rPr lang="en-US" sz="2000" dirty="0">
                <a:latin typeface="INCONSOLATA" panose="020B0609030003000000" pitchFamily="49" charset="77"/>
              </a:rPr>
              <a:t> in range(</a:t>
            </a:r>
            <a:r>
              <a:rPr lang="en-US" sz="2000" dirty="0" err="1">
                <a:latin typeface="INCONSOLATA" panose="020B0609030003000000" pitchFamily="49" charset="77"/>
              </a:rPr>
              <a:t>len</a:t>
            </a:r>
            <a:r>
              <a:rPr lang="en-US" sz="2000" dirty="0">
                <a:latin typeface="INCONSOLATA" panose="020B0609030003000000" pitchFamily="49" charset="77"/>
              </a:rPr>
              <a:t>(</a:t>
            </a:r>
            <a:r>
              <a:rPr lang="en-US" sz="2000" dirty="0" err="1">
                <a:latin typeface="INCONSOLATA" panose="020B0609030003000000" pitchFamily="49" charset="77"/>
              </a:rPr>
              <a:t>nums</a:t>
            </a:r>
            <a:r>
              <a:rPr lang="en-US" sz="2000" dirty="0">
                <a:latin typeface="INCONSOLATA" panose="020B0609030003000000" pitchFamily="49" charset="77"/>
              </a:rPr>
              <a:t>)):</a:t>
            </a:r>
          </a:p>
          <a:p>
            <a:pPr marL="0" indent="0">
              <a:buNone/>
            </a:pPr>
            <a:r>
              <a:rPr lang="en-US" sz="2000" dirty="0">
                <a:latin typeface="INCONSOLATA" panose="020B0609030003000000" pitchFamily="49" charset="77"/>
              </a:rPr>
              <a:t>	</a:t>
            </a:r>
            <a:r>
              <a:rPr lang="en-US" sz="2000" dirty="0" err="1">
                <a:latin typeface="INCONSOLATA" panose="020B0609030003000000" pitchFamily="49" charset="77"/>
              </a:rPr>
              <a:t>nums</a:t>
            </a:r>
            <a:r>
              <a:rPr lang="en-US" sz="2000" dirty="0">
                <a:latin typeface="INCONSOLATA" panose="020B0609030003000000" pitchFamily="49" charset="77"/>
              </a:rPr>
              <a:t>[</a:t>
            </a:r>
            <a:r>
              <a:rPr lang="en-US" sz="2000" dirty="0" err="1">
                <a:latin typeface="INCONSOLATA" panose="020B0609030003000000" pitchFamily="49" charset="77"/>
              </a:rPr>
              <a:t>i</a:t>
            </a:r>
            <a:r>
              <a:rPr lang="en-US" sz="2000" dirty="0">
                <a:latin typeface="INCONSOLATA" panose="020B0609030003000000" pitchFamily="49" charset="77"/>
              </a:rPr>
              <a:t>] = int(num[</a:t>
            </a:r>
            <a:r>
              <a:rPr lang="en-US" sz="2000" dirty="0" err="1">
                <a:latin typeface="INCONSOLATA" panose="020B0609030003000000" pitchFamily="49" charset="77"/>
              </a:rPr>
              <a:t>i</a:t>
            </a:r>
            <a:r>
              <a:rPr lang="en-US" sz="2000" dirty="0">
                <a:latin typeface="INCONSOLATA" panose="020B0609030003000000" pitchFamily="49" charset="77"/>
              </a:rPr>
              <a:t>])		</a:t>
            </a:r>
            <a:r>
              <a:rPr lang="en-US" sz="2000" dirty="0">
                <a:solidFill>
                  <a:schemeClr val="accent1"/>
                </a:solidFill>
                <a:latin typeface="INCONSOLATA" panose="020B0609030003000000" pitchFamily="49" charset="77"/>
              </a:rPr>
              <a:t># cast string to integer</a:t>
            </a:r>
          </a:p>
          <a:p>
            <a:pPr marL="0" indent="0">
              <a:buNone/>
            </a:pPr>
            <a:r>
              <a:rPr lang="en-US" sz="2000" dirty="0">
                <a:latin typeface="INCONSOLATA" panose="020B0609030003000000" pitchFamily="49" charset="77"/>
              </a:rPr>
              <a:t>print(</a:t>
            </a:r>
            <a:r>
              <a:rPr lang="en-US" sz="2000" dirty="0" err="1">
                <a:latin typeface="INCONSOLATA" panose="020B0609030003000000" pitchFamily="49" charset="77"/>
              </a:rPr>
              <a:t>nums</a:t>
            </a:r>
            <a:r>
              <a:rPr lang="en-US" sz="2000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Sample output:</a:t>
            </a:r>
            <a:endParaRPr lang="en-US" sz="2000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4 6 1 23</a:t>
            </a: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[4, 6, 1, 23]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We can further simplify the code above using list comprehensions! </a:t>
            </a:r>
            <a:r>
              <a:rPr lang="en-US" dirty="0">
                <a:solidFill>
                  <a:srgbClr val="FF0000"/>
                </a:solidFill>
                <a:latin typeface="Gill Sans MT" panose="020B0502020104020203" pitchFamily="34" charset="77"/>
              </a:rPr>
              <a:t>This code below can used in many of the </a:t>
            </a:r>
            <a:r>
              <a:rPr lang="en-US" dirty="0" err="1">
                <a:solidFill>
                  <a:srgbClr val="FF0000"/>
                </a:solidFill>
                <a:latin typeface="Gill Sans MT" panose="020B0502020104020203" pitchFamily="34" charset="77"/>
              </a:rPr>
              <a:t>replit</a:t>
            </a:r>
            <a:r>
              <a:rPr lang="en-US" dirty="0">
                <a:solidFill>
                  <a:srgbClr val="FF0000"/>
                </a:solidFill>
                <a:latin typeface="Gill Sans MT" panose="020B0502020104020203" pitchFamily="34" charset="77"/>
              </a:rPr>
              <a:t> Teams problems for this lecture. </a:t>
            </a:r>
          </a:p>
          <a:p>
            <a:pPr marL="0" indent="0">
              <a:buNone/>
            </a:pPr>
            <a:r>
              <a:rPr lang="en-US" sz="2000" dirty="0" err="1">
                <a:latin typeface="INCONSOLATA" panose="020B0609030003000000" pitchFamily="49" charset="77"/>
              </a:rPr>
              <a:t>nums</a:t>
            </a:r>
            <a:r>
              <a:rPr lang="en-US" sz="2000" dirty="0">
                <a:latin typeface="INCONSOLATA" panose="020B0609030003000000" pitchFamily="49" charset="77"/>
              </a:rPr>
              <a:t> = [int(x) for x in </a:t>
            </a:r>
            <a:r>
              <a:rPr lang="en-US" sz="2000" dirty="0">
                <a:solidFill>
                  <a:srgbClr val="FF0000"/>
                </a:solidFill>
                <a:latin typeface="INCONSOLATA" panose="020B0609030003000000" pitchFamily="49" charset="77"/>
              </a:rPr>
              <a:t>input()</a:t>
            </a:r>
            <a:r>
              <a:rPr lang="en-US" sz="2000" dirty="0">
                <a:latin typeface="INCONSOLATA" panose="020B0609030003000000" pitchFamily="49" charset="77"/>
              </a:rPr>
              <a:t>.split()]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73FC4F-3516-0E4B-BA2F-BDD289A3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19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1" y="48157"/>
            <a:ext cx="7053542" cy="683886"/>
          </a:xfrm>
        </p:spPr>
        <p:txBody>
          <a:bodyPr/>
          <a:lstStyle/>
          <a:p>
            <a:r>
              <a:rPr lang="en-US" dirty="0"/>
              <a:t>AP Exam: Lists API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56216"/>
            <a:ext cx="9144000" cy="492456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73FC4F-3516-0E4B-BA2F-BDD289A3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F6A7AB-5082-9135-7770-31E9FAC05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90" y="732043"/>
            <a:ext cx="8471483" cy="454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6897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1" y="48157"/>
            <a:ext cx="7053542" cy="683886"/>
          </a:xfrm>
        </p:spPr>
        <p:txBody>
          <a:bodyPr/>
          <a:lstStyle/>
          <a:p>
            <a:r>
              <a:rPr lang="en-US" dirty="0"/>
              <a:t>AP Exam: Lists API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56216"/>
            <a:ext cx="9144000" cy="492456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73FC4F-3516-0E4B-BA2F-BDD289A3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5FCEC5-9180-E14E-CEB9-28A39E5E0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91" y="973429"/>
            <a:ext cx="8935476" cy="390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93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1" y="48157"/>
            <a:ext cx="7053542" cy="683886"/>
          </a:xfrm>
        </p:spPr>
        <p:txBody>
          <a:bodyPr/>
          <a:lstStyle/>
          <a:p>
            <a:r>
              <a:rPr lang="en-US" dirty="0"/>
              <a:t>AP Exam: Lists API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56216"/>
            <a:ext cx="9144000" cy="492456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73FC4F-3516-0E4B-BA2F-BDD289A3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4B0978-4B51-ADA8-E558-73D64272B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90" y="746270"/>
            <a:ext cx="8386259" cy="458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160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999" y="293660"/>
            <a:ext cx="7053542" cy="683886"/>
          </a:xfrm>
        </p:spPr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99" y="977545"/>
            <a:ext cx="8720002" cy="4558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Python includes several built-in sequences: </a:t>
            </a:r>
            <a:r>
              <a:rPr lang="en-US" i="1" dirty="0"/>
              <a:t>lists, tuples, strings</a:t>
            </a:r>
            <a:r>
              <a:rPr lang="en-US" dirty="0"/>
              <a:t>. We will discuss these in the next few lectures. Here's a broad overview: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Lists</a:t>
            </a:r>
            <a:r>
              <a:rPr lang="en-US" dirty="0"/>
              <a:t> and </a:t>
            </a:r>
            <a:r>
              <a:rPr lang="en-US" i="1" dirty="0"/>
              <a:t>tuples</a:t>
            </a:r>
            <a:r>
              <a:rPr lang="en-US" dirty="0"/>
              <a:t> are </a:t>
            </a:r>
            <a:r>
              <a:rPr lang="en-US" i="1" dirty="0"/>
              <a:t>container sequences</a:t>
            </a:r>
            <a:r>
              <a:rPr lang="en-US" dirty="0"/>
              <a:t>, which can hold items of different type. </a:t>
            </a:r>
          </a:p>
          <a:p>
            <a:pPr marL="0" indent="0">
              <a:buNone/>
            </a:pPr>
            <a:r>
              <a:rPr lang="en-US" dirty="0"/>
              <a:t>String is a flat sequence which holds item of one type(characters).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Another way of grouping sequence types is by </a:t>
            </a:r>
            <a:r>
              <a:rPr lang="en-US" i="1" dirty="0"/>
              <a:t>mutability</a:t>
            </a:r>
            <a:r>
              <a:rPr lang="en-US" dirty="0"/>
              <a:t>. Lists are </a:t>
            </a:r>
            <a:r>
              <a:rPr lang="en-US" i="1" dirty="0"/>
              <a:t>mutable(can be modified)</a:t>
            </a:r>
            <a:r>
              <a:rPr lang="en-US" dirty="0"/>
              <a:t> sequences while strings and tuples are </a:t>
            </a:r>
            <a:r>
              <a:rPr lang="en-US" i="1" dirty="0"/>
              <a:t>immutable</a:t>
            </a:r>
            <a:r>
              <a:rPr lang="en-US" dirty="0"/>
              <a:t> sequences. We discuss lists in this lecture.</a:t>
            </a:r>
            <a:endParaRPr lang="en-US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6B85C7-EDFB-314B-AAFB-5D3F83DD4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4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1" y="48157"/>
            <a:ext cx="7053542" cy="683886"/>
          </a:xfrm>
        </p:spPr>
        <p:txBody>
          <a:bodyPr/>
          <a:lstStyle/>
          <a:p>
            <a:r>
              <a:rPr lang="en-US" dirty="0"/>
              <a:t>AP Exam: Lists API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56216"/>
            <a:ext cx="9144000" cy="492456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73FC4F-3516-0E4B-BA2F-BDD289A3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83F853-355A-9932-94C8-BF50C6E04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91" y="1753587"/>
            <a:ext cx="8592048" cy="24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7144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2" y="84791"/>
            <a:ext cx="7053542" cy="683886"/>
          </a:xfrm>
        </p:spPr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929" y="829637"/>
            <a:ext cx="8360645" cy="4885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repl.it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Create this list and assign it to a variable [3,41,62,87,101, 88]. Use a for loop to compute the sum. Print out the sum.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Use a for loop to compute the sum of odd numbers from the list above. 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Use a for loop to compute the sum of values located at even indices.(Use the </a:t>
            </a:r>
            <a:r>
              <a:rPr lang="en-US" b="1" dirty="0" err="1"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() function).</a:t>
            </a:r>
          </a:p>
          <a:p>
            <a:pPr marL="457200" indent="-457200">
              <a:buAutoNum type="arabicParenR"/>
            </a:pPr>
            <a:endParaRPr lang="en-US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2A38B3-21FF-4A47-8803-168BFAF09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2082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29" y="145751"/>
            <a:ext cx="7053542" cy="683886"/>
          </a:xfrm>
        </p:spPr>
        <p:txBody>
          <a:bodyPr/>
          <a:lstStyle/>
          <a:p>
            <a:r>
              <a:rPr lang="en-US" dirty="0"/>
              <a:t>Lab 2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20" y="926758"/>
            <a:ext cx="8226654" cy="47882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repl.it</a:t>
            </a:r>
            <a:r>
              <a:rPr lang="en-US" dirty="0"/>
              <a:t> Use list comprehensions to create the following lists.</a:t>
            </a:r>
            <a:endParaRPr lang="en-US" b="1" dirty="0">
              <a:latin typeface="Inconsolata" panose="020B0609030003000000" pitchFamily="49" charset="77"/>
            </a:endParaRP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[2,4,6,8,10,…,20]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[1,8,27,64,125]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[0.5,1.0,1.5,2.0,2.5,3.0]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['1','2','3','4','5']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[1,3,5,7,9,…,99]. Must use condition in the list </a:t>
            </a:r>
            <a:r>
              <a:rPr lang="en-US" b="1">
                <a:latin typeface="Inconsolata" panose="020B0609030003000000" pitchFamily="49" charset="77"/>
              </a:rPr>
              <a:t>comprehension.</a:t>
            </a:r>
            <a:endParaRPr lang="en-US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D700A7-D1AC-AD43-8C1D-E59396E5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794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457200" indent="-457200">
              <a:buAutoNum type="arabicParenR"/>
            </a:pPr>
            <a:r>
              <a:rPr lang="en-US" dirty="0"/>
              <a:t>Luciano, </a:t>
            </a:r>
            <a:r>
              <a:rPr lang="en-US" dirty="0" err="1"/>
              <a:t>Ramalho</a:t>
            </a:r>
            <a:r>
              <a:rPr lang="en-US" dirty="0"/>
              <a:t>, Fluent Python, </a:t>
            </a:r>
            <a:r>
              <a:rPr lang="en-US" dirty="0" err="1"/>
              <a:t>O'reilly</a:t>
            </a:r>
            <a:r>
              <a:rPr lang="en-US" dirty="0"/>
              <a:t> Media.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7A3CFA-6396-F949-A695-9BC50BFA0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86" y="158108"/>
            <a:ext cx="7053542" cy="683886"/>
          </a:xfrm>
        </p:spPr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286" y="841993"/>
            <a:ext cx="8586011" cy="45702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Lists are the basic </a:t>
            </a:r>
            <a:r>
              <a:rPr lang="en-US" i="1" dirty="0"/>
              <a:t>ordered </a:t>
            </a:r>
            <a:r>
              <a:rPr lang="en-US" dirty="0"/>
              <a:t>and </a:t>
            </a:r>
            <a:r>
              <a:rPr lang="en-US" i="1" dirty="0"/>
              <a:t>mutable </a:t>
            </a:r>
            <a:r>
              <a:rPr lang="en-US" dirty="0"/>
              <a:t>data collection type in Python. They can be defined with comma-separated values between square brackets.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>
                <a:latin typeface="Inconsolata" panose="020B0609030003000000" pitchFamily="49" charset="77"/>
              </a:rPr>
              <a:t>))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4, </a:t>
            </a:r>
            <a:r>
              <a:rPr lang="en-US" b="1" dirty="0" err="1">
                <a:solidFill>
                  <a:schemeClr val="accent1"/>
                </a:solidFill>
                <a:latin typeface="Inconsolata" panose="020B0609030003000000" pitchFamily="49" charset="77"/>
              </a:rPr>
              <a:t>len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() also works with strings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append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11</a:t>
            </a:r>
            <a:r>
              <a:rPr lang="en-US" b="1" dirty="0">
                <a:latin typeface="Inconsolata" panose="020B0609030003000000" pitchFamily="49" charset="77"/>
              </a:rPr>
              <a:t>) 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append to the end of the list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print(L) </a:t>
            </a:r>
            <a:r>
              <a:rPr lang="en-US" b="1" dirty="0">
                <a:latin typeface="Inconsolata" panose="020B0609030003000000" pitchFamily="49" charset="77"/>
              </a:rPr>
              <a:t>	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[2, 3, 5, 7, 11]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148BEF-A6B2-C642-BA93-CF6C60791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11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72" y="219892"/>
            <a:ext cx="7053542" cy="683886"/>
          </a:xfrm>
        </p:spPr>
        <p:txBody>
          <a:bodyPr/>
          <a:lstStyle/>
          <a:p>
            <a:r>
              <a:rPr lang="en-US" dirty="0"/>
              <a:t>Indexing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72" y="903779"/>
            <a:ext cx="8796077" cy="45913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Indexing </a:t>
            </a:r>
            <a:r>
              <a:rPr lang="en-US" dirty="0"/>
              <a:t>is a means the fetching of a single value from the list. This is a 0-based indexing scheme.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11</a:t>
            </a:r>
            <a:r>
              <a:rPr lang="en-US" sz="2000" b="1" dirty="0">
                <a:latin typeface="Inconsolata" panose="020B0609030003000000" pitchFamily="49" charset="77"/>
              </a:rPr>
              <a:t>]</a:t>
            </a:r>
            <a:br>
              <a:rPr lang="en-US" sz="2000" b="1" dirty="0">
                <a:latin typeface="Inconsolata" panose="020B0609030003000000" pitchFamily="49" charset="77"/>
              </a:rPr>
            </a:b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]) 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2</a:t>
            </a:r>
            <a:r>
              <a:rPr lang="en-US" sz="20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latin typeface="Inconsolata" panose="020B0609030003000000" pitchFamily="49" charset="77"/>
              </a:rPr>
              <a:t>]) 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</a:t>
            </a:r>
            <a:r>
              <a:rPr lang="en-US" sz="20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])  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index out of bounds error.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FFF880-C4B5-8F48-BCDD-3A8604715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594" y="1563313"/>
            <a:ext cx="3684796" cy="109392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008401-9D4E-9745-843F-CEFD42BBE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19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00" y="158108"/>
            <a:ext cx="7053542" cy="683886"/>
          </a:xfrm>
        </p:spPr>
        <p:txBody>
          <a:bodyPr>
            <a:normAutofit/>
          </a:bodyPr>
          <a:lstStyle/>
          <a:p>
            <a:r>
              <a:rPr lang="en-US" sz="3000" dirty="0"/>
              <a:t>Lists can contain different types of objects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00" y="841994"/>
            <a:ext cx="8720000" cy="4714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List can contain different types and even other lists.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'two'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3.14</a:t>
            </a:r>
            <a:r>
              <a:rPr lang="en-US" b="1" dirty="0">
                <a:latin typeface="Inconsolata" panose="020B0609030003000000" pitchFamily="49" charset="77"/>
              </a:rPr>
              <a:t>, 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]]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two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[-2, 3, 5]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][0])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-2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][1])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][2])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5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A33657-5640-2F44-83C9-0C61B9D25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96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86" y="123498"/>
            <a:ext cx="7053542" cy="683886"/>
          </a:xfrm>
        </p:spPr>
        <p:txBody>
          <a:bodyPr/>
          <a:lstStyle/>
          <a:p>
            <a:r>
              <a:rPr lang="en-US" dirty="0"/>
              <a:t>Modifying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286" y="807385"/>
            <a:ext cx="8348287" cy="4784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Indexing can be used to set elements as well as access them.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11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0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]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  <a:cs typeface="InaiMathi" pitchFamily="2" charset="0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100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  <a:cs typeface="InaiMathi" pitchFamily="2" charset="0"/>
              </a:rPr>
              <a:t>print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  <a:cs typeface="InaiMathi" pitchFamily="2" charset="0"/>
              </a:rPr>
              <a:t># [100, 3, 5, 7, 11]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2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]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  <a:cs typeface="InaiMathi" pitchFamily="2" charset="0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-4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  <a:cs typeface="InaiMathi" pitchFamily="2" charset="0"/>
              </a:rPr>
              <a:t>print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  <a:cs typeface="InaiMathi" pitchFamily="2" charset="0"/>
              </a:rPr>
              <a:t># [100, 3, -4, 7, 11] 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  <a:cs typeface="InaiMathi" pitchFamily="2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  <a:cs typeface="InaiMathi" pitchFamily="2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  <a:cs typeface="InaiMathi" pitchFamily="2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  <a:cs typeface="InaiMathi" pitchFamily="2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205C96-4873-E74D-9647-F792C437A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887" y="1520815"/>
            <a:ext cx="3684796" cy="109392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E68D9-AEA4-C24B-AD3E-683E24FCB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15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30" y="270258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630" y="954144"/>
            <a:ext cx="8317943" cy="46373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saw in the previous lecture that we can slice a string by specifying a start-index and stop-index, and the result is a subsequence of the items contained within the slice.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Slicing also works with lists!(As well as many important data structures in Python) Slicing can be done using the syntax: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my_list[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start:stop:step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where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start: index of beginning of the slice(included), default is 0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stop:  index of the end of the slice(excluded), default is length of the list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step: increment size at each step, default is 1.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14720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88" y="112801"/>
            <a:ext cx="7053542" cy="683886"/>
          </a:xfrm>
        </p:spPr>
        <p:txBody>
          <a:bodyPr/>
          <a:lstStyle/>
          <a:p>
            <a:r>
              <a:rPr lang="en-US" dirty="0"/>
              <a:t>List 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284" y="796687"/>
            <a:ext cx="8344289" cy="47153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6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]) </a:t>
            </a:r>
            <a:r>
              <a:rPr lang="en-US" b="1" dirty="0">
                <a:solidFill>
                  <a:srgbClr val="33566B"/>
                </a:solidFill>
                <a:latin typeface="Inconsolata" panose="020B0609030003000000" pitchFamily="49" charset="77"/>
              </a:rPr>
              <a:t>		# </a:t>
            </a:r>
            <a:r>
              <a:rPr lang="en-US" b="1" dirty="0">
                <a:latin typeface="Inconsolata" panose="020B0609030003000000" pitchFamily="49" charset="77"/>
              </a:rPr>
              <a:t>[-2, 1]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]) </a:t>
            </a:r>
            <a:r>
              <a:rPr lang="en-US" b="1" dirty="0">
                <a:solidFill>
                  <a:srgbClr val="33566B"/>
                </a:solidFill>
                <a:latin typeface="Inconsolata" panose="020B0609030003000000" pitchFamily="49" charset="77"/>
              </a:rPr>
              <a:t>		# </a:t>
            </a:r>
            <a:r>
              <a:rPr lang="en-US" b="1" dirty="0">
                <a:latin typeface="Inconsolata" panose="020B0609030003000000" pitchFamily="49" charset="77"/>
              </a:rPr>
              <a:t>[10, -2, 1]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:]) </a:t>
            </a:r>
            <a:r>
              <a:rPr lang="en-US" b="1" dirty="0">
                <a:solidFill>
                  <a:srgbClr val="33566B"/>
                </a:solidFill>
                <a:latin typeface="Inconsolata" panose="020B0609030003000000" pitchFamily="49" charset="77"/>
              </a:rPr>
              <a:t>		# </a:t>
            </a:r>
            <a:r>
              <a:rPr lang="en-US" b="1" dirty="0">
                <a:latin typeface="Inconsolata" panose="020B0609030003000000" pitchFamily="49" charset="77"/>
              </a:rPr>
              <a:t>[-2, 1, 6, 2]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]) </a:t>
            </a:r>
            <a:r>
              <a:rPr lang="en-US" b="1" dirty="0">
                <a:solidFill>
                  <a:srgbClr val="33566B"/>
                </a:solidFill>
                <a:latin typeface="Inconsolata" panose="020B0609030003000000" pitchFamily="49" charset="77"/>
              </a:rPr>
              <a:t>	# </a:t>
            </a:r>
            <a:r>
              <a:rPr lang="en-US" b="1" dirty="0">
                <a:latin typeface="Inconsolata" panose="020B0609030003000000" pitchFamily="49" charset="77"/>
              </a:rPr>
              <a:t>[10, 1]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[:]) </a:t>
            </a:r>
            <a:r>
              <a:rPr lang="en-US" b="1" dirty="0">
                <a:solidFill>
                  <a:srgbClr val="33566B"/>
                </a:solidFill>
                <a:latin typeface="Inconsolata" panose="020B0609030003000000" pitchFamily="49" charset="77"/>
              </a:rPr>
              <a:t>		# </a:t>
            </a:r>
            <a:r>
              <a:rPr lang="en-US" b="1" dirty="0">
                <a:latin typeface="Inconsolata" panose="020B0609030003000000" pitchFamily="49" charset="77"/>
              </a:rPr>
              <a:t>[10, -2, 1, 6, 2]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[::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-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]) </a:t>
            </a:r>
            <a:r>
              <a:rPr lang="en-US" b="1" dirty="0">
                <a:solidFill>
                  <a:srgbClr val="33566B"/>
                </a:solidFill>
                <a:latin typeface="Inconsolata" panose="020B0609030003000000" pitchFamily="49" charset="77"/>
              </a:rPr>
              <a:t>		# </a:t>
            </a:r>
            <a:r>
              <a:rPr lang="en-US" b="1" dirty="0">
                <a:latin typeface="Inconsolata" panose="020B0609030003000000" pitchFamily="49" charset="77"/>
              </a:rPr>
              <a:t>[2, 6, 1, -2, 10]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3E9F05-B64E-E749-8B7B-230BB7FDAB0C}"/>
              </a:ext>
            </a:extLst>
          </p:cNvPr>
          <p:cNvSpPr txBox="1"/>
          <p:nvPr/>
        </p:nvSpPr>
        <p:spPr>
          <a:xfrm>
            <a:off x="8767985" y="2076628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405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5259</TotalTime>
  <Words>2620</Words>
  <Application>Microsoft Macintosh PowerPoint</Application>
  <PresentationFormat>On-screen Show (16:10)</PresentationFormat>
  <Paragraphs>377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Gill Sans MT</vt:lpstr>
      <vt:lpstr>Inconsolata</vt:lpstr>
      <vt:lpstr>Inconsolata</vt:lpstr>
      <vt:lpstr>Office Theme</vt:lpstr>
      <vt:lpstr>Introduction to Python</vt:lpstr>
      <vt:lpstr>Topics</vt:lpstr>
      <vt:lpstr>Containers</vt:lpstr>
      <vt:lpstr>Lists</vt:lpstr>
      <vt:lpstr>Indexing </vt:lpstr>
      <vt:lpstr>Lists can contain different types of objects</vt:lpstr>
      <vt:lpstr>Modifying a List</vt:lpstr>
      <vt:lpstr>Slicing</vt:lpstr>
      <vt:lpstr>List Slicing</vt:lpstr>
      <vt:lpstr>Traversing a list</vt:lpstr>
      <vt:lpstr>Modifying a list</vt:lpstr>
      <vt:lpstr>Modifying a list</vt:lpstr>
      <vt:lpstr>Creating a list</vt:lpstr>
      <vt:lpstr>Creating a list with list comprehensions</vt:lpstr>
      <vt:lpstr>Algorithms to know</vt:lpstr>
      <vt:lpstr>Sum of a list</vt:lpstr>
      <vt:lpstr>Sum Function</vt:lpstr>
      <vt:lpstr>Average Function</vt:lpstr>
      <vt:lpstr>Conditional Summing</vt:lpstr>
      <vt:lpstr>Find Maximum Function</vt:lpstr>
      <vt:lpstr>Find Maximum Function</vt:lpstr>
      <vt:lpstr>List Methods</vt:lpstr>
      <vt:lpstr>List Methods</vt:lpstr>
      <vt:lpstr>split()</vt:lpstr>
      <vt:lpstr>Create a list from user inputs</vt:lpstr>
      <vt:lpstr>Create a list from user inputs</vt:lpstr>
      <vt:lpstr>AP Exam: Lists API</vt:lpstr>
      <vt:lpstr>AP Exam: Lists API</vt:lpstr>
      <vt:lpstr>AP Exam: Lists API</vt:lpstr>
      <vt:lpstr>AP Exam: Lists API</vt:lpstr>
      <vt:lpstr>Lab 1</vt:lpstr>
      <vt:lpstr>Lab 2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Nguyen</cp:lastModifiedBy>
  <cp:revision>1</cp:revision>
  <cp:lastPrinted>2019-10-10T17:14:34Z</cp:lastPrinted>
  <dcterms:created xsi:type="dcterms:W3CDTF">2019-05-29T16:38:51Z</dcterms:created>
  <dcterms:modified xsi:type="dcterms:W3CDTF">2022-11-15T17:05:37Z</dcterms:modified>
</cp:coreProperties>
</file>