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42"/>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9" r:id="rId18"/>
    <p:sldId id="412" r:id="rId19"/>
    <p:sldId id="433" r:id="rId20"/>
    <p:sldId id="436" r:id="rId21"/>
    <p:sldId id="435" r:id="rId22"/>
    <p:sldId id="418" r:id="rId23"/>
    <p:sldId id="337" r:id="rId24"/>
    <p:sldId id="423" r:id="rId25"/>
    <p:sldId id="424" r:id="rId26"/>
    <p:sldId id="427" r:id="rId27"/>
    <p:sldId id="330" r:id="rId28"/>
    <p:sldId id="325" r:id="rId29"/>
    <p:sldId id="300" r:id="rId30"/>
    <p:sldId id="358" r:id="rId31"/>
    <p:sldId id="303" r:id="rId32"/>
    <p:sldId id="292" r:id="rId33"/>
    <p:sldId id="310" r:id="rId34"/>
    <p:sldId id="429" r:id="rId35"/>
    <p:sldId id="432" r:id="rId36"/>
    <p:sldId id="431" r:id="rId37"/>
    <p:sldId id="398" r:id="rId38"/>
    <p:sldId id="417" r:id="rId39"/>
    <p:sldId id="399" r:id="rId40"/>
    <p:sldId id="284" r:id="rId4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FAB4CF-097B-3A43-AE67-D10B4D53D1CA}" v="3" dt="2023-10-10T11:53:41.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5680"/>
  </p:normalViewPr>
  <p:slideViewPr>
    <p:cSldViewPr snapToGrid="0" snapToObjects="1">
      <p:cViewPr varScale="1">
        <p:scale>
          <a:sx n="124" d="100"/>
          <a:sy n="124" d="100"/>
        </p:scale>
        <p:origin x="1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7CF42801-12ED-E04E-AC69-6FCBFB1E8006}"/>
    <pc:docChg chg="undo custSel addSld delSld modSld">
      <pc:chgData name="Long B Nguyen" userId="f59fb8f3-a021-417a-8bc1-65c8d471c621" providerId="ADAL" clId="{7CF42801-12ED-E04E-AC69-6FCBFB1E8006}" dt="2021-10-08T14:38:38.255" v="4830" actId="20577"/>
      <pc:docMkLst>
        <pc:docMk/>
      </pc:docMkLst>
      <pc:sldChg chg="addSp modSp">
        <pc:chgData name="Long B Nguyen" userId="f59fb8f3-a021-417a-8bc1-65c8d471c621" providerId="ADAL" clId="{7CF42801-12ED-E04E-AC69-6FCBFB1E8006}" dt="2021-10-06T11:28:25.245" v="450"/>
        <pc:sldMkLst>
          <pc:docMk/>
          <pc:sldMk cId="4247104139" sldId="256"/>
        </pc:sldMkLst>
        <pc:spChg chg="add mod">
          <ac:chgData name="Long B Nguyen" userId="f59fb8f3-a021-417a-8bc1-65c8d471c621" providerId="ADAL" clId="{7CF42801-12ED-E04E-AC69-6FCBFB1E8006}" dt="2021-10-06T11:28:25.245" v="450"/>
          <ac:spMkLst>
            <pc:docMk/>
            <pc:sldMk cId="4247104139" sldId="256"/>
            <ac:spMk id="5" creationId="{E4B0F9AB-7D9B-1942-A201-560D2D3B9249}"/>
          </ac:spMkLst>
        </pc:spChg>
      </pc:sldChg>
      <pc:sldChg chg="addSp modSp">
        <pc:chgData name="Long B Nguyen" userId="f59fb8f3-a021-417a-8bc1-65c8d471c621" providerId="ADAL" clId="{7CF42801-12ED-E04E-AC69-6FCBFB1E8006}" dt="2021-10-06T11:28:25.245" v="450"/>
        <pc:sldMkLst>
          <pc:docMk/>
          <pc:sldMk cId="1438711869" sldId="284"/>
        </pc:sldMkLst>
        <pc:spChg chg="add mod">
          <ac:chgData name="Long B Nguyen" userId="f59fb8f3-a021-417a-8bc1-65c8d471c621" providerId="ADAL" clId="{7CF42801-12ED-E04E-AC69-6FCBFB1E8006}" dt="2021-10-06T11:28:25.245" v="450"/>
          <ac:spMkLst>
            <pc:docMk/>
            <pc:sldMk cId="1438711869" sldId="284"/>
            <ac:spMk id="3" creationId="{6CF8947F-3BCC-234A-A9F1-BDE54AE0CAA7}"/>
          </ac:spMkLst>
        </pc:spChg>
      </pc:sldChg>
      <pc:sldChg chg="addSp modSp mod">
        <pc:chgData name="Long B Nguyen" userId="f59fb8f3-a021-417a-8bc1-65c8d471c621" providerId="ADAL" clId="{7CF42801-12ED-E04E-AC69-6FCBFB1E8006}" dt="2021-10-07T03:27:43.417" v="2012" actId="20577"/>
        <pc:sldMkLst>
          <pc:docMk/>
          <pc:sldMk cId="131840209" sldId="286"/>
        </pc:sldMkLst>
        <pc:spChg chg="add mod">
          <ac:chgData name="Long B Nguyen" userId="f59fb8f3-a021-417a-8bc1-65c8d471c621" providerId="ADAL" clId="{7CF42801-12ED-E04E-AC69-6FCBFB1E8006}" dt="2021-10-06T11:28:25.245" v="450"/>
          <ac:spMkLst>
            <pc:docMk/>
            <pc:sldMk cId="131840209" sldId="286"/>
            <ac:spMk id="3" creationId="{692C54DA-4ED4-B647-B6CB-44FF54942F2F}"/>
          </ac:spMkLst>
        </pc:spChg>
        <pc:spChg chg="mod">
          <ac:chgData name="Long B Nguyen" userId="f59fb8f3-a021-417a-8bc1-65c8d471c621" providerId="ADAL" clId="{7CF42801-12ED-E04E-AC69-6FCBFB1E8006}" dt="2021-10-07T03:27:43.417" v="2012" actId="20577"/>
          <ac:spMkLst>
            <pc:docMk/>
            <pc:sldMk cId="131840209" sldId="286"/>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670596711" sldId="304"/>
        </pc:sldMkLst>
        <pc:spChg chg="add mod">
          <ac:chgData name="Long B Nguyen" userId="f59fb8f3-a021-417a-8bc1-65c8d471c621" providerId="ADAL" clId="{7CF42801-12ED-E04E-AC69-6FCBFB1E8006}" dt="2021-10-06T11:28:25.245" v="450"/>
          <ac:spMkLst>
            <pc:docMk/>
            <pc:sldMk cId="3670596711" sldId="304"/>
            <ac:spMk id="3" creationId="{8FCF91CF-E5E4-114A-9F9D-073E37C8E379}"/>
          </ac:spMkLst>
        </pc:spChg>
        <pc:spChg chg="mod">
          <ac:chgData name="Long B Nguyen" userId="f59fb8f3-a021-417a-8bc1-65c8d471c621" providerId="ADAL" clId="{7CF42801-12ED-E04E-AC69-6FCBFB1E8006}" dt="2021-10-06T11:20:18.479" v="407" actId="20577"/>
          <ac:spMkLst>
            <pc:docMk/>
            <pc:sldMk cId="3670596711" sldId="304"/>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984246490" sldId="307"/>
        </pc:sldMkLst>
        <pc:spChg chg="add mod">
          <ac:chgData name="Long B Nguyen" userId="f59fb8f3-a021-417a-8bc1-65c8d471c621" providerId="ADAL" clId="{7CF42801-12ED-E04E-AC69-6FCBFB1E8006}" dt="2021-10-06T11:28:25.245" v="450"/>
          <ac:spMkLst>
            <pc:docMk/>
            <pc:sldMk cId="3984246490" sldId="307"/>
            <ac:spMk id="6" creationId="{28C42CF5-8F47-024E-80D4-BA82B750A8FF}"/>
          </ac:spMkLst>
        </pc:spChg>
        <pc:spChg chg="mod">
          <ac:chgData name="Long B Nguyen" userId="f59fb8f3-a021-417a-8bc1-65c8d471c621" providerId="ADAL" clId="{7CF42801-12ED-E04E-AC69-6FCBFB1E8006}" dt="2021-10-04T13:32:16.187" v="28" actId="20577"/>
          <ac:spMkLst>
            <pc:docMk/>
            <pc:sldMk cId="3984246490" sldId="307"/>
            <ac:spMk id="9" creationId="{E3B2E017-30B2-884B-A113-B419A2ED51AD}"/>
          </ac:spMkLst>
        </pc:spChg>
      </pc:sldChg>
      <pc:sldChg chg="addSp modSp mod">
        <pc:chgData name="Long B Nguyen" userId="f59fb8f3-a021-417a-8bc1-65c8d471c621" providerId="ADAL" clId="{7CF42801-12ED-E04E-AC69-6FCBFB1E8006}" dt="2021-10-06T23:44:12.257" v="991" actId="20577"/>
        <pc:sldMkLst>
          <pc:docMk/>
          <pc:sldMk cId="3672999173" sldId="308"/>
        </pc:sldMkLst>
        <pc:spChg chg="mod">
          <ac:chgData name="Long B Nguyen" userId="f59fb8f3-a021-417a-8bc1-65c8d471c621" providerId="ADAL" clId="{7CF42801-12ED-E04E-AC69-6FCBFB1E8006}" dt="2021-10-06T23:44:12.257" v="991" actId="20577"/>
          <ac:spMkLst>
            <pc:docMk/>
            <pc:sldMk cId="3672999173" sldId="308"/>
            <ac:spMk id="2" creationId="{AA3A228F-61D0-D949-A5E7-F83756230BF8}"/>
          </ac:spMkLst>
        </pc:spChg>
        <pc:spChg chg="add mod">
          <ac:chgData name="Long B Nguyen" userId="f59fb8f3-a021-417a-8bc1-65c8d471c621" providerId="ADAL" clId="{7CF42801-12ED-E04E-AC69-6FCBFB1E8006}" dt="2021-10-06T11:28:25.245" v="450"/>
          <ac:spMkLst>
            <pc:docMk/>
            <pc:sldMk cId="3672999173" sldId="308"/>
            <ac:spMk id="3" creationId="{495E675A-1B19-9F4E-AF3C-ECC63A5D385F}"/>
          </ac:spMkLst>
        </pc:spChg>
      </pc:sldChg>
      <pc:sldChg chg="addSp modSp">
        <pc:chgData name="Long B Nguyen" userId="f59fb8f3-a021-417a-8bc1-65c8d471c621" providerId="ADAL" clId="{7CF42801-12ED-E04E-AC69-6FCBFB1E8006}" dt="2021-10-07T03:50:13.330" v="2014" actId="20577"/>
        <pc:sldMkLst>
          <pc:docMk/>
          <pc:sldMk cId="4055245160" sldId="310"/>
        </pc:sldMkLst>
        <pc:spChg chg="add mod">
          <ac:chgData name="Long B Nguyen" userId="f59fb8f3-a021-417a-8bc1-65c8d471c621" providerId="ADAL" clId="{7CF42801-12ED-E04E-AC69-6FCBFB1E8006}" dt="2021-10-06T11:28:25.245" v="450"/>
          <ac:spMkLst>
            <pc:docMk/>
            <pc:sldMk cId="4055245160" sldId="310"/>
            <ac:spMk id="3" creationId="{6F2C2150-2C32-4048-81DF-65F0D66B804E}"/>
          </ac:spMkLst>
        </pc:spChg>
        <pc:spChg chg="mod">
          <ac:chgData name="Long B Nguyen" userId="f59fb8f3-a021-417a-8bc1-65c8d471c621" providerId="ADAL" clId="{7CF42801-12ED-E04E-AC69-6FCBFB1E8006}" dt="2021-10-07T03:50:13.330" v="2014" actId="20577"/>
          <ac:spMkLst>
            <pc:docMk/>
            <pc:sldMk cId="4055245160" sldId="310"/>
            <ac:spMk id="9" creationId="{E3B2E017-30B2-884B-A113-B419A2ED51AD}"/>
          </ac:spMkLst>
        </pc:spChg>
      </pc:sldChg>
      <pc:sldChg chg="addSp modSp mod">
        <pc:chgData name="Long B Nguyen" userId="f59fb8f3-a021-417a-8bc1-65c8d471c621" providerId="ADAL" clId="{7CF42801-12ED-E04E-AC69-6FCBFB1E8006}" dt="2021-10-06T23:44:23.971" v="1023" actId="20577"/>
        <pc:sldMkLst>
          <pc:docMk/>
          <pc:sldMk cId="4210029770" sldId="311"/>
        </pc:sldMkLst>
        <pc:spChg chg="mod">
          <ac:chgData name="Long B Nguyen" userId="f59fb8f3-a021-417a-8bc1-65c8d471c621" providerId="ADAL" clId="{7CF42801-12ED-E04E-AC69-6FCBFB1E8006}" dt="2021-10-06T23:44:23.971" v="1023" actId="20577"/>
          <ac:spMkLst>
            <pc:docMk/>
            <pc:sldMk cId="4210029770" sldId="311"/>
            <ac:spMk id="2" creationId="{AA3A228F-61D0-D949-A5E7-F83756230BF8}"/>
          </ac:spMkLst>
        </pc:spChg>
        <pc:spChg chg="add mod">
          <ac:chgData name="Long B Nguyen" userId="f59fb8f3-a021-417a-8bc1-65c8d471c621" providerId="ADAL" clId="{7CF42801-12ED-E04E-AC69-6FCBFB1E8006}" dt="2021-10-06T11:28:25.245" v="450"/>
          <ac:spMkLst>
            <pc:docMk/>
            <pc:sldMk cId="4210029770" sldId="311"/>
            <ac:spMk id="3" creationId="{930799C8-A027-3144-8E2A-5DFBC602A7D9}"/>
          </ac:spMkLst>
        </pc:spChg>
      </pc:sldChg>
      <pc:sldChg chg="addSp modSp del">
        <pc:chgData name="Long B Nguyen" userId="f59fb8f3-a021-417a-8bc1-65c8d471c621" providerId="ADAL" clId="{7CF42801-12ED-E04E-AC69-6FCBFB1E8006}" dt="2021-10-07T00:39:31.436" v="1997" actId="2696"/>
        <pc:sldMkLst>
          <pc:docMk/>
          <pc:sldMk cId="1160286806" sldId="319"/>
        </pc:sldMkLst>
        <pc:spChg chg="add mod">
          <ac:chgData name="Long B Nguyen" userId="f59fb8f3-a021-417a-8bc1-65c8d471c621" providerId="ADAL" clId="{7CF42801-12ED-E04E-AC69-6FCBFB1E8006}" dt="2021-10-06T11:28:25.245" v="450"/>
          <ac:spMkLst>
            <pc:docMk/>
            <pc:sldMk cId="1160286806" sldId="319"/>
            <ac:spMk id="3" creationId="{550DBE00-B293-9246-AFB2-606B15F580BB}"/>
          </ac:spMkLst>
        </pc:spChg>
      </pc:sldChg>
      <pc:sldChg chg="addSp modSp del">
        <pc:chgData name="Long B Nguyen" userId="f59fb8f3-a021-417a-8bc1-65c8d471c621" providerId="ADAL" clId="{7CF42801-12ED-E04E-AC69-6FCBFB1E8006}" dt="2021-10-07T00:39:41.342" v="2000" actId="2696"/>
        <pc:sldMkLst>
          <pc:docMk/>
          <pc:sldMk cId="617958515" sldId="320"/>
        </pc:sldMkLst>
        <pc:spChg chg="add mod">
          <ac:chgData name="Long B Nguyen" userId="f59fb8f3-a021-417a-8bc1-65c8d471c621" providerId="ADAL" clId="{7CF42801-12ED-E04E-AC69-6FCBFB1E8006}" dt="2021-10-06T11:28:25.245" v="450"/>
          <ac:spMkLst>
            <pc:docMk/>
            <pc:sldMk cId="617958515" sldId="320"/>
            <ac:spMk id="4" creationId="{7F02B087-4726-2343-A038-4EB0D964FF89}"/>
          </ac:spMkLst>
        </pc:spChg>
      </pc:sldChg>
      <pc:sldChg chg="addSp modSp del">
        <pc:chgData name="Long B Nguyen" userId="f59fb8f3-a021-417a-8bc1-65c8d471c621" providerId="ADAL" clId="{7CF42801-12ED-E04E-AC69-6FCBFB1E8006}" dt="2021-10-07T00:39:42.095" v="2001" actId="2696"/>
        <pc:sldMkLst>
          <pc:docMk/>
          <pc:sldMk cId="3039307715" sldId="321"/>
        </pc:sldMkLst>
        <pc:spChg chg="add mod">
          <ac:chgData name="Long B Nguyen" userId="f59fb8f3-a021-417a-8bc1-65c8d471c621" providerId="ADAL" clId="{7CF42801-12ED-E04E-AC69-6FCBFB1E8006}" dt="2021-10-06T11:28:25.245" v="450"/>
          <ac:spMkLst>
            <pc:docMk/>
            <pc:sldMk cId="3039307715" sldId="321"/>
            <ac:spMk id="4" creationId="{016932E6-09BA-3C4F-AF66-D8E35B5E2E6E}"/>
          </ac:spMkLst>
        </pc:spChg>
      </pc:sldChg>
      <pc:sldChg chg="addSp modSp del">
        <pc:chgData name="Long B Nguyen" userId="f59fb8f3-a021-417a-8bc1-65c8d471c621" providerId="ADAL" clId="{7CF42801-12ED-E04E-AC69-6FCBFB1E8006}" dt="2021-10-07T00:39:42.638" v="2002" actId="2696"/>
        <pc:sldMkLst>
          <pc:docMk/>
          <pc:sldMk cId="3096583072" sldId="323"/>
        </pc:sldMkLst>
        <pc:spChg chg="add mod">
          <ac:chgData name="Long B Nguyen" userId="f59fb8f3-a021-417a-8bc1-65c8d471c621" providerId="ADAL" clId="{7CF42801-12ED-E04E-AC69-6FCBFB1E8006}" dt="2021-10-06T11:28:25.245" v="450"/>
          <ac:spMkLst>
            <pc:docMk/>
            <pc:sldMk cId="3096583072" sldId="323"/>
            <ac:spMk id="4" creationId="{9E21266F-CC55-E34A-B424-8CFCE976B033}"/>
          </ac:spMkLst>
        </pc:spChg>
      </pc:sldChg>
      <pc:sldChg chg="addSp modSp del">
        <pc:chgData name="Long B Nguyen" userId="f59fb8f3-a021-417a-8bc1-65c8d471c621" providerId="ADAL" clId="{7CF42801-12ED-E04E-AC69-6FCBFB1E8006}" dt="2021-10-07T00:39:43.432" v="2003" actId="2696"/>
        <pc:sldMkLst>
          <pc:docMk/>
          <pc:sldMk cId="3753341527" sldId="324"/>
        </pc:sldMkLst>
        <pc:spChg chg="add mod">
          <ac:chgData name="Long B Nguyen" userId="f59fb8f3-a021-417a-8bc1-65c8d471c621" providerId="ADAL" clId="{7CF42801-12ED-E04E-AC69-6FCBFB1E8006}" dt="2021-10-06T11:28:25.245" v="450"/>
          <ac:spMkLst>
            <pc:docMk/>
            <pc:sldMk cId="3753341527" sldId="324"/>
            <ac:spMk id="3" creationId="{63F5C8C5-DCFE-8042-A319-15C75B0113FD}"/>
          </ac:spMkLst>
        </pc:spChg>
      </pc:sldChg>
      <pc:sldChg chg="addSp modSp">
        <pc:chgData name="Long B Nguyen" userId="f59fb8f3-a021-417a-8bc1-65c8d471c621" providerId="ADAL" clId="{7CF42801-12ED-E04E-AC69-6FCBFB1E8006}" dt="2021-10-06T11:28:25.245" v="450"/>
        <pc:sldMkLst>
          <pc:docMk/>
          <pc:sldMk cId="3750016062" sldId="325"/>
        </pc:sldMkLst>
        <pc:spChg chg="add mod">
          <ac:chgData name="Long B Nguyen" userId="f59fb8f3-a021-417a-8bc1-65c8d471c621" providerId="ADAL" clId="{7CF42801-12ED-E04E-AC69-6FCBFB1E8006}" dt="2021-10-06T11:28:25.245" v="450"/>
          <ac:spMkLst>
            <pc:docMk/>
            <pc:sldMk cId="3750016062" sldId="325"/>
            <ac:spMk id="4" creationId="{6764BCB5-EC93-B745-BAD0-9FA4E5189FD2}"/>
          </ac:spMkLst>
        </pc:spChg>
      </pc:sldChg>
      <pc:sldChg chg="addSp modSp del">
        <pc:chgData name="Long B Nguyen" userId="f59fb8f3-a021-417a-8bc1-65c8d471c621" providerId="ADAL" clId="{7CF42801-12ED-E04E-AC69-6FCBFB1E8006}" dt="2021-10-07T00:39:46.575" v="2004" actId="2696"/>
        <pc:sldMkLst>
          <pc:docMk/>
          <pc:sldMk cId="53368268" sldId="329"/>
        </pc:sldMkLst>
        <pc:spChg chg="add mod">
          <ac:chgData name="Long B Nguyen" userId="f59fb8f3-a021-417a-8bc1-65c8d471c621" providerId="ADAL" clId="{7CF42801-12ED-E04E-AC69-6FCBFB1E8006}" dt="2021-10-06T11:28:25.245" v="450"/>
          <ac:spMkLst>
            <pc:docMk/>
            <pc:sldMk cId="53368268" sldId="329"/>
            <ac:spMk id="3" creationId="{7704B3C6-CEA7-E548-9753-74988736403E}"/>
          </ac:spMkLst>
        </pc:spChg>
      </pc:sldChg>
      <pc:sldChg chg="addSp modSp modAnim">
        <pc:chgData name="Long B Nguyen" userId="f59fb8f3-a021-417a-8bc1-65c8d471c621" providerId="ADAL" clId="{7CF42801-12ED-E04E-AC69-6FCBFB1E8006}" dt="2021-10-07T12:55:09.338" v="3937"/>
        <pc:sldMkLst>
          <pc:docMk/>
          <pc:sldMk cId="1984272704" sldId="330"/>
        </pc:sldMkLst>
        <pc:spChg chg="add mod">
          <ac:chgData name="Long B Nguyen" userId="f59fb8f3-a021-417a-8bc1-65c8d471c621" providerId="ADAL" clId="{7CF42801-12ED-E04E-AC69-6FCBFB1E8006}" dt="2021-10-06T11:28:25.245" v="450"/>
          <ac:spMkLst>
            <pc:docMk/>
            <pc:sldMk cId="1984272704" sldId="330"/>
            <ac:spMk id="3" creationId="{773ECB15-6DB3-B541-BED0-10D15F26B432}"/>
          </ac:spMkLst>
        </pc:spChg>
        <pc:spChg chg="mod">
          <ac:chgData name="Long B Nguyen" userId="f59fb8f3-a021-417a-8bc1-65c8d471c621" providerId="ADAL" clId="{7CF42801-12ED-E04E-AC69-6FCBFB1E8006}" dt="2021-10-07T00:47:17.703" v="2011" actId="20577"/>
          <ac:spMkLst>
            <pc:docMk/>
            <pc:sldMk cId="1984272704" sldId="330"/>
            <ac:spMk id="9" creationId="{E3B2E017-30B2-884B-A113-B419A2ED51AD}"/>
          </ac:spMkLst>
        </pc:spChg>
      </pc:sldChg>
      <pc:sldChg chg="addSp delSp modSp mod modAnim">
        <pc:chgData name="Long B Nguyen" userId="f59fb8f3-a021-417a-8bc1-65c8d471c621" providerId="ADAL" clId="{7CF42801-12ED-E04E-AC69-6FCBFB1E8006}" dt="2021-10-06T11:29:33.390" v="455" actId="478"/>
        <pc:sldMkLst>
          <pc:docMk/>
          <pc:sldMk cId="4080804918" sldId="334"/>
        </pc:sldMkLst>
        <pc:spChg chg="add mod">
          <ac:chgData name="Long B Nguyen" userId="f59fb8f3-a021-417a-8bc1-65c8d471c621" providerId="ADAL" clId="{7CF42801-12ED-E04E-AC69-6FCBFB1E8006}" dt="2021-10-06T11:28:25.245" v="450"/>
          <ac:spMkLst>
            <pc:docMk/>
            <pc:sldMk cId="4080804918" sldId="334"/>
            <ac:spMk id="3" creationId="{0A3F5854-915E-5246-B217-C798430893D2}"/>
          </ac:spMkLst>
        </pc:spChg>
        <pc:spChg chg="del mod">
          <ac:chgData name="Long B Nguyen" userId="f59fb8f3-a021-417a-8bc1-65c8d471c621" providerId="ADAL" clId="{7CF42801-12ED-E04E-AC69-6FCBFB1E8006}" dt="2021-10-06T11:29:33.390" v="455" actId="478"/>
          <ac:spMkLst>
            <pc:docMk/>
            <pc:sldMk cId="4080804918" sldId="334"/>
            <ac:spMk id="11" creationId="{F1A12254-A567-0B44-97C3-50B4CF479468}"/>
          </ac:spMkLst>
        </pc:spChg>
      </pc:sldChg>
      <pc:sldChg chg="addSp delSp modSp mod modAnim">
        <pc:chgData name="Long B Nguyen" userId="f59fb8f3-a021-417a-8bc1-65c8d471c621" providerId="ADAL" clId="{7CF42801-12ED-E04E-AC69-6FCBFB1E8006}" dt="2021-10-07T12:51:34.168" v="3880"/>
        <pc:sldMkLst>
          <pc:docMk/>
          <pc:sldMk cId="426544314" sldId="337"/>
        </pc:sldMkLst>
        <pc:spChg chg="mod">
          <ac:chgData name="Long B Nguyen" userId="f59fb8f3-a021-417a-8bc1-65c8d471c621" providerId="ADAL" clId="{7CF42801-12ED-E04E-AC69-6FCBFB1E8006}" dt="2021-10-06T23:47:16.452" v="1059" actId="1076"/>
          <ac:spMkLst>
            <pc:docMk/>
            <pc:sldMk cId="426544314" sldId="337"/>
            <ac:spMk id="2" creationId="{AA3A228F-61D0-D949-A5E7-F83756230BF8}"/>
          </ac:spMkLst>
        </pc:spChg>
        <pc:spChg chg="add mod">
          <ac:chgData name="Long B Nguyen" userId="f59fb8f3-a021-417a-8bc1-65c8d471c621" providerId="ADAL" clId="{7CF42801-12ED-E04E-AC69-6FCBFB1E8006}" dt="2021-10-06T11:28:25.245" v="450"/>
          <ac:spMkLst>
            <pc:docMk/>
            <pc:sldMk cId="426544314" sldId="337"/>
            <ac:spMk id="3" creationId="{5F0DC44A-61B5-AB44-81A0-6ECAEDED1DE5}"/>
          </ac:spMkLst>
        </pc:spChg>
        <pc:spChg chg="mod">
          <ac:chgData name="Long B Nguyen" userId="f59fb8f3-a021-417a-8bc1-65c8d471c621" providerId="ADAL" clId="{7CF42801-12ED-E04E-AC69-6FCBFB1E8006}" dt="2021-10-06T23:49:18.516" v="1124" actId="20577"/>
          <ac:spMkLst>
            <pc:docMk/>
            <pc:sldMk cId="426544314" sldId="337"/>
            <ac:spMk id="6" creationId="{B7AB2EA4-48CC-FD46-9632-CD4301E82099}"/>
          </ac:spMkLst>
        </pc:spChg>
        <pc:spChg chg="mod">
          <ac:chgData name="Long B Nguyen" userId="f59fb8f3-a021-417a-8bc1-65c8d471c621" providerId="ADAL" clId="{7CF42801-12ED-E04E-AC69-6FCBFB1E8006}" dt="2021-10-06T23:50:03.124" v="1139" actId="20577"/>
          <ac:spMkLst>
            <pc:docMk/>
            <pc:sldMk cId="426544314" sldId="337"/>
            <ac:spMk id="9" creationId="{E3B2E017-30B2-884B-A113-B419A2ED51AD}"/>
          </ac:spMkLst>
        </pc:spChg>
        <pc:spChg chg="del">
          <ac:chgData name="Long B Nguyen" userId="f59fb8f3-a021-417a-8bc1-65c8d471c621" providerId="ADAL" clId="{7CF42801-12ED-E04E-AC69-6FCBFB1E8006}" dt="2021-10-06T11:40:15.594" v="698" actId="478"/>
          <ac:spMkLst>
            <pc:docMk/>
            <pc:sldMk cId="426544314" sldId="337"/>
            <ac:spMk id="14" creationId="{E7E8FC9F-D95D-944A-88F1-6EEFA08685CC}"/>
          </ac:spMkLst>
        </pc:spChg>
        <pc:spChg chg="del">
          <ac:chgData name="Long B Nguyen" userId="f59fb8f3-a021-417a-8bc1-65c8d471c621" providerId="ADAL" clId="{7CF42801-12ED-E04E-AC69-6FCBFB1E8006}" dt="2021-10-06T11:40:10.906" v="696" actId="478"/>
          <ac:spMkLst>
            <pc:docMk/>
            <pc:sldMk cId="426544314" sldId="337"/>
            <ac:spMk id="19" creationId="{8A3A65CC-0119-124A-A980-35F7556993CC}"/>
          </ac:spMkLst>
        </pc:spChg>
        <pc:spChg chg="del">
          <ac:chgData name="Long B Nguyen" userId="f59fb8f3-a021-417a-8bc1-65c8d471c621" providerId="ADAL" clId="{7CF42801-12ED-E04E-AC69-6FCBFB1E8006}" dt="2021-10-06T11:40:06.615" v="694" actId="478"/>
          <ac:spMkLst>
            <pc:docMk/>
            <pc:sldMk cId="426544314" sldId="337"/>
            <ac:spMk id="23" creationId="{4F978BD1-FC33-7645-834E-F7A552E15880}"/>
          </ac:spMkLst>
        </pc:spChg>
        <pc:cxnChg chg="del">
          <ac:chgData name="Long B Nguyen" userId="f59fb8f3-a021-417a-8bc1-65c8d471c621" providerId="ADAL" clId="{7CF42801-12ED-E04E-AC69-6FCBFB1E8006}" dt="2021-10-06T11:40:08.097" v="695" actId="478"/>
          <ac:cxnSpMkLst>
            <pc:docMk/>
            <pc:sldMk cId="426544314" sldId="337"/>
            <ac:cxnSpMk id="13" creationId="{EB374FC5-7A9D-F649-BC72-43227BBC9099}"/>
          </ac:cxnSpMkLst>
        </pc:cxnChg>
        <pc:cxnChg chg="del">
          <ac:chgData name="Long B Nguyen" userId="f59fb8f3-a021-417a-8bc1-65c8d471c621" providerId="ADAL" clId="{7CF42801-12ED-E04E-AC69-6FCBFB1E8006}" dt="2021-10-06T11:40:12.264" v="697" actId="478"/>
          <ac:cxnSpMkLst>
            <pc:docMk/>
            <pc:sldMk cId="426544314" sldId="337"/>
            <ac:cxnSpMk id="17" creationId="{7DCEC289-F5BC-884B-8ACF-581C541B231C}"/>
          </ac:cxnSpMkLst>
        </pc:cxnChg>
        <pc:cxnChg chg="del">
          <ac:chgData name="Long B Nguyen" userId="f59fb8f3-a021-417a-8bc1-65c8d471c621" providerId="ADAL" clId="{7CF42801-12ED-E04E-AC69-6FCBFB1E8006}" dt="2021-10-06T11:40:04.402" v="693" actId="478"/>
          <ac:cxnSpMkLst>
            <pc:docMk/>
            <pc:sldMk cId="426544314" sldId="337"/>
            <ac:cxnSpMk id="24" creationId="{2F81ABD8-85FD-9F47-B9DE-83D0E314B2DF}"/>
          </ac:cxnSpMkLst>
        </pc:cxnChg>
      </pc:sldChg>
      <pc:sldChg chg="addSp modSp mod">
        <pc:chgData name="Long B Nguyen" userId="f59fb8f3-a021-417a-8bc1-65c8d471c621" providerId="ADAL" clId="{7CF42801-12ED-E04E-AC69-6FCBFB1E8006}" dt="2021-10-08T13:52:57.662" v="4451" actId="20577"/>
        <pc:sldMkLst>
          <pc:docMk/>
          <pc:sldMk cId="226687820" sldId="398"/>
        </pc:sldMkLst>
        <pc:spChg chg="add mod">
          <ac:chgData name="Long B Nguyen" userId="f59fb8f3-a021-417a-8bc1-65c8d471c621" providerId="ADAL" clId="{7CF42801-12ED-E04E-AC69-6FCBFB1E8006}" dt="2021-10-06T11:28:25.245" v="450"/>
          <ac:spMkLst>
            <pc:docMk/>
            <pc:sldMk cId="226687820" sldId="398"/>
            <ac:spMk id="2" creationId="{01428C38-08A8-1848-AA93-E3D879B139B8}"/>
          </ac:spMkLst>
        </pc:spChg>
        <pc:spChg chg="mod">
          <ac:chgData name="Long B Nguyen" userId="f59fb8f3-a021-417a-8bc1-65c8d471c621" providerId="ADAL" clId="{7CF42801-12ED-E04E-AC69-6FCBFB1E8006}" dt="2021-10-08T13:52:57.662" v="4451" actId="20577"/>
          <ac:spMkLst>
            <pc:docMk/>
            <pc:sldMk cId="226687820" sldId="398"/>
            <ac:spMk id="40961" creationId="{266119B2-414E-5047-A049-172C3274D6D7}"/>
          </ac:spMkLst>
        </pc:spChg>
        <pc:spChg chg="mod">
          <ac:chgData name="Long B Nguyen" userId="f59fb8f3-a021-417a-8bc1-65c8d471c621" providerId="ADAL" clId="{7CF42801-12ED-E04E-AC69-6FCBFB1E8006}" dt="2021-10-07T00:46:31.498" v="2009" actId="20577"/>
          <ac:spMkLst>
            <pc:docMk/>
            <pc:sldMk cId="226687820" sldId="398"/>
            <ac:spMk id="40962" creationId="{95CBFE7E-C29B-E04D-A37E-0DBCF46A1435}"/>
          </ac:spMkLst>
        </pc:spChg>
        <pc:picChg chg="mod">
          <ac:chgData name="Long B Nguyen" userId="f59fb8f3-a021-417a-8bc1-65c8d471c621" providerId="ADAL" clId="{7CF42801-12ED-E04E-AC69-6FCBFB1E8006}" dt="2021-10-07T14:35:56.371" v="3947" actId="1036"/>
          <ac:picMkLst>
            <pc:docMk/>
            <pc:sldMk cId="226687820" sldId="398"/>
            <ac:picMk id="40963" creationId="{132EE64E-2666-A648-8980-DA4F2C3F08AD}"/>
          </ac:picMkLst>
        </pc:picChg>
      </pc:sldChg>
      <pc:sldChg chg="addSp modSp mod">
        <pc:chgData name="Long B Nguyen" userId="f59fb8f3-a021-417a-8bc1-65c8d471c621" providerId="ADAL" clId="{7CF42801-12ED-E04E-AC69-6FCBFB1E8006}" dt="2021-10-08T13:53:03.794" v="4455" actId="20577"/>
        <pc:sldMkLst>
          <pc:docMk/>
          <pc:sldMk cId="70090437" sldId="399"/>
        </pc:sldMkLst>
        <pc:spChg chg="add mod">
          <ac:chgData name="Long B Nguyen" userId="f59fb8f3-a021-417a-8bc1-65c8d471c621" providerId="ADAL" clId="{7CF42801-12ED-E04E-AC69-6FCBFB1E8006}" dt="2021-10-06T11:28:25.245" v="450"/>
          <ac:spMkLst>
            <pc:docMk/>
            <pc:sldMk cId="70090437" sldId="399"/>
            <ac:spMk id="2" creationId="{6FD2E492-6A01-8641-886F-FE811E6E759B}"/>
          </ac:spMkLst>
        </pc:spChg>
        <pc:spChg chg="mod">
          <ac:chgData name="Long B Nguyen" userId="f59fb8f3-a021-417a-8bc1-65c8d471c621" providerId="ADAL" clId="{7CF42801-12ED-E04E-AC69-6FCBFB1E8006}" dt="2021-10-08T13:53:03.794" v="4455" actId="20577"/>
          <ac:spMkLst>
            <pc:docMk/>
            <pc:sldMk cId="70090437" sldId="399"/>
            <ac:spMk id="43009" creationId="{504CDE1E-2E67-4F45-B8D7-8B8B0A11427F}"/>
          </ac:spMkLst>
        </pc:spChg>
      </pc:sldChg>
      <pc:sldChg chg="addSp modSp modAnim">
        <pc:chgData name="Long B Nguyen" userId="f59fb8f3-a021-417a-8bc1-65c8d471c621" providerId="ADAL" clId="{7CF42801-12ED-E04E-AC69-6FCBFB1E8006}" dt="2021-10-06T11:28:25.245" v="450"/>
        <pc:sldMkLst>
          <pc:docMk/>
          <pc:sldMk cId="2991473066" sldId="400"/>
        </pc:sldMkLst>
        <pc:spChg chg="add mod">
          <ac:chgData name="Long B Nguyen" userId="f59fb8f3-a021-417a-8bc1-65c8d471c621" providerId="ADAL" clId="{7CF42801-12ED-E04E-AC69-6FCBFB1E8006}" dt="2021-10-06T11:28:25.245" v="450"/>
          <ac:spMkLst>
            <pc:docMk/>
            <pc:sldMk cId="2991473066" sldId="400"/>
            <ac:spMk id="3" creationId="{76B609F7-28C8-3C4C-9191-B3A08C9BCB33}"/>
          </ac:spMkLst>
        </pc:spChg>
      </pc:sldChg>
      <pc:sldChg chg="addSp modSp modAnim">
        <pc:chgData name="Long B Nguyen" userId="f59fb8f3-a021-417a-8bc1-65c8d471c621" providerId="ADAL" clId="{7CF42801-12ED-E04E-AC69-6FCBFB1E8006}" dt="2021-10-06T11:28:25.245" v="450"/>
        <pc:sldMkLst>
          <pc:docMk/>
          <pc:sldMk cId="1878754954" sldId="401"/>
        </pc:sldMkLst>
        <pc:spChg chg="add mod">
          <ac:chgData name="Long B Nguyen" userId="f59fb8f3-a021-417a-8bc1-65c8d471c621" providerId="ADAL" clId="{7CF42801-12ED-E04E-AC69-6FCBFB1E8006}" dt="2021-10-06T11:28:25.245" v="450"/>
          <ac:spMkLst>
            <pc:docMk/>
            <pc:sldMk cId="1878754954" sldId="401"/>
            <ac:spMk id="4" creationId="{7AAE2AC7-F113-5D43-9B5A-A819B0B0C311}"/>
          </ac:spMkLst>
        </pc:spChg>
      </pc:sldChg>
      <pc:sldChg chg="addSp modSp">
        <pc:chgData name="Long B Nguyen" userId="f59fb8f3-a021-417a-8bc1-65c8d471c621" providerId="ADAL" clId="{7CF42801-12ED-E04E-AC69-6FCBFB1E8006}" dt="2021-10-06T11:28:25.245" v="450"/>
        <pc:sldMkLst>
          <pc:docMk/>
          <pc:sldMk cId="1586487569" sldId="402"/>
        </pc:sldMkLst>
        <pc:spChg chg="add mod">
          <ac:chgData name="Long B Nguyen" userId="f59fb8f3-a021-417a-8bc1-65c8d471c621" providerId="ADAL" clId="{7CF42801-12ED-E04E-AC69-6FCBFB1E8006}" dt="2021-10-06T11:28:25.245" v="450"/>
          <ac:spMkLst>
            <pc:docMk/>
            <pc:sldMk cId="1586487569" sldId="402"/>
            <ac:spMk id="3" creationId="{874A9731-7B6D-E44E-AB5A-807E46321435}"/>
          </ac:spMkLst>
        </pc:spChg>
      </pc:sldChg>
      <pc:sldChg chg="addSp modSp modAnim">
        <pc:chgData name="Long B Nguyen" userId="f59fb8f3-a021-417a-8bc1-65c8d471c621" providerId="ADAL" clId="{7CF42801-12ED-E04E-AC69-6FCBFB1E8006}" dt="2021-10-06T11:28:25.245" v="450"/>
        <pc:sldMkLst>
          <pc:docMk/>
          <pc:sldMk cId="1375038575" sldId="403"/>
        </pc:sldMkLst>
        <pc:spChg chg="add mod">
          <ac:chgData name="Long B Nguyen" userId="f59fb8f3-a021-417a-8bc1-65c8d471c621" providerId="ADAL" clId="{7CF42801-12ED-E04E-AC69-6FCBFB1E8006}" dt="2021-10-06T11:28:25.245" v="450"/>
          <ac:spMkLst>
            <pc:docMk/>
            <pc:sldMk cId="1375038575" sldId="403"/>
            <ac:spMk id="4" creationId="{E250E696-9286-3543-8BCD-970476AB99B0}"/>
          </ac:spMkLst>
        </pc:spChg>
      </pc:sldChg>
      <pc:sldChg chg="addSp modSp modAnim">
        <pc:chgData name="Long B Nguyen" userId="f59fb8f3-a021-417a-8bc1-65c8d471c621" providerId="ADAL" clId="{7CF42801-12ED-E04E-AC69-6FCBFB1E8006}" dt="2021-10-06T11:28:25.245" v="450"/>
        <pc:sldMkLst>
          <pc:docMk/>
          <pc:sldMk cId="3395584097" sldId="404"/>
        </pc:sldMkLst>
        <pc:spChg chg="add mod">
          <ac:chgData name="Long B Nguyen" userId="f59fb8f3-a021-417a-8bc1-65c8d471c621" providerId="ADAL" clId="{7CF42801-12ED-E04E-AC69-6FCBFB1E8006}" dt="2021-10-06T11:28:25.245" v="450"/>
          <ac:spMkLst>
            <pc:docMk/>
            <pc:sldMk cId="3395584097" sldId="404"/>
            <ac:spMk id="3" creationId="{74B9B413-4163-1042-9DF5-434FE0E559C2}"/>
          </ac:spMkLst>
        </pc:spChg>
      </pc:sldChg>
      <pc:sldChg chg="addSp modSp mod">
        <pc:chgData name="Long B Nguyen" userId="f59fb8f3-a021-417a-8bc1-65c8d471c621" providerId="ADAL" clId="{7CF42801-12ED-E04E-AC69-6FCBFB1E8006}" dt="2021-10-06T11:28:25.245" v="450"/>
        <pc:sldMkLst>
          <pc:docMk/>
          <pc:sldMk cId="3714893887" sldId="405"/>
        </pc:sldMkLst>
        <pc:spChg chg="add mod">
          <ac:chgData name="Long B Nguyen" userId="f59fb8f3-a021-417a-8bc1-65c8d471c621" providerId="ADAL" clId="{7CF42801-12ED-E04E-AC69-6FCBFB1E8006}" dt="2021-10-06T11:28:25.245" v="450"/>
          <ac:spMkLst>
            <pc:docMk/>
            <pc:sldMk cId="3714893887" sldId="405"/>
            <ac:spMk id="3" creationId="{1B0F580D-D899-624F-8938-E37CBF85BE68}"/>
          </ac:spMkLst>
        </pc:spChg>
        <pc:spChg chg="mod">
          <ac:chgData name="Long B Nguyen" userId="f59fb8f3-a021-417a-8bc1-65c8d471c621" providerId="ADAL" clId="{7CF42801-12ED-E04E-AC69-6FCBFB1E8006}" dt="2021-10-04T13:29:37.833" v="17" actId="20577"/>
          <ac:spMkLst>
            <pc:docMk/>
            <pc:sldMk cId="3714893887" sldId="405"/>
            <ac:spMk id="9" creationId="{E3B2E017-30B2-884B-A113-B419A2ED51AD}"/>
          </ac:spMkLst>
        </pc:spChg>
        <pc:cxnChg chg="mod">
          <ac:chgData name="Long B Nguyen" userId="f59fb8f3-a021-417a-8bc1-65c8d471c621" providerId="ADAL" clId="{7CF42801-12ED-E04E-AC69-6FCBFB1E8006}" dt="2021-10-06T11:23:29.772" v="424" actId="1076"/>
          <ac:cxnSpMkLst>
            <pc:docMk/>
            <pc:sldMk cId="3714893887" sldId="405"/>
            <ac:cxnSpMk id="18" creationId="{12FC02BD-45AD-764F-91B5-1546B5C0BC0D}"/>
          </ac:cxnSpMkLst>
        </pc:cxnChg>
      </pc:sldChg>
      <pc:sldChg chg="addSp modSp mod">
        <pc:chgData name="Long B Nguyen" userId="f59fb8f3-a021-417a-8bc1-65c8d471c621" providerId="ADAL" clId="{7CF42801-12ED-E04E-AC69-6FCBFB1E8006}" dt="2021-10-06T11:28:25.245" v="450"/>
        <pc:sldMkLst>
          <pc:docMk/>
          <pc:sldMk cId="2579223391" sldId="407"/>
        </pc:sldMkLst>
        <pc:spChg chg="add mod">
          <ac:chgData name="Long B Nguyen" userId="f59fb8f3-a021-417a-8bc1-65c8d471c621" providerId="ADAL" clId="{7CF42801-12ED-E04E-AC69-6FCBFB1E8006}" dt="2021-10-06T11:28:25.245" v="450"/>
          <ac:spMkLst>
            <pc:docMk/>
            <pc:sldMk cId="2579223391" sldId="407"/>
            <ac:spMk id="3" creationId="{57C2AEBF-7D80-6742-9106-D4EBBB632DB6}"/>
          </ac:spMkLst>
        </pc:spChg>
        <pc:cxnChg chg="mod">
          <ac:chgData name="Long B Nguyen" userId="f59fb8f3-a021-417a-8bc1-65c8d471c621" providerId="ADAL" clId="{7CF42801-12ED-E04E-AC69-6FCBFB1E8006}" dt="2021-10-06T11:23:42.006" v="439" actId="1038"/>
          <ac:cxnSpMkLst>
            <pc:docMk/>
            <pc:sldMk cId="2579223391" sldId="407"/>
            <ac:cxnSpMk id="18" creationId="{12FC02BD-45AD-764F-91B5-1546B5C0BC0D}"/>
          </ac:cxnSpMkLst>
        </pc:cxnChg>
      </pc:sldChg>
      <pc:sldChg chg="addSp modSp modAnim">
        <pc:chgData name="Long B Nguyen" userId="f59fb8f3-a021-417a-8bc1-65c8d471c621" providerId="ADAL" clId="{7CF42801-12ED-E04E-AC69-6FCBFB1E8006}" dt="2021-10-06T11:28:25.245" v="450"/>
        <pc:sldMkLst>
          <pc:docMk/>
          <pc:sldMk cId="3574827976" sldId="408"/>
        </pc:sldMkLst>
        <pc:spChg chg="add mod">
          <ac:chgData name="Long B Nguyen" userId="f59fb8f3-a021-417a-8bc1-65c8d471c621" providerId="ADAL" clId="{7CF42801-12ED-E04E-AC69-6FCBFB1E8006}" dt="2021-10-06T11:28:25.245" v="450"/>
          <ac:spMkLst>
            <pc:docMk/>
            <pc:sldMk cId="3574827976" sldId="408"/>
            <ac:spMk id="3" creationId="{3076D9DC-B58E-744C-B4D8-8D81390119D5}"/>
          </ac:spMkLst>
        </pc:spChg>
      </pc:sldChg>
      <pc:sldChg chg="addSp modSp">
        <pc:chgData name="Long B Nguyen" userId="f59fb8f3-a021-417a-8bc1-65c8d471c621" providerId="ADAL" clId="{7CF42801-12ED-E04E-AC69-6FCBFB1E8006}" dt="2021-10-06T11:28:25.245" v="450"/>
        <pc:sldMkLst>
          <pc:docMk/>
          <pc:sldMk cId="3264478660" sldId="409"/>
        </pc:sldMkLst>
        <pc:spChg chg="add mod">
          <ac:chgData name="Long B Nguyen" userId="f59fb8f3-a021-417a-8bc1-65c8d471c621" providerId="ADAL" clId="{7CF42801-12ED-E04E-AC69-6FCBFB1E8006}" dt="2021-10-06T11:28:25.245" v="450"/>
          <ac:spMkLst>
            <pc:docMk/>
            <pc:sldMk cId="3264478660" sldId="409"/>
            <ac:spMk id="3" creationId="{0AB54102-C1EC-A24C-AA0E-E4B36B436D32}"/>
          </ac:spMkLst>
        </pc:spChg>
      </pc:sldChg>
      <pc:sldChg chg="addSp modSp modAnim">
        <pc:chgData name="Long B Nguyen" userId="f59fb8f3-a021-417a-8bc1-65c8d471c621" providerId="ADAL" clId="{7CF42801-12ED-E04E-AC69-6FCBFB1E8006}" dt="2021-10-06T11:28:25.245" v="450"/>
        <pc:sldMkLst>
          <pc:docMk/>
          <pc:sldMk cId="1866381520" sldId="410"/>
        </pc:sldMkLst>
        <pc:spChg chg="add mod">
          <ac:chgData name="Long B Nguyen" userId="f59fb8f3-a021-417a-8bc1-65c8d471c621" providerId="ADAL" clId="{7CF42801-12ED-E04E-AC69-6FCBFB1E8006}" dt="2021-10-06T11:28:25.245" v="450"/>
          <ac:spMkLst>
            <pc:docMk/>
            <pc:sldMk cId="1866381520" sldId="410"/>
            <ac:spMk id="3" creationId="{9BDF2BBD-68E0-6F47-930A-FA18E3015E08}"/>
          </ac:spMkLst>
        </pc:spChg>
      </pc:sldChg>
      <pc:sldChg chg="addSp modSp modAnim">
        <pc:chgData name="Long B Nguyen" userId="f59fb8f3-a021-417a-8bc1-65c8d471c621" providerId="ADAL" clId="{7CF42801-12ED-E04E-AC69-6FCBFB1E8006}" dt="2021-10-06T11:28:25.245" v="450"/>
        <pc:sldMkLst>
          <pc:docMk/>
          <pc:sldMk cId="3445107113" sldId="411"/>
        </pc:sldMkLst>
        <pc:spChg chg="add mod">
          <ac:chgData name="Long B Nguyen" userId="f59fb8f3-a021-417a-8bc1-65c8d471c621" providerId="ADAL" clId="{7CF42801-12ED-E04E-AC69-6FCBFB1E8006}" dt="2021-10-06T11:28:25.245" v="450"/>
          <ac:spMkLst>
            <pc:docMk/>
            <pc:sldMk cId="3445107113" sldId="411"/>
            <ac:spMk id="3" creationId="{E294A9CA-B6EF-354B-88B9-E4BAB73ECB90}"/>
          </ac:spMkLst>
        </pc:spChg>
      </pc:sldChg>
      <pc:sldChg chg="addSp modSp modAnim">
        <pc:chgData name="Long B Nguyen" userId="f59fb8f3-a021-417a-8bc1-65c8d471c621" providerId="ADAL" clId="{7CF42801-12ED-E04E-AC69-6FCBFB1E8006}" dt="2021-10-06T12:09:13.790" v="951" actId="20577"/>
        <pc:sldMkLst>
          <pc:docMk/>
          <pc:sldMk cId="26315692" sldId="412"/>
        </pc:sldMkLst>
        <pc:spChg chg="add mod">
          <ac:chgData name="Long B Nguyen" userId="f59fb8f3-a021-417a-8bc1-65c8d471c621" providerId="ADAL" clId="{7CF42801-12ED-E04E-AC69-6FCBFB1E8006}" dt="2021-10-06T11:28:25.245" v="450"/>
          <ac:spMkLst>
            <pc:docMk/>
            <pc:sldMk cId="26315692" sldId="412"/>
            <ac:spMk id="3" creationId="{20B94AB9-B6B7-5841-A9FC-CA5DB0E07AC1}"/>
          </ac:spMkLst>
        </pc:spChg>
        <pc:spChg chg="mod">
          <ac:chgData name="Long B Nguyen" userId="f59fb8f3-a021-417a-8bc1-65c8d471c621" providerId="ADAL" clId="{7CF42801-12ED-E04E-AC69-6FCBFB1E8006}" dt="2021-10-06T12:09:13.790" v="951" actId="20577"/>
          <ac:spMkLst>
            <pc:docMk/>
            <pc:sldMk cId="26315692" sldId="412"/>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536221410" sldId="414"/>
        </pc:sldMkLst>
        <pc:spChg chg="add mod">
          <ac:chgData name="Long B Nguyen" userId="f59fb8f3-a021-417a-8bc1-65c8d471c621" providerId="ADAL" clId="{7CF42801-12ED-E04E-AC69-6FCBFB1E8006}" dt="2021-10-06T11:28:25.245" v="450"/>
          <ac:spMkLst>
            <pc:docMk/>
            <pc:sldMk cId="3536221410" sldId="414"/>
            <ac:spMk id="3" creationId="{0AD0FE2E-1146-4F42-86A7-7B86D24A9D9A}"/>
          </ac:spMkLst>
        </pc:spChg>
      </pc:sldChg>
      <pc:sldChg chg="addSp modSp modAnim">
        <pc:chgData name="Long B Nguyen" userId="f59fb8f3-a021-417a-8bc1-65c8d471c621" providerId="ADAL" clId="{7CF42801-12ED-E04E-AC69-6FCBFB1E8006}" dt="2021-10-06T11:28:25.245" v="450"/>
        <pc:sldMkLst>
          <pc:docMk/>
          <pc:sldMk cId="976150634" sldId="415"/>
        </pc:sldMkLst>
        <pc:spChg chg="add mod">
          <ac:chgData name="Long B Nguyen" userId="f59fb8f3-a021-417a-8bc1-65c8d471c621" providerId="ADAL" clId="{7CF42801-12ED-E04E-AC69-6FCBFB1E8006}" dt="2021-10-06T11:28:25.245" v="450"/>
          <ac:spMkLst>
            <pc:docMk/>
            <pc:sldMk cId="976150634" sldId="415"/>
            <ac:spMk id="3" creationId="{5D41592A-1289-3B4B-9EFB-D8A643D8F08D}"/>
          </ac:spMkLst>
        </pc:spChg>
      </pc:sldChg>
      <pc:sldChg chg="addSp modSp modAnim">
        <pc:chgData name="Long B Nguyen" userId="f59fb8f3-a021-417a-8bc1-65c8d471c621" providerId="ADAL" clId="{7CF42801-12ED-E04E-AC69-6FCBFB1E8006}" dt="2021-10-06T11:28:25.245" v="450"/>
        <pc:sldMkLst>
          <pc:docMk/>
          <pc:sldMk cId="1551984946" sldId="416"/>
        </pc:sldMkLst>
        <pc:spChg chg="add mod">
          <ac:chgData name="Long B Nguyen" userId="f59fb8f3-a021-417a-8bc1-65c8d471c621" providerId="ADAL" clId="{7CF42801-12ED-E04E-AC69-6FCBFB1E8006}" dt="2021-10-06T11:28:25.245" v="450"/>
          <ac:spMkLst>
            <pc:docMk/>
            <pc:sldMk cId="1551984946" sldId="416"/>
            <ac:spMk id="3" creationId="{CB0E0F09-D8F7-404A-9319-EF7C97F492CA}"/>
          </ac:spMkLst>
        </pc:spChg>
      </pc:sldChg>
      <pc:sldChg chg="addSp modSp mod modAnim">
        <pc:chgData name="Long B Nguyen" userId="f59fb8f3-a021-417a-8bc1-65c8d471c621" providerId="ADAL" clId="{7CF42801-12ED-E04E-AC69-6FCBFB1E8006}" dt="2021-10-08T13:53:00.376" v="4453" actId="20577"/>
        <pc:sldMkLst>
          <pc:docMk/>
          <pc:sldMk cId="1811896604" sldId="417"/>
        </pc:sldMkLst>
        <pc:spChg chg="mod">
          <ac:chgData name="Long B Nguyen" userId="f59fb8f3-a021-417a-8bc1-65c8d471c621" providerId="ADAL" clId="{7CF42801-12ED-E04E-AC69-6FCBFB1E8006}" dt="2021-10-08T13:53:00.376" v="4453" actId="20577"/>
          <ac:spMkLst>
            <pc:docMk/>
            <pc:sldMk cId="1811896604" sldId="417"/>
            <ac:spMk id="2" creationId="{AA3A228F-61D0-D949-A5E7-F83756230BF8}"/>
          </ac:spMkLst>
        </pc:spChg>
        <pc:spChg chg="add mod">
          <ac:chgData name="Long B Nguyen" userId="f59fb8f3-a021-417a-8bc1-65c8d471c621" providerId="ADAL" clId="{7CF42801-12ED-E04E-AC69-6FCBFB1E8006}" dt="2021-10-06T11:28:25.245" v="450"/>
          <ac:spMkLst>
            <pc:docMk/>
            <pc:sldMk cId="1811896604" sldId="417"/>
            <ac:spMk id="3" creationId="{418A5BE0-EA06-134F-847C-064B7E841A8D}"/>
          </ac:spMkLst>
        </pc:spChg>
      </pc:sldChg>
      <pc:sldChg chg="addSp modSp new mod">
        <pc:chgData name="Long B Nguyen" userId="f59fb8f3-a021-417a-8bc1-65c8d471c621" providerId="ADAL" clId="{7CF42801-12ED-E04E-AC69-6FCBFB1E8006}" dt="2021-10-07T00:40:32.768" v="2005" actId="1076"/>
        <pc:sldMkLst>
          <pc:docMk/>
          <pc:sldMk cId="3612472641" sldId="418"/>
        </pc:sldMkLst>
        <pc:spChg chg="mod">
          <ac:chgData name="Long B Nguyen" userId="f59fb8f3-a021-417a-8bc1-65c8d471c621" providerId="ADAL" clId="{7CF42801-12ED-E04E-AC69-6FCBFB1E8006}" dt="2021-10-07T00:40:32.768" v="2005" actId="1076"/>
          <ac:spMkLst>
            <pc:docMk/>
            <pc:sldMk cId="3612472641" sldId="418"/>
            <ac:spMk id="2" creationId="{DAA6846D-78F7-9348-93A7-1404017519BA}"/>
          </ac:spMkLst>
        </pc:spChg>
        <pc:spChg chg="mod">
          <ac:chgData name="Long B Nguyen" userId="f59fb8f3-a021-417a-8bc1-65c8d471c621" providerId="ADAL" clId="{7CF42801-12ED-E04E-AC69-6FCBFB1E8006}" dt="2021-10-06T11:37:16.779" v="688" actId="14100"/>
          <ac:spMkLst>
            <pc:docMk/>
            <pc:sldMk cId="3612472641" sldId="418"/>
            <ac:spMk id="3" creationId="{FEFA68FB-503E-B144-9FA2-2B3EF2748204}"/>
          </ac:spMkLst>
        </pc:spChg>
        <pc:spChg chg="add mod">
          <ac:chgData name="Long B Nguyen" userId="f59fb8f3-a021-417a-8bc1-65c8d471c621" providerId="ADAL" clId="{7CF42801-12ED-E04E-AC69-6FCBFB1E8006}" dt="2021-10-06T11:28:25.245" v="450"/>
          <ac:spMkLst>
            <pc:docMk/>
            <pc:sldMk cId="3612472641" sldId="418"/>
            <ac:spMk id="4" creationId="{536F799B-A6BC-0449-A858-D88D8D2CE1B6}"/>
          </ac:spMkLst>
        </pc:spChg>
      </pc:sldChg>
      <pc:sldChg chg="addSp delSp modSp add mod modAnim">
        <pc:chgData name="Long B Nguyen" userId="f59fb8f3-a021-417a-8bc1-65c8d471c621" providerId="ADAL" clId="{7CF42801-12ED-E04E-AC69-6FCBFB1E8006}" dt="2021-10-06T11:33:25.056" v="467" actId="207"/>
        <pc:sldMkLst>
          <pc:docMk/>
          <pc:sldMk cId="2621777710" sldId="419"/>
        </pc:sldMkLst>
        <pc:spChg chg="add mod">
          <ac:chgData name="Long B Nguyen" userId="f59fb8f3-a021-417a-8bc1-65c8d471c621" providerId="ADAL" clId="{7CF42801-12ED-E04E-AC69-6FCBFB1E8006}" dt="2021-10-06T11:33:25.056" v="467" actId="207"/>
          <ac:spMkLst>
            <pc:docMk/>
            <pc:sldMk cId="2621777710" sldId="419"/>
            <ac:spMk id="7" creationId="{7AE5DE27-173B-DD4D-B5DD-EFDACC86D43B}"/>
          </ac:spMkLst>
        </pc:spChg>
        <pc:spChg chg="del">
          <ac:chgData name="Long B Nguyen" userId="f59fb8f3-a021-417a-8bc1-65c8d471c621" providerId="ADAL" clId="{7CF42801-12ED-E04E-AC69-6FCBFB1E8006}" dt="2021-10-06T11:29:53.309" v="457" actId="478"/>
          <ac:spMkLst>
            <pc:docMk/>
            <pc:sldMk cId="2621777710" sldId="419"/>
            <ac:spMk id="8" creationId="{C57243A4-61B0-BF49-9762-D919B22CF822}"/>
          </ac:spMkLst>
        </pc:spChg>
        <pc:spChg chg="mod">
          <ac:chgData name="Long B Nguyen" userId="f59fb8f3-a021-417a-8bc1-65c8d471c621" providerId="ADAL" clId="{7CF42801-12ED-E04E-AC69-6FCBFB1E8006}" dt="2021-10-06T11:30:04.637" v="460" actId="1076"/>
          <ac:spMkLst>
            <pc:docMk/>
            <pc:sldMk cId="2621777710" sldId="419"/>
            <ac:spMk id="11" creationId="{F1A12254-A567-0B44-97C3-50B4CF479468}"/>
          </ac:spMkLst>
        </pc:spChg>
        <pc:cxnChg chg="del">
          <ac:chgData name="Long B Nguyen" userId="f59fb8f3-a021-417a-8bc1-65c8d471c621" providerId="ADAL" clId="{7CF42801-12ED-E04E-AC69-6FCBFB1E8006}" dt="2021-10-06T11:29:48.508" v="456" actId="478"/>
          <ac:cxnSpMkLst>
            <pc:docMk/>
            <pc:sldMk cId="2621777710" sldId="419"/>
            <ac:cxnSpMk id="6" creationId="{E5285AED-414F-CF48-BDA3-F9C105DE78F6}"/>
          </ac:cxnSpMkLst>
        </pc:cxnChg>
        <pc:cxnChg chg="mod">
          <ac:chgData name="Long B Nguyen" userId="f59fb8f3-a021-417a-8bc1-65c8d471c621" providerId="ADAL" clId="{7CF42801-12ED-E04E-AC69-6FCBFB1E8006}" dt="2021-10-06T11:30:00.514" v="459" actId="14100"/>
          <ac:cxnSpMkLst>
            <pc:docMk/>
            <pc:sldMk cId="2621777710" sldId="419"/>
            <ac:cxnSpMk id="10" creationId="{D2B72858-9062-1748-A56F-9BF516549403}"/>
          </ac:cxnSpMkLst>
        </pc:cxnChg>
      </pc:sldChg>
      <pc:sldChg chg="add del">
        <pc:chgData name="Long B Nguyen" userId="f59fb8f3-a021-417a-8bc1-65c8d471c621" providerId="ADAL" clId="{7CF42801-12ED-E04E-AC69-6FCBFB1E8006}" dt="2021-10-07T00:37:04.502" v="1996" actId="2696"/>
        <pc:sldMkLst>
          <pc:docMk/>
          <pc:sldMk cId="3043991631" sldId="420"/>
        </pc:sldMkLst>
      </pc:sldChg>
      <pc:sldChg chg="add del">
        <pc:chgData name="Long B Nguyen" userId="f59fb8f3-a021-417a-8bc1-65c8d471c621" providerId="ADAL" clId="{7CF42801-12ED-E04E-AC69-6FCBFB1E8006}" dt="2021-10-07T00:39:40.073" v="1999" actId="2696"/>
        <pc:sldMkLst>
          <pc:docMk/>
          <pc:sldMk cId="4110182" sldId="421"/>
        </pc:sldMkLst>
      </pc:sldChg>
      <pc:sldChg chg="add del">
        <pc:chgData name="Long B Nguyen" userId="f59fb8f3-a021-417a-8bc1-65c8d471c621" providerId="ADAL" clId="{7CF42801-12ED-E04E-AC69-6FCBFB1E8006}" dt="2021-10-06T23:50:36.572" v="1154" actId="2696"/>
        <pc:sldMkLst>
          <pc:docMk/>
          <pc:sldMk cId="1203491919" sldId="422"/>
        </pc:sldMkLst>
      </pc:sldChg>
      <pc:sldChg chg="modSp add mod modAnim">
        <pc:chgData name="Long B Nguyen" userId="f59fb8f3-a021-417a-8bc1-65c8d471c621" providerId="ADAL" clId="{7CF42801-12ED-E04E-AC69-6FCBFB1E8006}" dt="2021-10-07T12:51:49.490" v="3882"/>
        <pc:sldMkLst>
          <pc:docMk/>
          <pc:sldMk cId="4022128097" sldId="423"/>
        </pc:sldMkLst>
        <pc:spChg chg="mod">
          <ac:chgData name="Long B Nguyen" userId="f59fb8f3-a021-417a-8bc1-65c8d471c621" providerId="ADAL" clId="{7CF42801-12ED-E04E-AC69-6FCBFB1E8006}" dt="2021-10-06T23:50:20.631" v="1153" actId="20577"/>
          <ac:spMkLst>
            <pc:docMk/>
            <pc:sldMk cId="4022128097" sldId="423"/>
            <ac:spMk id="6" creationId="{B7AB2EA4-48CC-FD46-9632-CD4301E82099}"/>
          </ac:spMkLst>
        </pc:spChg>
        <pc:spChg chg="mod">
          <ac:chgData name="Long B Nguyen" userId="f59fb8f3-a021-417a-8bc1-65c8d471c621" providerId="ADAL" clId="{7CF42801-12ED-E04E-AC69-6FCBFB1E8006}" dt="2021-10-06T23:50:13.564" v="1144" actId="20577"/>
          <ac:spMkLst>
            <pc:docMk/>
            <pc:sldMk cId="4022128097" sldId="423"/>
            <ac:spMk id="9" creationId="{E3B2E017-30B2-884B-A113-B419A2ED51AD}"/>
          </ac:spMkLst>
        </pc:spChg>
      </pc:sldChg>
      <pc:sldChg chg="add del">
        <pc:chgData name="Long B Nguyen" userId="f59fb8f3-a021-417a-8bc1-65c8d471c621" providerId="ADAL" clId="{7CF42801-12ED-E04E-AC69-6FCBFB1E8006}" dt="2021-10-06T23:47:45.603" v="1064" actId="2696"/>
        <pc:sldMkLst>
          <pc:docMk/>
          <pc:sldMk cId="4198221757" sldId="423"/>
        </pc:sldMkLst>
      </pc:sldChg>
      <pc:sldChg chg="addSp delSp modSp add mod modAnim">
        <pc:chgData name="Long B Nguyen" userId="f59fb8f3-a021-417a-8bc1-65c8d471c621" providerId="ADAL" clId="{7CF42801-12ED-E04E-AC69-6FCBFB1E8006}" dt="2021-10-07T12:52:37.281" v="3887" actId="207"/>
        <pc:sldMkLst>
          <pc:docMk/>
          <pc:sldMk cId="3441302083" sldId="424"/>
        </pc:sldMkLst>
        <pc:spChg chg="mod">
          <ac:chgData name="Long B Nguyen" userId="f59fb8f3-a021-417a-8bc1-65c8d471c621" providerId="ADAL" clId="{7CF42801-12ED-E04E-AC69-6FCBFB1E8006}" dt="2021-10-07T00:07:33.909" v="1438" actId="20577"/>
          <ac:spMkLst>
            <pc:docMk/>
            <pc:sldMk cId="3441302083" sldId="424"/>
            <ac:spMk id="2" creationId="{AA3A228F-61D0-D949-A5E7-F83756230BF8}"/>
          </ac:spMkLst>
        </pc:spChg>
        <pc:spChg chg="del mod">
          <ac:chgData name="Long B Nguyen" userId="f59fb8f3-a021-417a-8bc1-65c8d471c621" providerId="ADAL" clId="{7CF42801-12ED-E04E-AC69-6FCBFB1E8006}" dt="2021-10-07T00:06:44.603" v="1330" actId="478"/>
          <ac:spMkLst>
            <pc:docMk/>
            <pc:sldMk cId="3441302083" sldId="424"/>
            <ac:spMk id="6" creationId="{B7AB2EA4-48CC-FD46-9632-CD4301E82099}"/>
          </ac:spMkLst>
        </pc:spChg>
        <pc:spChg chg="mod">
          <ac:chgData name="Long B Nguyen" userId="f59fb8f3-a021-417a-8bc1-65c8d471c621" providerId="ADAL" clId="{7CF42801-12ED-E04E-AC69-6FCBFB1E8006}" dt="2021-10-07T12:52:37.281" v="3887" actId="207"/>
          <ac:spMkLst>
            <pc:docMk/>
            <pc:sldMk cId="3441302083" sldId="424"/>
            <ac:spMk id="9" creationId="{E3B2E017-30B2-884B-A113-B419A2ED51AD}"/>
          </ac:spMkLst>
        </pc:spChg>
        <pc:graphicFrameChg chg="add del mod">
          <ac:chgData name="Long B Nguyen" userId="f59fb8f3-a021-417a-8bc1-65c8d471c621" providerId="ADAL" clId="{7CF42801-12ED-E04E-AC69-6FCBFB1E8006}" dt="2021-10-07T00:03:53.819" v="1157"/>
          <ac:graphicFrameMkLst>
            <pc:docMk/>
            <pc:sldMk cId="3441302083" sldId="424"/>
            <ac:graphicFrameMk id="4" creationId="{7474339A-536F-A24B-BFDA-7CCD663898A9}"/>
          </ac:graphicFrameMkLst>
        </pc:graphicFrameChg>
      </pc:sldChg>
      <pc:sldChg chg="modSp new del">
        <pc:chgData name="Long B Nguyen" userId="f59fb8f3-a021-417a-8bc1-65c8d471c621" providerId="ADAL" clId="{7CF42801-12ED-E04E-AC69-6FCBFB1E8006}" dt="2021-10-07T00:39:38.508" v="1998" actId="2696"/>
        <pc:sldMkLst>
          <pc:docMk/>
          <pc:sldMk cId="781604078" sldId="425"/>
        </pc:sldMkLst>
        <pc:spChg chg="mod">
          <ac:chgData name="Long B Nguyen" userId="f59fb8f3-a021-417a-8bc1-65c8d471c621" providerId="ADAL" clId="{7CF42801-12ED-E04E-AC69-6FCBFB1E8006}" dt="2021-10-07T00:12:23.634" v="1505"/>
          <ac:spMkLst>
            <pc:docMk/>
            <pc:sldMk cId="781604078" sldId="425"/>
            <ac:spMk id="3" creationId="{7B3588A6-CCF7-004E-9B9A-11A0790BDA61}"/>
          </ac:spMkLst>
        </pc:spChg>
      </pc:sldChg>
      <pc:sldChg chg="add del">
        <pc:chgData name="Long B Nguyen" userId="f59fb8f3-a021-417a-8bc1-65c8d471c621" providerId="ADAL" clId="{7CF42801-12ED-E04E-AC69-6FCBFB1E8006}" dt="2021-10-07T00:41:17.579" v="2006" actId="2696"/>
        <pc:sldMkLst>
          <pc:docMk/>
          <pc:sldMk cId="3125377543" sldId="426"/>
        </pc:sldMkLst>
      </pc:sldChg>
      <pc:sldChg chg="addSp modSp add mod modAnim">
        <pc:chgData name="Long B Nguyen" userId="f59fb8f3-a021-417a-8bc1-65c8d471c621" providerId="ADAL" clId="{7CF42801-12ED-E04E-AC69-6FCBFB1E8006}" dt="2021-10-07T12:54:35.563" v="3934"/>
        <pc:sldMkLst>
          <pc:docMk/>
          <pc:sldMk cId="2920365265" sldId="427"/>
        </pc:sldMkLst>
        <pc:spChg chg="mod">
          <ac:chgData name="Long B Nguyen" userId="f59fb8f3-a021-417a-8bc1-65c8d471c621" providerId="ADAL" clId="{7CF42801-12ED-E04E-AC69-6FCBFB1E8006}" dt="2021-10-07T00:13:11.579" v="1540" actId="20577"/>
          <ac:spMkLst>
            <pc:docMk/>
            <pc:sldMk cId="2920365265" sldId="427"/>
            <ac:spMk id="2" creationId="{AA3A228F-61D0-D949-A5E7-F83756230BF8}"/>
          </ac:spMkLst>
        </pc:spChg>
        <pc:spChg chg="add mod">
          <ac:chgData name="Long B Nguyen" userId="f59fb8f3-a021-417a-8bc1-65c8d471c621" providerId="ADAL" clId="{7CF42801-12ED-E04E-AC69-6FCBFB1E8006}" dt="2021-10-07T00:36:32.647" v="1995" actId="207"/>
          <ac:spMkLst>
            <pc:docMk/>
            <pc:sldMk cId="2920365265" sldId="427"/>
            <ac:spMk id="5" creationId="{3F20C80A-CDF1-DA4C-B321-4C2A1F2AF479}"/>
          </ac:spMkLst>
        </pc:spChg>
        <pc:spChg chg="mod">
          <ac:chgData name="Long B Nguyen" userId="f59fb8f3-a021-417a-8bc1-65c8d471c621" providerId="ADAL" clId="{7CF42801-12ED-E04E-AC69-6FCBFB1E8006}" dt="2021-10-07T00:22:18.827" v="1797" actId="207"/>
          <ac:spMkLst>
            <pc:docMk/>
            <pc:sldMk cId="2920365265" sldId="427"/>
            <ac:spMk id="9" creationId="{E3B2E017-30B2-884B-A113-B419A2ED51AD}"/>
          </ac:spMkLst>
        </pc:spChg>
        <pc:cxnChg chg="add mod">
          <ac:chgData name="Long B Nguyen" userId="f59fb8f3-a021-417a-8bc1-65c8d471c621" providerId="ADAL" clId="{7CF42801-12ED-E04E-AC69-6FCBFB1E8006}" dt="2021-10-07T00:33:26.603" v="1854" actId="14100"/>
          <ac:cxnSpMkLst>
            <pc:docMk/>
            <pc:sldMk cId="2920365265" sldId="427"/>
            <ac:cxnSpMk id="6" creationId="{5E5CA9EC-2146-FA40-B06F-24008B33A2D5}"/>
          </ac:cxnSpMkLst>
        </pc:cxnChg>
        <pc:cxnChg chg="add mod">
          <ac:chgData name="Long B Nguyen" userId="f59fb8f3-a021-417a-8bc1-65c8d471c621" providerId="ADAL" clId="{7CF42801-12ED-E04E-AC69-6FCBFB1E8006}" dt="2021-10-07T00:33:43.087" v="1857" actId="14100"/>
          <ac:cxnSpMkLst>
            <pc:docMk/>
            <pc:sldMk cId="2920365265" sldId="427"/>
            <ac:cxnSpMk id="8" creationId="{64350A04-7536-584C-B8FC-3830E86D32AE}"/>
          </ac:cxnSpMkLst>
        </pc:cxnChg>
        <pc:cxnChg chg="add mod">
          <ac:chgData name="Long B Nguyen" userId="f59fb8f3-a021-417a-8bc1-65c8d471c621" providerId="ADAL" clId="{7CF42801-12ED-E04E-AC69-6FCBFB1E8006}" dt="2021-10-07T12:54:23.415" v="3931" actId="14100"/>
          <ac:cxnSpMkLst>
            <pc:docMk/>
            <pc:sldMk cId="2920365265" sldId="427"/>
            <ac:cxnSpMk id="10" creationId="{5A81E47F-2B28-FA46-9646-BC757B298B82}"/>
          </ac:cxnSpMkLst>
        </pc:cxnChg>
        <pc:cxnChg chg="add mod">
          <ac:chgData name="Long B Nguyen" userId="f59fb8f3-a021-417a-8bc1-65c8d471c621" providerId="ADAL" clId="{7CF42801-12ED-E04E-AC69-6FCBFB1E8006}" dt="2021-10-07T12:54:29.416" v="3933" actId="14100"/>
          <ac:cxnSpMkLst>
            <pc:docMk/>
            <pc:sldMk cId="2920365265" sldId="427"/>
            <ac:cxnSpMk id="11" creationId="{AF045CA6-5AB1-1144-AECA-F09C60CE0BF3}"/>
          </ac:cxnSpMkLst>
        </pc:cxnChg>
      </pc:sldChg>
      <pc:sldChg chg="modSp add mod modAnim">
        <pc:chgData name="Long B Nguyen" userId="f59fb8f3-a021-417a-8bc1-65c8d471c621" providerId="ADAL" clId="{7CF42801-12ED-E04E-AC69-6FCBFB1E8006}" dt="2021-10-07T12:49:21.424" v="3876" actId="20577"/>
        <pc:sldMkLst>
          <pc:docMk/>
          <pc:sldMk cId="3438132956" sldId="428"/>
        </pc:sldMkLst>
        <pc:spChg chg="mod">
          <ac:chgData name="Long B Nguyen" userId="f59fb8f3-a021-417a-8bc1-65c8d471c621" providerId="ADAL" clId="{7CF42801-12ED-E04E-AC69-6FCBFB1E8006}" dt="2021-10-07T03:50:20.264" v="2019" actId="20577"/>
          <ac:spMkLst>
            <pc:docMk/>
            <pc:sldMk cId="3438132956" sldId="428"/>
            <ac:spMk id="2" creationId="{AA3A228F-61D0-D949-A5E7-F83756230BF8}"/>
          </ac:spMkLst>
        </pc:spChg>
        <pc:spChg chg="mod">
          <ac:chgData name="Long B Nguyen" userId="f59fb8f3-a021-417a-8bc1-65c8d471c621" providerId="ADAL" clId="{7CF42801-12ED-E04E-AC69-6FCBFB1E8006}" dt="2021-10-07T12:49:21.424" v="3876" actId="20577"/>
          <ac:spMkLst>
            <pc:docMk/>
            <pc:sldMk cId="3438132956" sldId="428"/>
            <ac:spMk id="9" creationId="{E3B2E017-30B2-884B-A113-B419A2ED51AD}"/>
          </ac:spMkLst>
        </pc:spChg>
      </pc:sldChg>
      <pc:sldChg chg="addSp delSp modSp add mod">
        <pc:chgData name="Long B Nguyen" userId="f59fb8f3-a021-417a-8bc1-65c8d471c621" providerId="ADAL" clId="{7CF42801-12ED-E04E-AC69-6FCBFB1E8006}" dt="2021-10-07T12:45:52.728" v="3636" actId="1036"/>
        <pc:sldMkLst>
          <pc:docMk/>
          <pc:sldMk cId="436030091" sldId="429"/>
        </pc:sldMkLst>
        <pc:spChg chg="mod">
          <ac:chgData name="Long B Nguyen" userId="f59fb8f3-a021-417a-8bc1-65c8d471c621" providerId="ADAL" clId="{7CF42801-12ED-E04E-AC69-6FCBFB1E8006}" dt="2021-10-07T11:47:56.629" v="2786" actId="20577"/>
          <ac:spMkLst>
            <pc:docMk/>
            <pc:sldMk cId="436030091" sldId="429"/>
            <ac:spMk id="40961" creationId="{266119B2-414E-5047-A049-172C3274D6D7}"/>
          </ac:spMkLst>
        </pc:spChg>
        <pc:spChg chg="mod">
          <ac:chgData name="Long B Nguyen" userId="f59fb8f3-a021-417a-8bc1-65c8d471c621" providerId="ADAL" clId="{7CF42801-12ED-E04E-AC69-6FCBFB1E8006}" dt="2021-10-07T12:45:43.971" v="3584" actId="20577"/>
          <ac:spMkLst>
            <pc:docMk/>
            <pc:sldMk cId="436030091" sldId="429"/>
            <ac:spMk id="40962" creationId="{95CBFE7E-C29B-E04D-A37E-0DBCF46A1435}"/>
          </ac:spMkLst>
        </pc:spChg>
        <pc:picChg chg="add mod">
          <ac:chgData name="Long B Nguyen" userId="f59fb8f3-a021-417a-8bc1-65c8d471c621" providerId="ADAL" clId="{7CF42801-12ED-E04E-AC69-6FCBFB1E8006}" dt="2021-10-07T12:45:52.728" v="3636" actId="1036"/>
          <ac:picMkLst>
            <pc:docMk/>
            <pc:sldMk cId="436030091" sldId="429"/>
            <ac:picMk id="3" creationId="{0FD0625C-ED12-5A4D-887B-BBFF15AE24EA}"/>
          </ac:picMkLst>
        </pc:picChg>
        <pc:picChg chg="add mod">
          <ac:chgData name="Long B Nguyen" userId="f59fb8f3-a021-417a-8bc1-65c8d471c621" providerId="ADAL" clId="{7CF42801-12ED-E04E-AC69-6FCBFB1E8006}" dt="2021-10-07T12:45:48.057" v="3609" actId="1036"/>
          <ac:picMkLst>
            <pc:docMk/>
            <pc:sldMk cId="436030091" sldId="429"/>
            <ac:picMk id="4" creationId="{843AF8AF-4610-204D-BF1A-2774E74348E2}"/>
          </ac:picMkLst>
        </pc:picChg>
        <pc:picChg chg="del">
          <ac:chgData name="Long B Nguyen" userId="f59fb8f3-a021-417a-8bc1-65c8d471c621" providerId="ADAL" clId="{7CF42801-12ED-E04E-AC69-6FCBFB1E8006}" dt="2021-10-07T11:47:36.268" v="2767" actId="478"/>
          <ac:picMkLst>
            <pc:docMk/>
            <pc:sldMk cId="436030091" sldId="429"/>
            <ac:picMk id="40963" creationId="{132EE64E-2666-A648-8980-DA4F2C3F08AD}"/>
          </ac:picMkLst>
        </pc:picChg>
      </pc:sldChg>
      <pc:sldChg chg="new del">
        <pc:chgData name="Long B Nguyen" userId="f59fb8f3-a021-417a-8bc1-65c8d471c621" providerId="ADAL" clId="{7CF42801-12ED-E04E-AC69-6FCBFB1E8006}" dt="2021-10-08T13:49:56.394" v="3950" actId="2696"/>
        <pc:sldMkLst>
          <pc:docMk/>
          <pc:sldMk cId="473102918" sldId="430"/>
        </pc:sldMkLst>
      </pc:sldChg>
      <pc:sldChg chg="addSp delSp modSp add mod">
        <pc:chgData name="Long B Nguyen" userId="f59fb8f3-a021-417a-8bc1-65c8d471c621" providerId="ADAL" clId="{7CF42801-12ED-E04E-AC69-6FCBFB1E8006}" dt="2021-10-08T14:25:21.520" v="4466" actId="1076"/>
        <pc:sldMkLst>
          <pc:docMk/>
          <pc:sldMk cId="1837685341" sldId="431"/>
        </pc:sldMkLst>
        <pc:spChg chg="add del mod">
          <ac:chgData name="Long B Nguyen" userId="f59fb8f3-a021-417a-8bc1-65c8d471c621" providerId="ADAL" clId="{7CF42801-12ED-E04E-AC69-6FCBFB1E8006}" dt="2021-10-08T14:24:54.520" v="4458" actId="478"/>
          <ac:spMkLst>
            <pc:docMk/>
            <pc:sldMk cId="1837685341" sldId="431"/>
            <ac:spMk id="8" creationId="{9AA9852B-94F1-2D49-B242-064C512AAA8B}"/>
          </ac:spMkLst>
        </pc:spChg>
        <pc:spChg chg="mod">
          <ac:chgData name="Long B Nguyen" userId="f59fb8f3-a021-417a-8bc1-65c8d471c621" providerId="ADAL" clId="{7CF42801-12ED-E04E-AC69-6FCBFB1E8006}" dt="2021-10-08T13:52:54.842" v="4449" actId="20577"/>
          <ac:spMkLst>
            <pc:docMk/>
            <pc:sldMk cId="1837685341" sldId="431"/>
            <ac:spMk id="40961" creationId="{266119B2-414E-5047-A049-172C3274D6D7}"/>
          </ac:spMkLst>
        </pc:spChg>
        <pc:spChg chg="mod">
          <ac:chgData name="Long B Nguyen" userId="f59fb8f3-a021-417a-8bc1-65c8d471c621" providerId="ADAL" clId="{7CF42801-12ED-E04E-AC69-6FCBFB1E8006}" dt="2021-10-08T14:25:15.237" v="4463" actId="20577"/>
          <ac:spMkLst>
            <pc:docMk/>
            <pc:sldMk cId="1837685341" sldId="431"/>
            <ac:spMk id="40962" creationId="{95CBFE7E-C29B-E04D-A37E-0DBCF46A1435}"/>
          </ac:spMkLst>
        </pc:spChg>
        <pc:picChg chg="del">
          <ac:chgData name="Long B Nguyen" userId="f59fb8f3-a021-417a-8bc1-65c8d471c621" providerId="ADAL" clId="{7CF42801-12ED-E04E-AC69-6FCBFB1E8006}" dt="2021-10-08T13:51:10.303" v="4107" actId="478"/>
          <ac:picMkLst>
            <pc:docMk/>
            <pc:sldMk cId="1837685341" sldId="431"/>
            <ac:picMk id="3" creationId="{0FD0625C-ED12-5A4D-887B-BBFF15AE24EA}"/>
          </ac:picMkLst>
        </pc:picChg>
        <pc:picChg chg="del">
          <ac:chgData name="Long B Nguyen" userId="f59fb8f3-a021-417a-8bc1-65c8d471c621" providerId="ADAL" clId="{7CF42801-12ED-E04E-AC69-6FCBFB1E8006}" dt="2021-10-08T13:51:09.203" v="4106" actId="478"/>
          <ac:picMkLst>
            <pc:docMk/>
            <pc:sldMk cId="1837685341" sldId="431"/>
            <ac:picMk id="4" creationId="{843AF8AF-4610-204D-BF1A-2774E74348E2}"/>
          </ac:picMkLst>
        </pc:picChg>
        <pc:picChg chg="add mod">
          <ac:chgData name="Long B Nguyen" userId="f59fb8f3-a021-417a-8bc1-65c8d471c621" providerId="ADAL" clId="{7CF42801-12ED-E04E-AC69-6FCBFB1E8006}" dt="2021-10-08T14:25:21.520" v="4466" actId="1076"/>
          <ac:picMkLst>
            <pc:docMk/>
            <pc:sldMk cId="1837685341" sldId="431"/>
            <ac:picMk id="9" creationId="{D7641B18-D64D-AF45-BAB3-C182471B7E7D}"/>
          </ac:picMkLst>
        </pc:picChg>
      </pc:sldChg>
      <pc:sldChg chg="delSp modSp add mod">
        <pc:chgData name="Long B Nguyen" userId="f59fb8f3-a021-417a-8bc1-65c8d471c621" providerId="ADAL" clId="{7CF42801-12ED-E04E-AC69-6FCBFB1E8006}" dt="2021-10-08T14:38:38.255" v="4830" actId="20577"/>
        <pc:sldMkLst>
          <pc:docMk/>
          <pc:sldMk cId="1407476634" sldId="432"/>
        </pc:sldMkLst>
        <pc:spChg chg="mod">
          <ac:chgData name="Long B Nguyen" userId="f59fb8f3-a021-417a-8bc1-65c8d471c621" providerId="ADAL" clId="{7CF42801-12ED-E04E-AC69-6FCBFB1E8006}" dt="2021-10-08T14:38:38.255" v="4830" actId="20577"/>
          <ac:spMkLst>
            <pc:docMk/>
            <pc:sldMk cId="1407476634" sldId="432"/>
            <ac:spMk id="40962" creationId="{95CBFE7E-C29B-E04D-A37E-0DBCF46A1435}"/>
          </ac:spMkLst>
        </pc:spChg>
        <pc:picChg chg="del">
          <ac:chgData name="Long B Nguyen" userId="f59fb8f3-a021-417a-8bc1-65c8d471c621" providerId="ADAL" clId="{7CF42801-12ED-E04E-AC69-6FCBFB1E8006}" dt="2021-10-08T14:35:21.130" v="4470" actId="478"/>
          <ac:picMkLst>
            <pc:docMk/>
            <pc:sldMk cId="1407476634" sldId="432"/>
            <ac:picMk id="3" creationId="{0FD0625C-ED12-5A4D-887B-BBFF15AE24EA}"/>
          </ac:picMkLst>
        </pc:picChg>
        <pc:picChg chg="del">
          <ac:chgData name="Long B Nguyen" userId="f59fb8f3-a021-417a-8bc1-65c8d471c621" providerId="ADAL" clId="{7CF42801-12ED-E04E-AC69-6FCBFB1E8006}" dt="2021-10-08T14:35:20.375" v="4469" actId="478"/>
          <ac:picMkLst>
            <pc:docMk/>
            <pc:sldMk cId="1407476634" sldId="432"/>
            <ac:picMk id="4" creationId="{843AF8AF-4610-204D-BF1A-2774E74348E2}"/>
          </ac:picMkLst>
        </pc:picChg>
      </pc:sldChg>
    </pc:docChg>
  </pc:docChgLst>
  <pc:docChgLst>
    <pc:chgData name="Long Nguyen" userId="f59fb8f3-a021-417a-8bc1-65c8d471c621" providerId="ADAL" clId="{EDD6D54B-FF8F-6841-9C88-C9AE42364541}"/>
    <pc:docChg chg="undo custSel addSld delSld modSld">
      <pc:chgData name="Long Nguyen" userId="f59fb8f3-a021-417a-8bc1-65c8d471c621" providerId="ADAL" clId="{EDD6D54B-FF8F-6841-9C88-C9AE42364541}" dt="2022-10-19T16:12:25.480" v="2079" actId="2696"/>
      <pc:docMkLst>
        <pc:docMk/>
      </pc:docMkLst>
      <pc:sldChg chg="modSp mod">
        <pc:chgData name="Long Nguyen" userId="f59fb8f3-a021-417a-8bc1-65c8d471c621" providerId="ADAL" clId="{EDD6D54B-FF8F-6841-9C88-C9AE42364541}" dt="2022-09-28T18:01:14.804" v="702" actId="20577"/>
        <pc:sldMkLst>
          <pc:docMk/>
          <pc:sldMk cId="131840209" sldId="286"/>
        </pc:sldMkLst>
        <pc:spChg chg="mod">
          <ac:chgData name="Long Nguyen" userId="f59fb8f3-a021-417a-8bc1-65c8d471c621" providerId="ADAL" clId="{EDD6D54B-FF8F-6841-9C88-C9AE42364541}" dt="2022-09-28T18:01:14.804" v="702" actId="20577"/>
          <ac:spMkLst>
            <pc:docMk/>
            <pc:sldMk cId="131840209" sldId="286"/>
            <ac:spMk id="9" creationId="{E3B2E017-30B2-884B-A113-B419A2ED51AD}"/>
          </ac:spMkLst>
        </pc:spChg>
      </pc:sldChg>
      <pc:sldChg chg="add">
        <pc:chgData name="Long Nguyen" userId="f59fb8f3-a021-417a-8bc1-65c8d471c621" providerId="ADAL" clId="{EDD6D54B-FF8F-6841-9C88-C9AE42364541}" dt="2022-09-28T18:01:55.773" v="703"/>
        <pc:sldMkLst>
          <pc:docMk/>
          <pc:sldMk cId="847072393" sldId="292"/>
        </pc:sldMkLst>
      </pc:sldChg>
      <pc:sldChg chg="addSp delSp modSp add mod">
        <pc:chgData name="Long Nguyen" userId="f59fb8f3-a021-417a-8bc1-65c8d471c621" providerId="ADAL" clId="{EDD6D54B-FF8F-6841-9C88-C9AE42364541}" dt="2022-09-28T18:03:41.601" v="733" actId="113"/>
        <pc:sldMkLst>
          <pc:docMk/>
          <pc:sldMk cId="1511080215" sldId="300"/>
        </pc:sldMkLst>
        <pc:spChg chg="mod">
          <ac:chgData name="Long Nguyen" userId="f59fb8f3-a021-417a-8bc1-65c8d471c621" providerId="ADAL" clId="{EDD6D54B-FF8F-6841-9C88-C9AE42364541}" dt="2022-09-28T17:46:02.533" v="106" actId="20577"/>
          <ac:spMkLst>
            <pc:docMk/>
            <pc:sldMk cId="1511080215" sldId="300"/>
            <ac:spMk id="2" creationId="{AA3A228F-61D0-D949-A5E7-F83756230BF8}"/>
          </ac:spMkLst>
        </pc:spChg>
        <pc:spChg chg="mod">
          <ac:chgData name="Long Nguyen" userId="f59fb8f3-a021-417a-8bc1-65c8d471c621" providerId="ADAL" clId="{EDD6D54B-FF8F-6841-9C88-C9AE42364541}" dt="2022-09-28T18:03:41.601" v="733" actId="113"/>
          <ac:spMkLst>
            <pc:docMk/>
            <pc:sldMk cId="1511080215" sldId="300"/>
            <ac:spMk id="9" creationId="{E3B2E017-30B2-884B-A113-B419A2ED51AD}"/>
          </ac:spMkLst>
        </pc:spChg>
        <pc:graphicFrameChg chg="del">
          <ac:chgData name="Long Nguyen" userId="f59fb8f3-a021-417a-8bc1-65c8d471c621" providerId="ADAL" clId="{EDD6D54B-FF8F-6841-9C88-C9AE42364541}" dt="2022-09-28T17:45:51.979" v="76" actId="478"/>
          <ac:graphicFrameMkLst>
            <pc:docMk/>
            <pc:sldMk cId="1511080215" sldId="300"/>
            <ac:graphicFrameMk id="3" creationId="{57EBABBC-BF53-D54B-B535-A6EEF3CDBAF8}"/>
          </ac:graphicFrameMkLst>
        </pc:graphicFrameChg>
        <pc:graphicFrameChg chg="add del mod">
          <ac:chgData name="Long Nguyen" userId="f59fb8f3-a021-417a-8bc1-65c8d471c621" providerId="ADAL" clId="{EDD6D54B-FF8F-6841-9C88-C9AE42364541}" dt="2022-09-28T17:50:06.092" v="218" actId="478"/>
          <ac:graphicFrameMkLst>
            <pc:docMk/>
            <pc:sldMk cId="1511080215" sldId="300"/>
            <ac:graphicFrameMk id="4" creationId="{EC617BD9-088E-7BF2-FFC1-82A9284622EA}"/>
          </ac:graphicFrameMkLst>
        </pc:graphicFrameChg>
        <pc:graphicFrameChg chg="add del mod">
          <ac:chgData name="Long Nguyen" userId="f59fb8f3-a021-417a-8bc1-65c8d471c621" providerId="ADAL" clId="{EDD6D54B-FF8F-6841-9C88-C9AE42364541}" dt="2022-09-28T17:54:12.344" v="449" actId="478"/>
          <ac:graphicFrameMkLst>
            <pc:docMk/>
            <pc:sldMk cId="1511080215" sldId="300"/>
            <ac:graphicFrameMk id="5" creationId="{F53BB0C4-5F9B-AF8D-0B0C-8A5BBF64D27C}"/>
          </ac:graphicFrameMkLst>
        </pc:graphicFrameChg>
        <pc:graphicFrameChg chg="add mod modGraphic">
          <ac:chgData name="Long Nguyen" userId="f59fb8f3-a021-417a-8bc1-65c8d471c621" providerId="ADAL" clId="{EDD6D54B-FF8F-6841-9C88-C9AE42364541}" dt="2022-09-28T17:59:34.203" v="662" actId="1076"/>
          <ac:graphicFrameMkLst>
            <pc:docMk/>
            <pc:sldMk cId="1511080215" sldId="300"/>
            <ac:graphicFrameMk id="6" creationId="{E1F30250-355C-0CB0-3F56-19C16156370E}"/>
          </ac:graphicFrameMkLst>
        </pc:graphicFrameChg>
      </pc:sldChg>
      <pc:sldChg chg="modSp add modAnim">
        <pc:chgData name="Long Nguyen" userId="f59fb8f3-a021-417a-8bc1-65c8d471c621" providerId="ADAL" clId="{EDD6D54B-FF8F-6841-9C88-C9AE42364541}" dt="2022-09-28T18:00:30.164" v="681" actId="20577"/>
        <pc:sldMkLst>
          <pc:docMk/>
          <pc:sldMk cId="885822507" sldId="303"/>
        </pc:sldMkLst>
        <pc:spChg chg="mod">
          <ac:chgData name="Long Nguyen" userId="f59fb8f3-a021-417a-8bc1-65c8d471c621" providerId="ADAL" clId="{EDD6D54B-FF8F-6841-9C88-C9AE42364541}" dt="2022-09-28T18:00:30.164" v="681" actId="20577"/>
          <ac:spMkLst>
            <pc:docMk/>
            <pc:sldMk cId="885822507" sldId="303"/>
            <ac:spMk id="9" creationId="{E3B2E017-30B2-884B-A113-B419A2ED51AD}"/>
          </ac:spMkLst>
        </pc:spChg>
      </pc:sldChg>
      <pc:sldChg chg="modSp">
        <pc:chgData name="Long Nguyen" userId="f59fb8f3-a021-417a-8bc1-65c8d471c621" providerId="ADAL" clId="{EDD6D54B-FF8F-6841-9C88-C9AE42364541}" dt="2022-10-18T12:53:18" v="975" actId="113"/>
        <pc:sldMkLst>
          <pc:docMk/>
          <pc:sldMk cId="3984246490" sldId="307"/>
        </pc:sldMkLst>
        <pc:spChg chg="mod">
          <ac:chgData name="Long Nguyen" userId="f59fb8f3-a021-417a-8bc1-65c8d471c621" providerId="ADAL" clId="{EDD6D54B-FF8F-6841-9C88-C9AE42364541}" dt="2022-10-18T12:53:18" v="975" actId="113"/>
          <ac:spMkLst>
            <pc:docMk/>
            <pc:sldMk cId="3984246490" sldId="307"/>
            <ac:spMk id="9" creationId="{E3B2E017-30B2-884B-A113-B419A2ED51AD}"/>
          </ac:spMkLst>
        </pc:spChg>
      </pc:sldChg>
      <pc:sldChg chg="del">
        <pc:chgData name="Long Nguyen" userId="f59fb8f3-a021-417a-8bc1-65c8d471c621" providerId="ADAL" clId="{EDD6D54B-FF8F-6841-9C88-C9AE42364541}" dt="2022-09-28T15:53:53.106" v="6" actId="2696"/>
        <pc:sldMkLst>
          <pc:docMk/>
          <pc:sldMk cId="3672999173" sldId="308"/>
        </pc:sldMkLst>
      </pc:sldChg>
      <pc:sldChg chg="add">
        <pc:chgData name="Long Nguyen" userId="f59fb8f3-a021-417a-8bc1-65c8d471c621" providerId="ADAL" clId="{EDD6D54B-FF8F-6841-9C88-C9AE42364541}" dt="2022-09-28T18:01:55.773" v="703"/>
        <pc:sldMkLst>
          <pc:docMk/>
          <pc:sldMk cId="4013144405" sldId="310"/>
        </pc:sldMkLst>
      </pc:sldChg>
      <pc:sldChg chg="del">
        <pc:chgData name="Long Nguyen" userId="f59fb8f3-a021-417a-8bc1-65c8d471c621" providerId="ADAL" clId="{EDD6D54B-FF8F-6841-9C88-C9AE42364541}" dt="2022-09-28T15:53:48.313" v="4" actId="2696"/>
        <pc:sldMkLst>
          <pc:docMk/>
          <pc:sldMk cId="4055245160" sldId="310"/>
        </pc:sldMkLst>
      </pc:sldChg>
      <pc:sldChg chg="del">
        <pc:chgData name="Long Nguyen" userId="f59fb8f3-a021-417a-8bc1-65c8d471c621" providerId="ADAL" clId="{EDD6D54B-FF8F-6841-9C88-C9AE42364541}" dt="2022-09-28T15:53:55.015" v="7" actId="2696"/>
        <pc:sldMkLst>
          <pc:docMk/>
          <pc:sldMk cId="4210029770" sldId="311"/>
        </pc:sldMkLst>
      </pc:sldChg>
      <pc:sldChg chg="modSp mod modAnim">
        <pc:chgData name="Long Nguyen" userId="f59fb8f3-a021-417a-8bc1-65c8d471c621" providerId="ADAL" clId="{EDD6D54B-FF8F-6841-9C88-C9AE42364541}" dt="2022-10-19T12:48:33.158" v="1196" actId="20577"/>
        <pc:sldMkLst>
          <pc:docMk/>
          <pc:sldMk cId="426544314" sldId="337"/>
        </pc:sldMkLst>
        <pc:spChg chg="mod">
          <ac:chgData name="Long Nguyen" userId="f59fb8f3-a021-417a-8bc1-65c8d471c621" providerId="ADAL" clId="{EDD6D54B-FF8F-6841-9C88-C9AE42364541}" dt="2022-10-19T12:48:16.958" v="1192" actId="1076"/>
          <ac:spMkLst>
            <pc:docMk/>
            <pc:sldMk cId="426544314" sldId="337"/>
            <ac:spMk id="2" creationId="{AA3A228F-61D0-D949-A5E7-F83756230BF8}"/>
          </ac:spMkLst>
        </pc:spChg>
        <pc:spChg chg="mod">
          <ac:chgData name="Long Nguyen" userId="f59fb8f3-a021-417a-8bc1-65c8d471c621" providerId="ADAL" clId="{EDD6D54B-FF8F-6841-9C88-C9AE42364541}" dt="2022-10-19T12:48:33.158" v="1196" actId="20577"/>
          <ac:spMkLst>
            <pc:docMk/>
            <pc:sldMk cId="426544314" sldId="337"/>
            <ac:spMk id="6" creationId="{B7AB2EA4-48CC-FD46-9632-CD4301E82099}"/>
          </ac:spMkLst>
        </pc:spChg>
        <pc:spChg chg="mod">
          <ac:chgData name="Long Nguyen" userId="f59fb8f3-a021-417a-8bc1-65c8d471c621" providerId="ADAL" clId="{EDD6D54B-FF8F-6841-9C88-C9AE42364541}" dt="2022-10-19T12:48:22.911" v="1194" actId="14100"/>
          <ac:spMkLst>
            <pc:docMk/>
            <pc:sldMk cId="426544314" sldId="337"/>
            <ac:spMk id="9" creationId="{E3B2E017-30B2-884B-A113-B419A2ED51AD}"/>
          </ac:spMkLst>
        </pc:spChg>
      </pc:sldChg>
      <pc:sldChg chg="modSp add mod modAnim">
        <pc:chgData name="Long Nguyen" userId="f59fb8f3-a021-417a-8bc1-65c8d471c621" providerId="ADAL" clId="{EDD6D54B-FF8F-6841-9C88-C9AE42364541}" dt="2022-09-28T18:07:06.752" v="936" actId="14100"/>
        <pc:sldMkLst>
          <pc:docMk/>
          <pc:sldMk cId="3041297697" sldId="358"/>
        </pc:sldMkLst>
        <pc:spChg chg="mod">
          <ac:chgData name="Long Nguyen" userId="f59fb8f3-a021-417a-8bc1-65c8d471c621" providerId="ADAL" clId="{EDD6D54B-FF8F-6841-9C88-C9AE42364541}" dt="2022-09-28T18:07:06.752" v="936" actId="14100"/>
          <ac:spMkLst>
            <pc:docMk/>
            <pc:sldMk cId="3041297697" sldId="358"/>
            <ac:spMk id="9" creationId="{E3B2E017-30B2-884B-A113-B419A2ED51AD}"/>
          </ac:spMkLst>
        </pc:spChg>
      </pc:sldChg>
      <pc:sldChg chg="modSp mod modAnim">
        <pc:chgData name="Long Nguyen" userId="f59fb8f3-a021-417a-8bc1-65c8d471c621" providerId="ADAL" clId="{EDD6D54B-FF8F-6841-9C88-C9AE42364541}" dt="2022-10-18T12:51:49.176" v="969" actId="20577"/>
        <pc:sldMkLst>
          <pc:docMk/>
          <pc:sldMk cId="2991473066" sldId="400"/>
        </pc:sldMkLst>
        <pc:spChg chg="mod">
          <ac:chgData name="Long Nguyen" userId="f59fb8f3-a021-417a-8bc1-65c8d471c621" providerId="ADAL" clId="{EDD6D54B-FF8F-6841-9C88-C9AE42364541}" dt="2022-10-18T12:51:49.176" v="969" actId="20577"/>
          <ac:spMkLst>
            <pc:docMk/>
            <pc:sldMk cId="2991473066" sldId="400"/>
            <ac:spMk id="9" creationId="{E3B2E017-30B2-884B-A113-B419A2ED51AD}"/>
          </ac:spMkLst>
        </pc:spChg>
      </pc:sldChg>
      <pc:sldChg chg="modSp mod modAnim">
        <pc:chgData name="Long Nguyen" userId="f59fb8f3-a021-417a-8bc1-65c8d471c621" providerId="ADAL" clId="{EDD6D54B-FF8F-6841-9C88-C9AE42364541}" dt="2022-10-19T15:03:20.982" v="1584" actId="27636"/>
        <pc:sldMkLst>
          <pc:docMk/>
          <pc:sldMk cId="1586487569" sldId="402"/>
        </pc:sldMkLst>
        <pc:spChg chg="mod">
          <ac:chgData name="Long Nguyen" userId="f59fb8f3-a021-417a-8bc1-65c8d471c621" providerId="ADAL" clId="{EDD6D54B-FF8F-6841-9C88-C9AE42364541}" dt="2022-10-19T15:03:20.982" v="1584" actId="27636"/>
          <ac:spMkLst>
            <pc:docMk/>
            <pc:sldMk cId="1586487569" sldId="402"/>
            <ac:spMk id="9" creationId="{E3B2E017-30B2-884B-A113-B419A2ED51AD}"/>
          </ac:spMkLst>
        </pc:spChg>
      </pc:sldChg>
      <pc:sldChg chg="del">
        <pc:chgData name="Long Nguyen" userId="f59fb8f3-a021-417a-8bc1-65c8d471c621" providerId="ADAL" clId="{EDD6D54B-FF8F-6841-9C88-C9AE42364541}" dt="2022-09-28T15:54:00.982" v="8" actId="2696"/>
        <pc:sldMkLst>
          <pc:docMk/>
          <pc:sldMk cId="3536221410" sldId="414"/>
        </pc:sldMkLst>
      </pc:sldChg>
      <pc:sldChg chg="del">
        <pc:chgData name="Long Nguyen" userId="f59fb8f3-a021-417a-8bc1-65c8d471c621" providerId="ADAL" clId="{EDD6D54B-FF8F-6841-9C88-C9AE42364541}" dt="2022-09-28T15:54:02.821" v="9" actId="2696"/>
        <pc:sldMkLst>
          <pc:docMk/>
          <pc:sldMk cId="976150634" sldId="415"/>
        </pc:sldMkLst>
      </pc:sldChg>
      <pc:sldChg chg="del">
        <pc:chgData name="Long Nguyen" userId="f59fb8f3-a021-417a-8bc1-65c8d471c621" providerId="ADAL" clId="{EDD6D54B-FF8F-6841-9C88-C9AE42364541}" dt="2022-09-28T15:54:03.781" v="10" actId="2696"/>
        <pc:sldMkLst>
          <pc:docMk/>
          <pc:sldMk cId="1551984946" sldId="416"/>
        </pc:sldMkLst>
      </pc:sldChg>
      <pc:sldChg chg="modSp mod">
        <pc:chgData name="Long Nguyen" userId="f59fb8f3-a021-417a-8bc1-65c8d471c621" providerId="ADAL" clId="{EDD6D54B-FF8F-6841-9C88-C9AE42364541}" dt="2022-09-28T15:53:42.274" v="3" actId="20577"/>
        <pc:sldMkLst>
          <pc:docMk/>
          <pc:sldMk cId="3612472641" sldId="418"/>
        </pc:sldMkLst>
        <pc:spChg chg="mod">
          <ac:chgData name="Long Nguyen" userId="f59fb8f3-a021-417a-8bc1-65c8d471c621" providerId="ADAL" clId="{EDD6D54B-FF8F-6841-9C88-C9AE42364541}" dt="2022-09-28T15:53:42.274" v="3" actId="20577"/>
          <ac:spMkLst>
            <pc:docMk/>
            <pc:sldMk cId="3612472641" sldId="418"/>
            <ac:spMk id="3" creationId="{FEFA68FB-503E-B144-9FA2-2B3EF2748204}"/>
          </ac:spMkLst>
        </pc:spChg>
      </pc:sldChg>
      <pc:sldChg chg="modSp modAnim">
        <pc:chgData name="Long Nguyen" userId="f59fb8f3-a021-417a-8bc1-65c8d471c621" providerId="ADAL" clId="{EDD6D54B-FF8F-6841-9C88-C9AE42364541}" dt="2022-10-19T12:49:25.477" v="1267" actId="20577"/>
        <pc:sldMkLst>
          <pc:docMk/>
          <pc:sldMk cId="4022128097" sldId="423"/>
        </pc:sldMkLst>
        <pc:spChg chg="mod">
          <ac:chgData name="Long Nguyen" userId="f59fb8f3-a021-417a-8bc1-65c8d471c621" providerId="ADAL" clId="{EDD6D54B-FF8F-6841-9C88-C9AE42364541}" dt="2022-10-19T12:49:25.477" v="1267" actId="20577"/>
          <ac:spMkLst>
            <pc:docMk/>
            <pc:sldMk cId="4022128097" sldId="423"/>
            <ac:spMk id="6" creationId="{B7AB2EA4-48CC-FD46-9632-CD4301E82099}"/>
          </ac:spMkLst>
        </pc:spChg>
        <pc:spChg chg="mod">
          <ac:chgData name="Long Nguyen" userId="f59fb8f3-a021-417a-8bc1-65c8d471c621" providerId="ADAL" clId="{EDD6D54B-FF8F-6841-9C88-C9AE42364541}" dt="2022-10-19T12:49:03.155" v="1198" actId="20577"/>
          <ac:spMkLst>
            <pc:docMk/>
            <pc:sldMk cId="4022128097" sldId="423"/>
            <ac:spMk id="9" creationId="{E3B2E017-30B2-884B-A113-B419A2ED51AD}"/>
          </ac:spMkLst>
        </pc:spChg>
      </pc:sldChg>
      <pc:sldChg chg="addSp modSp mod modAnim">
        <pc:chgData name="Long Nguyen" userId="f59fb8f3-a021-417a-8bc1-65c8d471c621" providerId="ADAL" clId="{EDD6D54B-FF8F-6841-9C88-C9AE42364541}" dt="2022-09-28T15:57:43.863" v="71"/>
        <pc:sldMkLst>
          <pc:docMk/>
          <pc:sldMk cId="2920365265" sldId="427"/>
        </pc:sldMkLst>
        <pc:spChg chg="add mod">
          <ac:chgData name="Long Nguyen" userId="f59fb8f3-a021-417a-8bc1-65c8d471c621" providerId="ADAL" clId="{EDD6D54B-FF8F-6841-9C88-C9AE42364541}" dt="2022-09-28T15:57:38.769" v="70" actId="14100"/>
          <ac:spMkLst>
            <pc:docMk/>
            <pc:sldMk cId="2920365265" sldId="427"/>
            <ac:spMk id="4" creationId="{F34589A3-1303-4060-2803-AD24967656AF}"/>
          </ac:spMkLst>
        </pc:spChg>
        <pc:spChg chg="mod">
          <ac:chgData name="Long Nguyen" userId="f59fb8f3-a021-417a-8bc1-65c8d471c621" providerId="ADAL" clId="{EDD6D54B-FF8F-6841-9C88-C9AE42364541}" dt="2022-09-28T15:55:56.125" v="39" actId="20577"/>
          <ac:spMkLst>
            <pc:docMk/>
            <pc:sldMk cId="2920365265" sldId="427"/>
            <ac:spMk id="9" creationId="{E3B2E017-30B2-884B-A113-B419A2ED51AD}"/>
          </ac:spMkLst>
        </pc:spChg>
      </pc:sldChg>
      <pc:sldChg chg="del">
        <pc:chgData name="Long Nguyen" userId="f59fb8f3-a021-417a-8bc1-65c8d471c621" providerId="ADAL" clId="{EDD6D54B-FF8F-6841-9C88-C9AE42364541}" dt="2022-09-28T15:53:50.986" v="5" actId="2696"/>
        <pc:sldMkLst>
          <pc:docMk/>
          <pc:sldMk cId="3438132956" sldId="428"/>
        </pc:sldMkLst>
      </pc:sldChg>
      <pc:sldChg chg="modSp new mod">
        <pc:chgData name="Long Nguyen" userId="f59fb8f3-a021-417a-8bc1-65c8d471c621" providerId="ADAL" clId="{EDD6D54B-FF8F-6841-9C88-C9AE42364541}" dt="2022-10-19T15:06:11.966" v="1725" actId="20577"/>
        <pc:sldMkLst>
          <pc:docMk/>
          <pc:sldMk cId="19326315" sldId="433"/>
        </pc:sldMkLst>
        <pc:spChg chg="mod">
          <ac:chgData name="Long Nguyen" userId="f59fb8f3-a021-417a-8bc1-65c8d471c621" providerId="ADAL" clId="{EDD6D54B-FF8F-6841-9C88-C9AE42364541}" dt="2022-10-18T12:46:29.616" v="958" actId="207"/>
          <ac:spMkLst>
            <pc:docMk/>
            <pc:sldMk cId="19326315" sldId="433"/>
            <ac:spMk id="2" creationId="{3209DE06-EBB7-60B9-B785-08DA3A0F336B}"/>
          </ac:spMkLst>
        </pc:spChg>
        <pc:spChg chg="mod">
          <ac:chgData name="Long Nguyen" userId="f59fb8f3-a021-417a-8bc1-65c8d471c621" providerId="ADAL" clId="{EDD6D54B-FF8F-6841-9C88-C9AE42364541}" dt="2022-10-19T15:06:11.966" v="1725" actId="20577"/>
          <ac:spMkLst>
            <pc:docMk/>
            <pc:sldMk cId="19326315" sldId="433"/>
            <ac:spMk id="3" creationId="{DED52641-5C1B-8A13-F847-9405D4A46FDD}"/>
          </ac:spMkLst>
        </pc:spChg>
      </pc:sldChg>
      <pc:sldChg chg="new del">
        <pc:chgData name="Long Nguyen" userId="f59fb8f3-a021-417a-8bc1-65c8d471c621" providerId="ADAL" clId="{EDD6D54B-FF8F-6841-9C88-C9AE42364541}" dt="2022-09-28T17:45:49.319" v="75" actId="2696"/>
        <pc:sldMkLst>
          <pc:docMk/>
          <pc:sldMk cId="262268063" sldId="433"/>
        </pc:sldMkLst>
      </pc:sldChg>
      <pc:sldChg chg="new del">
        <pc:chgData name="Long Nguyen" userId="f59fb8f3-a021-417a-8bc1-65c8d471c621" providerId="ADAL" clId="{EDD6D54B-FF8F-6841-9C88-C9AE42364541}" dt="2022-10-19T16:12:25.480" v="2079" actId="2696"/>
        <pc:sldMkLst>
          <pc:docMk/>
          <pc:sldMk cId="2048001532" sldId="434"/>
        </pc:sldMkLst>
      </pc:sldChg>
      <pc:sldChg chg="add del">
        <pc:chgData name="Long Nguyen" userId="f59fb8f3-a021-417a-8bc1-65c8d471c621" providerId="ADAL" clId="{EDD6D54B-FF8F-6841-9C88-C9AE42364541}" dt="2022-09-28T17:59:48.695" v="663" actId="2696"/>
        <pc:sldMkLst>
          <pc:docMk/>
          <pc:sldMk cId="2456088912" sldId="434"/>
        </pc:sldMkLst>
      </pc:sldChg>
      <pc:sldChg chg="addSp modSp add mod">
        <pc:chgData name="Long Nguyen" userId="f59fb8f3-a021-417a-8bc1-65c8d471c621" providerId="ADAL" clId="{EDD6D54B-FF8F-6841-9C88-C9AE42364541}" dt="2022-10-19T12:52:08.615" v="1393" actId="20577"/>
        <pc:sldMkLst>
          <pc:docMk/>
          <pc:sldMk cId="866280552" sldId="435"/>
        </pc:sldMkLst>
        <pc:spChg chg="mod">
          <ac:chgData name="Long Nguyen" userId="f59fb8f3-a021-417a-8bc1-65c8d471c621" providerId="ADAL" clId="{EDD6D54B-FF8F-6841-9C88-C9AE42364541}" dt="2022-10-19T12:50:33.843" v="1307" actId="20577"/>
          <ac:spMkLst>
            <pc:docMk/>
            <pc:sldMk cId="866280552" sldId="435"/>
            <ac:spMk id="3" creationId="{DED52641-5C1B-8A13-F847-9405D4A46FDD}"/>
          </ac:spMkLst>
        </pc:spChg>
        <pc:spChg chg="add mod">
          <ac:chgData name="Long Nguyen" userId="f59fb8f3-a021-417a-8bc1-65c8d471c621" providerId="ADAL" clId="{EDD6D54B-FF8F-6841-9C88-C9AE42364541}" dt="2022-10-19T12:51:04.564" v="1314" actId="20577"/>
          <ac:spMkLst>
            <pc:docMk/>
            <pc:sldMk cId="866280552" sldId="435"/>
            <ac:spMk id="6" creationId="{43E1FC3B-47DF-F2FF-B55B-1FDDDFF8949F}"/>
          </ac:spMkLst>
        </pc:spChg>
        <pc:spChg chg="add mod">
          <ac:chgData name="Long Nguyen" userId="f59fb8f3-a021-417a-8bc1-65c8d471c621" providerId="ADAL" clId="{EDD6D54B-FF8F-6841-9C88-C9AE42364541}" dt="2022-10-19T12:52:08.615" v="1393" actId="20577"/>
          <ac:spMkLst>
            <pc:docMk/>
            <pc:sldMk cId="866280552" sldId="435"/>
            <ac:spMk id="8" creationId="{0D7B5AD3-55EC-40BC-112C-FF2DAD6297D2}"/>
          </ac:spMkLst>
        </pc:spChg>
        <pc:picChg chg="add mod">
          <ac:chgData name="Long Nguyen" userId="f59fb8f3-a021-417a-8bc1-65c8d471c621" providerId="ADAL" clId="{EDD6D54B-FF8F-6841-9C88-C9AE42364541}" dt="2022-10-19T12:50:50.074" v="1310" actId="1076"/>
          <ac:picMkLst>
            <pc:docMk/>
            <pc:sldMk cId="866280552" sldId="435"/>
            <ac:picMk id="5" creationId="{85C69EAB-1200-A890-2F71-3A2E9F39A58E}"/>
          </ac:picMkLst>
        </pc:picChg>
        <pc:picChg chg="add mod">
          <ac:chgData name="Long Nguyen" userId="f59fb8f3-a021-417a-8bc1-65c8d471c621" providerId="ADAL" clId="{EDD6D54B-FF8F-6841-9C88-C9AE42364541}" dt="2022-10-19T12:51:24.646" v="1316" actId="1076"/>
          <ac:picMkLst>
            <pc:docMk/>
            <pc:sldMk cId="866280552" sldId="435"/>
            <ac:picMk id="7" creationId="{61C8F383-3AAE-1BD5-C657-853CE8D3F6CA}"/>
          </ac:picMkLst>
        </pc:picChg>
      </pc:sldChg>
      <pc:sldChg chg="modSp add mod">
        <pc:chgData name="Long Nguyen" userId="f59fb8f3-a021-417a-8bc1-65c8d471c621" providerId="ADAL" clId="{EDD6D54B-FF8F-6841-9C88-C9AE42364541}" dt="2022-10-19T15:12:45.799" v="2078" actId="20577"/>
        <pc:sldMkLst>
          <pc:docMk/>
          <pc:sldMk cId="2004293111" sldId="436"/>
        </pc:sldMkLst>
        <pc:spChg chg="mod">
          <ac:chgData name="Long Nguyen" userId="f59fb8f3-a021-417a-8bc1-65c8d471c621" providerId="ADAL" clId="{EDD6D54B-FF8F-6841-9C88-C9AE42364541}" dt="2022-10-19T15:12:45.799" v="2078" actId="20577"/>
          <ac:spMkLst>
            <pc:docMk/>
            <pc:sldMk cId="2004293111" sldId="436"/>
            <ac:spMk id="3" creationId="{DED52641-5C1B-8A13-F847-9405D4A46FDD}"/>
          </ac:spMkLst>
        </pc:spChg>
      </pc:sldChg>
    </pc:docChg>
  </pc:docChgLst>
  <pc:docChgLst>
    <pc:chgData name="Long B Nguyen" userId="f59fb8f3-a021-417a-8bc1-65c8d471c621" providerId="ADAL" clId="{F6FAB4CF-097B-3A43-AE67-D10B4D53D1CA}"/>
    <pc:docChg chg="modSld">
      <pc:chgData name="Long B Nguyen" userId="f59fb8f3-a021-417a-8bc1-65c8d471c621" providerId="ADAL" clId="{F6FAB4CF-097B-3A43-AE67-D10B4D53D1CA}" dt="2023-10-10T11:53:44.060" v="91" actId="1076"/>
      <pc:docMkLst>
        <pc:docMk/>
      </pc:docMkLst>
      <pc:sldChg chg="addSp modSp mod">
        <pc:chgData name="Long B Nguyen" userId="f59fb8f3-a021-417a-8bc1-65c8d471c621" providerId="ADAL" clId="{F6FAB4CF-097B-3A43-AE67-D10B4D53D1CA}" dt="2023-10-10T11:53:23.351" v="86" actId="14100"/>
        <pc:sldMkLst>
          <pc:docMk/>
          <pc:sldMk cId="3395584097" sldId="404"/>
        </pc:sldMkLst>
        <pc:spChg chg="add mod">
          <ac:chgData name="Long B Nguyen" userId="f59fb8f3-a021-417a-8bc1-65c8d471c621" providerId="ADAL" clId="{F6FAB4CF-097B-3A43-AE67-D10B4D53D1CA}" dt="2023-10-10T11:53:13.483" v="83" actId="1076"/>
          <ac:spMkLst>
            <pc:docMk/>
            <pc:sldMk cId="3395584097" sldId="404"/>
            <ac:spMk id="4" creationId="{36DCEFF4-B938-2089-B010-D6A18E381A0E}"/>
          </ac:spMkLst>
        </pc:spChg>
        <pc:spChg chg="mod">
          <ac:chgData name="Long B Nguyen" userId="f59fb8f3-a021-417a-8bc1-65c8d471c621" providerId="ADAL" clId="{F6FAB4CF-097B-3A43-AE67-D10B4D53D1CA}" dt="2023-10-10T11:53:16.178" v="84" actId="1076"/>
          <ac:spMkLst>
            <pc:docMk/>
            <pc:sldMk cId="3395584097" sldId="404"/>
            <ac:spMk id="25" creationId="{B9BB4991-4105-EC40-918A-F22FD2AF1EC5}"/>
          </ac:spMkLst>
        </pc:spChg>
        <pc:cxnChg chg="mod">
          <ac:chgData name="Long B Nguyen" userId="f59fb8f3-a021-417a-8bc1-65c8d471c621" providerId="ADAL" clId="{F6FAB4CF-097B-3A43-AE67-D10B4D53D1CA}" dt="2023-10-10T11:53:18.779" v="85" actId="14100"/>
          <ac:cxnSpMkLst>
            <pc:docMk/>
            <pc:sldMk cId="3395584097" sldId="404"/>
            <ac:cxnSpMk id="18" creationId="{12FC02BD-45AD-764F-91B5-1546B5C0BC0D}"/>
          </ac:cxnSpMkLst>
        </pc:cxnChg>
        <pc:cxnChg chg="mod">
          <ac:chgData name="Long B Nguyen" userId="f59fb8f3-a021-417a-8bc1-65c8d471c621" providerId="ADAL" clId="{F6FAB4CF-097B-3A43-AE67-D10B4D53D1CA}" dt="2023-10-10T11:53:23.351" v="86" actId="14100"/>
          <ac:cxnSpMkLst>
            <pc:docMk/>
            <pc:sldMk cId="3395584097" sldId="404"/>
            <ac:cxnSpMk id="22" creationId="{A7D6B793-CDB8-474B-81AF-D75035A77EBB}"/>
          </ac:cxnSpMkLst>
        </pc:cxnChg>
      </pc:sldChg>
      <pc:sldChg chg="addSp modSp mod">
        <pc:chgData name="Long B Nguyen" userId="f59fb8f3-a021-417a-8bc1-65c8d471c621" providerId="ADAL" clId="{F6FAB4CF-097B-3A43-AE67-D10B4D53D1CA}" dt="2023-10-10T11:53:34.613" v="88" actId="1076"/>
        <pc:sldMkLst>
          <pc:docMk/>
          <pc:sldMk cId="3714893887" sldId="405"/>
        </pc:sldMkLst>
        <pc:spChg chg="add mod">
          <ac:chgData name="Long B Nguyen" userId="f59fb8f3-a021-417a-8bc1-65c8d471c621" providerId="ADAL" clId="{F6FAB4CF-097B-3A43-AE67-D10B4D53D1CA}" dt="2023-10-10T11:53:34.613" v="88" actId="1076"/>
          <ac:spMkLst>
            <pc:docMk/>
            <pc:sldMk cId="3714893887" sldId="405"/>
            <ac:spMk id="4" creationId="{7D072CEC-48A7-F8A3-BBF1-08728471C139}"/>
          </ac:spMkLst>
        </pc:spChg>
      </pc:sldChg>
      <pc:sldChg chg="addSp modSp mod">
        <pc:chgData name="Long B Nguyen" userId="f59fb8f3-a021-417a-8bc1-65c8d471c621" providerId="ADAL" clId="{F6FAB4CF-097B-3A43-AE67-D10B4D53D1CA}" dt="2023-10-10T11:53:44.060" v="91" actId="1076"/>
        <pc:sldMkLst>
          <pc:docMk/>
          <pc:sldMk cId="2579223391" sldId="407"/>
        </pc:sldMkLst>
        <pc:spChg chg="add mod">
          <ac:chgData name="Long B Nguyen" userId="f59fb8f3-a021-417a-8bc1-65c8d471c621" providerId="ADAL" clId="{F6FAB4CF-097B-3A43-AE67-D10B4D53D1CA}" dt="2023-10-10T11:53:44.060" v="91" actId="1076"/>
          <ac:spMkLst>
            <pc:docMk/>
            <pc:sldMk cId="2579223391" sldId="407"/>
            <ac:spMk id="4" creationId="{DA927243-1531-0AC5-9B94-2A68BABE968E}"/>
          </ac:spMkLst>
        </pc:spChg>
        <pc:spChg chg="mod">
          <ac:chgData name="Long B Nguyen" userId="f59fb8f3-a021-417a-8bc1-65c8d471c621" providerId="ADAL" clId="{F6FAB4CF-097B-3A43-AE67-D10B4D53D1CA}" dt="2023-10-10T11:53:40.276" v="89" actId="1076"/>
          <ac:spMkLst>
            <pc:docMk/>
            <pc:sldMk cId="2579223391" sldId="407"/>
            <ac:spMk id="11" creationId="{64246B44-6C38-BF40-A25C-4A2CECDA19B3}"/>
          </ac:spMkLst>
        </pc:spChg>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10/10/23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34</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75005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35</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1160024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36</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4076075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37</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39</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E2EB-A070-3643-8B78-88303C7990ED}" type="datetime1">
              <a:rPr lang="en-US" smtClean="0"/>
              <a:t>10/10/23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EE5A2-FC9D-5140-BCDA-E37FD1C24D49}" type="datetime1">
              <a:rPr lang="en-US" smtClean="0"/>
              <a:t>10/10/23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24349-CD10-594D-9D27-10FF2220AB97}" type="datetime1">
              <a:rPr lang="en-US" smtClean="0"/>
              <a:t>10/10/23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2FE65-AE29-8544-832D-1B68FD2777E5}" type="datetime1">
              <a:rPr lang="en-US" smtClean="0"/>
              <a:t>10/10/23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C810C-BE87-E947-9C71-C66A637CFC23}" type="datetime1">
              <a:rPr lang="en-US" smtClean="0"/>
              <a:t>10/10/23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CC4F0-B622-D046-8C81-AE28964CFAE0}" type="datetime1">
              <a:rPr lang="en-US" smtClean="0"/>
              <a:t>10/10/23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81DC6-6DA9-E344-9FC5-0C059780628F}" type="datetime1">
              <a:rPr lang="en-US" smtClean="0"/>
              <a:t>10/10/23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D2508-937C-4049-8CF0-E7BA3240B150}" type="datetime1">
              <a:rPr lang="en-US" smtClean="0"/>
              <a:t>10/10/23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DB96E-F31E-0548-A3EA-2BDAEF2ADEB4}" type="datetime1">
              <a:rPr lang="en-US" smtClean="0"/>
              <a:t>10/10/23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3412D4D-E45A-4341-837A-69B973B1363C}" type="datetime1">
              <a:rPr lang="en-US" smtClean="0"/>
              <a:t>10/10/23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4DE6C41-C67B-D345-9DFA-3D0B1439E0FC}" type="datetime1">
              <a:rPr lang="en-US" smtClean="0"/>
              <a:t>10/10/23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F56E6F9-DB29-7F41-B722-40464526ADBD}" type="datetime1">
              <a:rPr lang="en-US" smtClean="0"/>
              <a:t>10/10/23</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E4B0F9AB-7D9B-1942-A201-560D2D3B924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37898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3517125" y="284438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
        <p:nvSpPr>
          <p:cNvPr id="3" name="Slide Number Placeholder 2">
            <a:extLst>
              <a:ext uri="{FF2B5EF4-FFF2-40B4-BE49-F238E27FC236}">
                <a16:creationId xmlns:a16="http://schemas.microsoft.com/office/drawing/2014/main" id="{57C2AEBF-7D80-6742-9106-D4EBBB632DB6}"/>
              </a:ext>
            </a:extLst>
          </p:cNvPr>
          <p:cNvSpPr>
            <a:spLocks noGrp="1"/>
          </p:cNvSpPr>
          <p:nvPr>
            <p:ph type="sldNum" sz="quarter" idx="12"/>
          </p:nvPr>
        </p:nvSpPr>
        <p:spPr/>
        <p:txBody>
          <a:bodyPr/>
          <a:lstStyle/>
          <a:p>
            <a:fld id="{D57F1E4F-1CFF-5643-939E-02111984F565}" type="slidenum">
              <a:rPr lang="en-US" smtClean="0"/>
              <a:t>10</a:t>
            </a:fld>
            <a:endParaRPr lang="en-US" dirty="0"/>
          </a:p>
        </p:txBody>
      </p:sp>
      <p:sp>
        <p:nvSpPr>
          <p:cNvPr id="4" name="TextBox 3">
            <a:extLst>
              <a:ext uri="{FF2B5EF4-FFF2-40B4-BE49-F238E27FC236}">
                <a16:creationId xmlns:a16="http://schemas.microsoft.com/office/drawing/2014/main" id="{DA927243-1531-0AC5-9B94-2A68BABE968E}"/>
              </a:ext>
            </a:extLst>
          </p:cNvPr>
          <p:cNvSpPr txBox="1"/>
          <p:nvPr/>
        </p:nvSpPr>
        <p:spPr>
          <a:xfrm>
            <a:off x="119641" y="4508295"/>
            <a:ext cx="3371436" cy="1015663"/>
          </a:xfrm>
          <a:prstGeom prst="rect">
            <a:avLst/>
          </a:prstGeom>
          <a:noFill/>
        </p:spPr>
        <p:txBody>
          <a:bodyPr wrap="none" rtlCol="0">
            <a:spAutoFit/>
          </a:bodyPr>
          <a:lstStyle/>
          <a:p>
            <a:r>
              <a:rPr lang="en-US" sz="2000"/>
              <a:t>Output:</a:t>
            </a:r>
          </a:p>
          <a:p>
            <a:r>
              <a:rPr lang="en-US" sz="2000"/>
              <a:t>The absolute value of -10 is 10</a:t>
            </a:r>
          </a:p>
          <a:p>
            <a:r>
              <a:rPr lang="en-US" sz="2000"/>
              <a:t>The absolute value of 5 is 5</a:t>
            </a:r>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076D9DC-B58E-744C-B4D8-8D81390119D5}"/>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5748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
        <p:nvSpPr>
          <p:cNvPr id="3" name="Slide Number Placeholder 2">
            <a:extLst>
              <a:ext uri="{FF2B5EF4-FFF2-40B4-BE49-F238E27FC236}">
                <a16:creationId xmlns:a16="http://schemas.microsoft.com/office/drawing/2014/main" id="{E294A9CA-B6EF-354B-88B9-E4BAB73ECB90}"/>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445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B54102-C1EC-A24C-AA0E-E4B36B436D32}"/>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BDF2BBD-68E0-6F47-930A-FA18E3015E08}"/>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866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b="1"/>
              <a:t>Parameters</a:t>
            </a:r>
            <a:r>
              <a:rPr lang="en-US" i="1"/>
              <a:t> </a:t>
            </a:r>
            <a:r>
              <a:rPr lang="en-US"/>
              <a:t>are input variables of a procedure. </a:t>
            </a:r>
            <a:r>
              <a:rPr lang="en-US" b="1"/>
              <a:t>Arguments </a:t>
            </a:r>
            <a:r>
              <a:rPr lang="en-US"/>
              <a:t>specify the values of the parameters when a procedure is called. </a:t>
            </a:r>
            <a:endParaRPr lang="en-US">
              <a:effectLst/>
            </a:endParaRPr>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8C42CF5-8F47-024E-80D4-BA82B750A8F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H="1">
            <a:off x="1356360" y="2148841"/>
            <a:ext cx="960121" cy="708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A12254-A567-0B44-97C3-50B4CF479468}"/>
              </a:ext>
            </a:extLst>
          </p:cNvPr>
          <p:cNvSpPr txBox="1"/>
          <p:nvPr/>
        </p:nvSpPr>
        <p:spPr>
          <a:xfrm>
            <a:off x="3364091" y="1826519"/>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7" name="TextBox 6">
            <a:extLst>
              <a:ext uri="{FF2B5EF4-FFF2-40B4-BE49-F238E27FC236}">
                <a16:creationId xmlns:a16="http://schemas.microsoft.com/office/drawing/2014/main" id="{7AE5DE27-173B-DD4D-B5DD-EFDACC86D43B}"/>
              </a:ext>
            </a:extLst>
          </p:cNvPr>
          <p:cNvSpPr txBox="1"/>
          <p:nvPr/>
        </p:nvSpPr>
        <p:spPr>
          <a:xfrm>
            <a:off x="1356360" y="2316480"/>
            <a:ext cx="306494" cy="384721"/>
          </a:xfrm>
          <a:prstGeom prst="rect">
            <a:avLst/>
          </a:prstGeom>
          <a:noFill/>
        </p:spPr>
        <p:txBody>
          <a:bodyPr wrap="none" rtlCol="0">
            <a:spAutoFit/>
          </a:bodyPr>
          <a:lstStyle/>
          <a:p>
            <a:r>
              <a:rPr lang="en-US" sz="1900" dirty="0">
                <a:solidFill>
                  <a:srgbClr val="7030A0"/>
                </a:solidFill>
              </a:rPr>
              <a:t>6</a:t>
            </a:r>
          </a:p>
        </p:txBody>
      </p:sp>
    </p:spTree>
    <p:extLst>
      <p:ext uri="{BB962C8B-B14F-4D97-AF65-F5344CB8AC3E}">
        <p14:creationId xmlns:p14="http://schemas.microsoft.com/office/powerpoint/2010/main" val="26217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a:latin typeface="Inconsolata" panose="020B0609030003000000" pitchFamily="49" charset="77"/>
              </a:rPr>
              <a:t>add(2, </a:t>
            </a:r>
            <a:r>
              <a:rPr lang="en-US" b="1" dirty="0">
                <a:latin typeface="Inconsolata" panose="020B0609030003000000" pitchFamily="49" charset="77"/>
              </a:rPr>
              <a:t>4</a:t>
            </a:r>
            <a:r>
              <a:rPr lang="en-US" b="1">
                <a:latin typeface="Inconsolata" panose="020B0609030003000000" pitchFamily="49" charset="77"/>
              </a:rPr>
              <a:t>) </a:t>
            </a:r>
            <a:r>
              <a:rPr lang="en-US" b="1" dirty="0">
                <a:latin typeface="Inconsolata" panose="020B0609030003000000" pitchFamily="49" charset="77"/>
              </a:rPr>
              <a:t>- 3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a:t>
            </a:r>
            <a:r>
              <a:rPr lang="en-US" b="1" dirty="0">
                <a:solidFill>
                  <a:srgbClr val="FF0000"/>
                </a:solidFill>
                <a:latin typeface="Inconsolata" panose="020B0609030003000000" pitchFamily="49" charset="77"/>
              </a:rPr>
              <a:t># this value is lost! This is a common error!</a:t>
            </a:r>
          </a:p>
          <a:p>
            <a:pPr marL="0" indent="0">
              <a:buNone/>
            </a:pPr>
            <a:r>
              <a:rPr lang="en-US" b="1" dirty="0">
                <a:solidFill>
                  <a:srgbClr val="FF0000"/>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20B94AB9-B6B7-5841-A9FC-CA5DB0E07AC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DE06-EBB7-60B9-B785-08DA3A0F336B}"/>
              </a:ext>
            </a:extLst>
          </p:cNvPr>
          <p:cNvSpPr>
            <a:spLocks noGrp="1"/>
          </p:cNvSpPr>
          <p:nvPr>
            <p:ph type="title"/>
          </p:nvPr>
        </p:nvSpPr>
        <p:spPr>
          <a:xfrm>
            <a:off x="176587" y="113770"/>
            <a:ext cx="7886700" cy="597249"/>
          </a:xfrm>
        </p:spPr>
        <p:txBody>
          <a:bodyPr/>
          <a:lstStyle/>
          <a:p>
            <a:r>
              <a:rPr lang="en-US">
                <a:solidFill>
                  <a:srgbClr val="FF0000"/>
                </a:solidFill>
              </a:rPr>
              <a:t>AP Exam(Important)</a:t>
            </a:r>
          </a:p>
        </p:txBody>
      </p:sp>
      <p:sp>
        <p:nvSpPr>
          <p:cNvPr id="3" name="Content Placeholder 2">
            <a:extLst>
              <a:ext uri="{FF2B5EF4-FFF2-40B4-BE49-F238E27FC236}">
                <a16:creationId xmlns:a16="http://schemas.microsoft.com/office/drawing/2014/main" id="{DED52641-5C1B-8A13-F847-9405D4A46FDD}"/>
              </a:ext>
            </a:extLst>
          </p:cNvPr>
          <p:cNvSpPr>
            <a:spLocks noGrp="1"/>
          </p:cNvSpPr>
          <p:nvPr>
            <p:ph idx="1"/>
          </p:nvPr>
        </p:nvSpPr>
        <p:spPr>
          <a:xfrm>
            <a:off x="176587" y="711019"/>
            <a:ext cx="8700285" cy="4816477"/>
          </a:xfrm>
        </p:spPr>
        <p:txBody>
          <a:bodyPr/>
          <a:lstStyle/>
          <a:p>
            <a:pPr marL="0" indent="0">
              <a:buNone/>
            </a:pPr>
            <a:r>
              <a:rPr lang="en-US" b="1"/>
              <a:t>Abstraction</a:t>
            </a:r>
            <a:r>
              <a:rPr lang="en-US"/>
              <a:t> means removing unnecessary detail. We can press the gas pedal to move a car forward without the need to understand the details of how an engine work. </a:t>
            </a:r>
          </a:p>
          <a:p>
            <a:pPr marL="0" indent="0">
              <a:buNone/>
            </a:pPr>
            <a:endParaRPr lang="en-US"/>
          </a:p>
          <a:p>
            <a:pPr marL="0" indent="0">
              <a:buNone/>
            </a:pPr>
            <a:r>
              <a:rPr lang="en-US"/>
              <a:t>One common type of abstraction is </a:t>
            </a:r>
            <a:r>
              <a:rPr lang="en-US" b="1"/>
              <a:t>procedural abstraction</a:t>
            </a:r>
            <a:r>
              <a:rPr lang="en-US"/>
              <a:t>, which provides a name for a process and allows a procedure to be used only knowing what it does, not how it does it. </a:t>
            </a:r>
          </a:p>
          <a:p>
            <a:pPr marL="0" indent="0">
              <a:buNone/>
            </a:pPr>
            <a:endParaRPr lang="en-US"/>
          </a:p>
          <a:p>
            <a:pPr marL="0" indent="0">
              <a:buNone/>
            </a:pPr>
            <a:r>
              <a:rPr lang="en-US"/>
              <a:t>For example, we can use the sqrt function without knowing how it works. </a:t>
            </a:r>
            <a:br>
              <a:rPr lang="en-US"/>
            </a:br>
            <a:endParaRPr lang="en-US"/>
          </a:p>
          <a:p>
            <a:pPr marL="0" indent="0">
              <a:buNone/>
            </a:pPr>
            <a:r>
              <a:rPr lang="en-US" b="1">
                <a:latin typeface="Inconsolata" pitchFamily="49" charset="77"/>
                <a:ea typeface="Inconsolata" pitchFamily="49" charset="77"/>
              </a:rPr>
              <a:t>import math</a:t>
            </a:r>
          </a:p>
          <a:p>
            <a:pPr marL="0" indent="0">
              <a:buNone/>
            </a:pPr>
            <a:r>
              <a:rPr lang="en-US" b="1">
                <a:latin typeface="Inconsolata" pitchFamily="49" charset="77"/>
                <a:ea typeface="Inconsolata" pitchFamily="49" charset="77"/>
              </a:rPr>
              <a:t>x = math.sqrt(23)</a:t>
            </a:r>
          </a:p>
          <a:p>
            <a:pPr marL="0" indent="0">
              <a:buNone/>
            </a:pPr>
            <a:endParaRPr lang="en-US"/>
          </a:p>
          <a:p>
            <a:pPr marL="0" indent="0">
              <a:buNone/>
            </a:pPr>
            <a:endParaRPr lang="en-US"/>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CD0F4E8B-F97A-1CEA-02A7-2E78B35DB88F}"/>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9326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457200" indent="-457200">
              <a:buAutoNum type="arabicParenR"/>
            </a:pPr>
            <a:r>
              <a:rPr lang="en-US" dirty="0">
                <a:latin typeface="Gill Sans MT" panose="020B0502020104020203" pitchFamily="34" charset="77"/>
              </a:rPr>
              <a:t>Flow of Program</a:t>
            </a:r>
          </a:p>
          <a:p>
            <a:pPr marL="457200" indent="-457200">
              <a:buAutoNum type="arabicParenR"/>
            </a:pPr>
            <a:r>
              <a:rPr lang="en-US" dirty="0">
                <a:latin typeface="Gill Sans MT" panose="020B0502020104020203" pitchFamily="34" charset="77"/>
              </a:rPr>
              <a:t>Template for programs</a:t>
            </a:r>
          </a:p>
          <a:p>
            <a:pPr marL="457200" indent="-457200">
              <a:buAutoNum type="arabicParenR"/>
            </a:pPr>
            <a:r>
              <a:rPr lang="en-US" dirty="0">
                <a:latin typeface="Gill Sans MT" panose="020B0502020104020203" pitchFamily="34" charset="77"/>
              </a:rPr>
              <a:t>String Methods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692C54DA-4ED4-B647-B6CB-44FF54942F2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DE06-EBB7-60B9-B785-08DA3A0F336B}"/>
              </a:ext>
            </a:extLst>
          </p:cNvPr>
          <p:cNvSpPr>
            <a:spLocks noGrp="1"/>
          </p:cNvSpPr>
          <p:nvPr>
            <p:ph type="title"/>
          </p:nvPr>
        </p:nvSpPr>
        <p:spPr>
          <a:xfrm>
            <a:off x="176587" y="113770"/>
            <a:ext cx="7886700" cy="597249"/>
          </a:xfrm>
        </p:spPr>
        <p:txBody>
          <a:bodyPr/>
          <a:lstStyle/>
          <a:p>
            <a:r>
              <a:rPr lang="en-US">
                <a:solidFill>
                  <a:srgbClr val="FF0000"/>
                </a:solidFill>
              </a:rPr>
              <a:t>AP Exam(Important)</a:t>
            </a:r>
          </a:p>
        </p:txBody>
      </p:sp>
      <p:sp>
        <p:nvSpPr>
          <p:cNvPr id="3" name="Content Placeholder 2">
            <a:extLst>
              <a:ext uri="{FF2B5EF4-FFF2-40B4-BE49-F238E27FC236}">
                <a16:creationId xmlns:a16="http://schemas.microsoft.com/office/drawing/2014/main" id="{DED52641-5C1B-8A13-F847-9405D4A46FDD}"/>
              </a:ext>
            </a:extLst>
          </p:cNvPr>
          <p:cNvSpPr>
            <a:spLocks noGrp="1"/>
          </p:cNvSpPr>
          <p:nvPr>
            <p:ph idx="1"/>
          </p:nvPr>
        </p:nvSpPr>
        <p:spPr>
          <a:xfrm>
            <a:off x="176587" y="711019"/>
            <a:ext cx="8700285" cy="4816477"/>
          </a:xfrm>
        </p:spPr>
        <p:txBody>
          <a:bodyPr/>
          <a:lstStyle/>
          <a:p>
            <a:pPr marL="0" indent="0">
              <a:buNone/>
            </a:pPr>
            <a:endParaRPr lang="en-US"/>
          </a:p>
          <a:p>
            <a:pPr marL="0" indent="0">
              <a:buNone/>
            </a:pPr>
            <a:r>
              <a:rPr lang="en-US"/>
              <a:t>There are benefits to using procedural abstraction in our code. </a:t>
            </a:r>
          </a:p>
          <a:p>
            <a:pPr marL="0" indent="0">
              <a:buNone/>
            </a:pPr>
            <a:endParaRPr lang="en-US"/>
          </a:p>
          <a:p>
            <a:pPr marL="0" indent="0">
              <a:buNone/>
            </a:pPr>
            <a:r>
              <a:rPr lang="en-US"/>
              <a:t>Procedural abstraction</a:t>
            </a:r>
          </a:p>
          <a:p>
            <a:pPr marL="457200" indent="-457200">
              <a:buAutoNum type="alphaLcParenR"/>
            </a:pPr>
            <a:endParaRPr lang="en-US"/>
          </a:p>
          <a:p>
            <a:pPr marL="457200" indent="-457200">
              <a:buAutoNum type="alphaLcParenR"/>
            </a:pPr>
            <a:r>
              <a:rPr lang="en-US"/>
              <a:t>allows code to be readable</a:t>
            </a:r>
          </a:p>
          <a:p>
            <a:pPr marL="457200" indent="-457200">
              <a:buFont typeface="Arial" panose="020B0604020202020204" pitchFamily="34" charset="0"/>
              <a:buAutoNum type="alphaLcParenR"/>
            </a:pPr>
            <a:r>
              <a:rPr lang="en-US"/>
              <a:t>Provides an opportunity for to give a name to a block of code that describes the purpose of the code block.</a:t>
            </a:r>
          </a:p>
          <a:p>
            <a:pPr marL="457200" indent="-457200">
              <a:buAutoNum type="alphaLcParenR"/>
            </a:pPr>
            <a:r>
              <a:rPr lang="en-US"/>
              <a:t>allows for code reuse and reducing the amount of duplicated code</a:t>
            </a:r>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CD0F4E8B-F97A-1CEA-02A7-2E78B35DB88F}"/>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2004293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DE06-EBB7-60B9-B785-08DA3A0F336B}"/>
              </a:ext>
            </a:extLst>
          </p:cNvPr>
          <p:cNvSpPr>
            <a:spLocks noGrp="1"/>
          </p:cNvSpPr>
          <p:nvPr>
            <p:ph type="title"/>
          </p:nvPr>
        </p:nvSpPr>
        <p:spPr>
          <a:xfrm>
            <a:off x="176587" y="113770"/>
            <a:ext cx="7886700" cy="597249"/>
          </a:xfrm>
        </p:spPr>
        <p:txBody>
          <a:bodyPr/>
          <a:lstStyle/>
          <a:p>
            <a:r>
              <a:rPr lang="en-US">
                <a:solidFill>
                  <a:srgbClr val="FF0000"/>
                </a:solidFill>
              </a:rPr>
              <a:t>AP Exam(Important)</a:t>
            </a:r>
          </a:p>
        </p:txBody>
      </p:sp>
      <p:sp>
        <p:nvSpPr>
          <p:cNvPr id="3" name="Content Placeholder 2">
            <a:extLst>
              <a:ext uri="{FF2B5EF4-FFF2-40B4-BE49-F238E27FC236}">
                <a16:creationId xmlns:a16="http://schemas.microsoft.com/office/drawing/2014/main" id="{DED52641-5C1B-8A13-F847-9405D4A46FDD}"/>
              </a:ext>
            </a:extLst>
          </p:cNvPr>
          <p:cNvSpPr>
            <a:spLocks noGrp="1"/>
          </p:cNvSpPr>
          <p:nvPr>
            <p:ph idx="1"/>
          </p:nvPr>
        </p:nvSpPr>
        <p:spPr>
          <a:xfrm>
            <a:off x="176587" y="711019"/>
            <a:ext cx="8700285" cy="4816477"/>
          </a:xfrm>
        </p:spPr>
        <p:txBody>
          <a:bodyPr/>
          <a:lstStyle/>
          <a:p>
            <a:pPr marL="0" indent="0">
              <a:buNone/>
            </a:pPr>
            <a:r>
              <a:rPr lang="en-US"/>
              <a:t>Procedures use on the AP Exam:</a:t>
            </a:r>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CD0F4E8B-F97A-1CEA-02A7-2E78B35DB88F}"/>
              </a:ext>
            </a:extLst>
          </p:cNvPr>
          <p:cNvSpPr>
            <a:spLocks noGrp="1"/>
          </p:cNvSpPr>
          <p:nvPr>
            <p:ph type="sldNum" sz="quarter" idx="12"/>
          </p:nvPr>
        </p:nvSpPr>
        <p:spPr/>
        <p:txBody>
          <a:bodyPr/>
          <a:lstStyle/>
          <a:p>
            <a:fld id="{D57F1E4F-1CFF-5643-939E-02111984F565}" type="slidenum">
              <a:rPr lang="en-US" smtClean="0"/>
              <a:t>21</a:t>
            </a:fld>
            <a:endParaRPr lang="en-US" dirty="0"/>
          </a:p>
        </p:txBody>
      </p:sp>
      <p:pic>
        <p:nvPicPr>
          <p:cNvPr id="5" name="Picture 4">
            <a:extLst>
              <a:ext uri="{FF2B5EF4-FFF2-40B4-BE49-F238E27FC236}">
                <a16:creationId xmlns:a16="http://schemas.microsoft.com/office/drawing/2014/main" id="{85C69EAB-1200-A890-2F71-3A2E9F39A58E}"/>
              </a:ext>
            </a:extLst>
          </p:cNvPr>
          <p:cNvPicPr>
            <a:picLocks noChangeAspect="1"/>
          </p:cNvPicPr>
          <p:nvPr/>
        </p:nvPicPr>
        <p:blipFill>
          <a:blip r:embed="rId2"/>
          <a:stretch>
            <a:fillRect/>
          </a:stretch>
        </p:blipFill>
        <p:spPr>
          <a:xfrm>
            <a:off x="441788" y="1419954"/>
            <a:ext cx="1854200" cy="1358900"/>
          </a:xfrm>
          <a:prstGeom prst="rect">
            <a:avLst/>
          </a:prstGeom>
        </p:spPr>
      </p:pic>
      <p:sp>
        <p:nvSpPr>
          <p:cNvPr id="6" name="TextBox 5">
            <a:extLst>
              <a:ext uri="{FF2B5EF4-FFF2-40B4-BE49-F238E27FC236}">
                <a16:creationId xmlns:a16="http://schemas.microsoft.com/office/drawing/2014/main" id="{43E1FC3B-47DF-F2FF-B55B-1FDDDFF8949F}"/>
              </a:ext>
            </a:extLst>
          </p:cNvPr>
          <p:cNvSpPr txBox="1"/>
          <p:nvPr/>
        </p:nvSpPr>
        <p:spPr>
          <a:xfrm>
            <a:off x="359594" y="2902372"/>
            <a:ext cx="3610155" cy="862416"/>
          </a:xfrm>
          <a:prstGeom prst="rect">
            <a:avLst/>
          </a:prstGeom>
          <a:noFill/>
        </p:spPr>
        <p:txBody>
          <a:bodyPr wrap="none" rtlCol="0">
            <a:spAutoFit/>
          </a:bodyPr>
          <a:lstStyle/>
          <a:p>
            <a:r>
              <a:rPr lang="en-US" sz="1800">
                <a:effectLst/>
                <a:latin typeface="AktivGrotesk"/>
              </a:rPr>
              <a:t>which accepts a value from the user </a:t>
            </a:r>
          </a:p>
          <a:p>
            <a:r>
              <a:rPr lang="en-US" sz="1800">
                <a:effectLst/>
                <a:latin typeface="AktivGrotesk"/>
              </a:rPr>
              <a:t>and returns the input value. </a:t>
            </a:r>
            <a:endParaRPr lang="en-US">
              <a:effectLst/>
            </a:endParaRPr>
          </a:p>
          <a:p>
            <a:endParaRPr lang="en-US"/>
          </a:p>
        </p:txBody>
      </p:sp>
      <p:pic>
        <p:nvPicPr>
          <p:cNvPr id="7" name="Picture 6">
            <a:extLst>
              <a:ext uri="{FF2B5EF4-FFF2-40B4-BE49-F238E27FC236}">
                <a16:creationId xmlns:a16="http://schemas.microsoft.com/office/drawing/2014/main" id="{61C8F383-3AAE-1BD5-C657-853CE8D3F6CA}"/>
              </a:ext>
            </a:extLst>
          </p:cNvPr>
          <p:cNvPicPr>
            <a:picLocks noChangeAspect="1"/>
          </p:cNvPicPr>
          <p:nvPr/>
        </p:nvPicPr>
        <p:blipFill>
          <a:blip r:embed="rId3"/>
          <a:stretch>
            <a:fillRect/>
          </a:stretch>
        </p:blipFill>
        <p:spPr>
          <a:xfrm>
            <a:off x="4378610" y="1308268"/>
            <a:ext cx="4089400" cy="1663700"/>
          </a:xfrm>
          <a:prstGeom prst="rect">
            <a:avLst/>
          </a:prstGeom>
        </p:spPr>
      </p:pic>
      <p:sp>
        <p:nvSpPr>
          <p:cNvPr id="8" name="TextBox 7">
            <a:extLst>
              <a:ext uri="{FF2B5EF4-FFF2-40B4-BE49-F238E27FC236}">
                <a16:creationId xmlns:a16="http://schemas.microsoft.com/office/drawing/2014/main" id="{0D7B5AD3-55EC-40BC-112C-FF2DAD6297D2}"/>
              </a:ext>
            </a:extLst>
          </p:cNvPr>
          <p:cNvSpPr txBox="1"/>
          <p:nvPr/>
        </p:nvSpPr>
        <p:spPr>
          <a:xfrm>
            <a:off x="4292884" y="3119257"/>
            <a:ext cx="4660122" cy="1078500"/>
          </a:xfrm>
          <a:prstGeom prst="rect">
            <a:avLst/>
          </a:prstGeom>
          <a:noFill/>
        </p:spPr>
        <p:txBody>
          <a:bodyPr wrap="none" rtlCol="0">
            <a:spAutoFit/>
          </a:bodyPr>
          <a:lstStyle/>
          <a:p>
            <a:r>
              <a:rPr lang="en-US" sz="1800">
                <a:latin typeface="AktivGrotesk"/>
              </a:rPr>
              <a:t>t</a:t>
            </a:r>
            <a:r>
              <a:rPr lang="en-US" sz="1800">
                <a:effectLst/>
                <a:latin typeface="AktivGrotesk"/>
              </a:rPr>
              <a:t>o display the value of </a:t>
            </a:r>
            <a:r>
              <a:rPr lang="en-US" sz="1800">
                <a:effectLst/>
                <a:latin typeface="Courier" pitchFamily="2" charset="0"/>
              </a:rPr>
              <a:t>expression</a:t>
            </a:r>
            <a:r>
              <a:rPr lang="en-US" sz="1800">
                <a:effectLst/>
                <a:latin typeface="AktivGrotesk"/>
              </a:rPr>
              <a:t>, followed </a:t>
            </a:r>
            <a:endParaRPr lang="en-US">
              <a:effectLst/>
            </a:endParaRPr>
          </a:p>
          <a:p>
            <a:r>
              <a:rPr lang="en-US" sz="1800">
                <a:effectLst/>
                <a:latin typeface="AktivGrotesk"/>
              </a:rPr>
              <a:t>by a space. </a:t>
            </a:r>
            <a:endParaRPr lang="en-US">
              <a:effectLst/>
            </a:endParaRPr>
          </a:p>
          <a:p>
            <a:endParaRPr lang="en-US">
              <a:effectLst/>
            </a:endParaRPr>
          </a:p>
          <a:p>
            <a:endParaRPr lang="en-US"/>
          </a:p>
        </p:txBody>
      </p:sp>
    </p:spTree>
    <p:extLst>
      <p:ext uri="{BB962C8B-B14F-4D97-AF65-F5344CB8AC3E}">
        <p14:creationId xmlns:p14="http://schemas.microsoft.com/office/powerpoint/2010/main" val="866280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846D-78F7-9348-93A7-1404017519BA}"/>
              </a:ext>
            </a:extLst>
          </p:cNvPr>
          <p:cNvSpPr>
            <a:spLocks noGrp="1"/>
          </p:cNvSpPr>
          <p:nvPr>
            <p:ph type="title"/>
          </p:nvPr>
        </p:nvSpPr>
        <p:spPr>
          <a:xfrm>
            <a:off x="0" y="113770"/>
            <a:ext cx="7886700" cy="680244"/>
          </a:xfrm>
        </p:spPr>
        <p:txBody>
          <a:bodyPr/>
          <a:lstStyle/>
          <a:p>
            <a:r>
              <a:rPr lang="en-US" dirty="0"/>
              <a:t>You Try it!</a:t>
            </a:r>
          </a:p>
        </p:txBody>
      </p:sp>
      <p:sp>
        <p:nvSpPr>
          <p:cNvPr id="3" name="Content Placeholder 2">
            <a:extLst>
              <a:ext uri="{FF2B5EF4-FFF2-40B4-BE49-F238E27FC236}">
                <a16:creationId xmlns:a16="http://schemas.microsoft.com/office/drawing/2014/main" id="{FEFA68FB-503E-B144-9FA2-2B3EF2748204}"/>
              </a:ext>
            </a:extLst>
          </p:cNvPr>
          <p:cNvSpPr>
            <a:spLocks noGrp="1"/>
          </p:cNvSpPr>
          <p:nvPr>
            <p:ph idx="1"/>
          </p:nvPr>
        </p:nvSpPr>
        <p:spPr>
          <a:xfrm>
            <a:off x="0" y="907653"/>
            <a:ext cx="9144000" cy="4807347"/>
          </a:xfrm>
        </p:spPr>
        <p:txBody>
          <a:bodyPr/>
          <a:lstStyle/>
          <a:p>
            <a:pPr marL="0" indent="0">
              <a:buNone/>
            </a:pPr>
            <a:r>
              <a:rPr lang="en-US" dirty="0"/>
              <a:t>Write a computer program that, given the lengths of the two sides of a right triangle adjacent to the right angle, computes the length of the hypotenuse of the triangle.  Use the template below.</a:t>
            </a:r>
          </a:p>
          <a:p>
            <a:pPr marL="0" indent="0">
              <a:buNone/>
            </a:pPr>
            <a:endParaRPr lang="en-US" sz="2400" b="1" dirty="0">
              <a:solidFill>
                <a:srgbClr val="34A327"/>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given a and b sides of a triangle, return hypotenuse</a:t>
            </a:r>
          </a:p>
          <a:p>
            <a:pPr marL="0" indent="0">
              <a:buNone/>
            </a:pPr>
            <a:r>
              <a:rPr lang="en-US" sz="2200" b="1" dirty="0">
                <a:solidFill>
                  <a:srgbClr val="34A327"/>
                </a:solidFill>
                <a:latin typeface="Inconsolata" panose="020B0609030003000000" pitchFamily="49" charset="77"/>
              </a:rPr>
              <a:t>def</a:t>
            </a:r>
            <a:r>
              <a:rPr lang="en-US" sz="2200" b="1" dirty="0">
                <a:solidFill>
                  <a:srgbClr val="000000"/>
                </a:solidFill>
                <a:latin typeface="Inconsolata" panose="020B0609030003000000" pitchFamily="49" charset="77"/>
              </a:rPr>
              <a:t> </a:t>
            </a:r>
            <a:r>
              <a:rPr lang="en-US" sz="2200" b="1" dirty="0">
                <a:solidFill>
                  <a:srgbClr val="3C9FF2"/>
                </a:solidFill>
                <a:latin typeface="Inconsolata" panose="020B0609030003000000" pitchFamily="49" charset="77"/>
              </a:rPr>
              <a:t>hypotenuse</a:t>
            </a:r>
            <a:r>
              <a:rPr lang="en-US" sz="2200" b="1" dirty="0">
                <a:solidFill>
                  <a:srgbClr val="000000"/>
                </a:solidFill>
                <a:latin typeface="Inconsolata" panose="020B0609030003000000" pitchFamily="49" charset="77"/>
              </a:rPr>
              <a:t>(a, b):  </a:t>
            </a:r>
          </a:p>
          <a:p>
            <a:pPr marL="0" indent="0">
              <a:buNone/>
            </a:pPr>
            <a:r>
              <a:rPr lang="en-US" sz="2200" b="1" dirty="0">
                <a:solidFill>
                  <a:srgbClr val="00B050"/>
                </a:solidFill>
                <a:latin typeface="Inconsolata" panose="020B0609030003000000" pitchFamily="49" charset="77"/>
              </a:rPr>
              <a:t>	# implement your code here</a:t>
            </a:r>
          </a:p>
          <a:p>
            <a:pPr marL="0" indent="0">
              <a:buNone/>
            </a:pP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ask user for sides: side1 and side2</a:t>
            </a:r>
          </a:p>
          <a:p>
            <a:pPr marL="0" indent="0">
              <a:buNone/>
            </a:pPr>
            <a:r>
              <a:rPr lang="en-US" sz="2200" b="1" dirty="0">
                <a:solidFill>
                  <a:srgbClr val="00B050"/>
                </a:solidFill>
                <a:latin typeface="INCONSOLATA" panose="020B0609030003000000" pitchFamily="49" charset="77"/>
              </a:rPr>
              <a:t># store hypotenuse for side1 and side2 in variable h</a:t>
            </a:r>
          </a:p>
          <a:p>
            <a:pPr marL="0" indent="0">
              <a:buNone/>
            </a:pPr>
            <a:r>
              <a:rPr lang="en-US" sz="2200" b="1" dirty="0">
                <a:solidFill>
                  <a:srgbClr val="00B050"/>
                </a:solidFill>
                <a:latin typeface="INCONSOLATA" panose="020B0609030003000000" pitchFamily="49" charset="77"/>
              </a:rPr>
              <a:t># print h</a:t>
            </a:r>
            <a:endParaRPr lang="en-US" sz="2200" dirty="0">
              <a:solidFill>
                <a:srgbClr val="00B050"/>
              </a:solidFill>
            </a:endParaRPr>
          </a:p>
        </p:txBody>
      </p:sp>
      <p:sp>
        <p:nvSpPr>
          <p:cNvPr id="4" name="Slide Number Placeholder 3">
            <a:extLst>
              <a:ext uri="{FF2B5EF4-FFF2-40B4-BE49-F238E27FC236}">
                <a16:creationId xmlns:a16="http://schemas.microsoft.com/office/drawing/2014/main" id="{536F799B-A6BC-0449-A858-D88D8D2CE1B6}"/>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612472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86043"/>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3" y="462336"/>
            <a:ext cx="8853671" cy="5252663"/>
          </a:xfrm>
        </p:spPr>
        <p:txBody>
          <a:bodyPr>
            <a:noAutofit/>
          </a:bodyPr>
          <a:lstStyle/>
          <a:p>
            <a:pPr marL="0" indent="0">
              <a:buNone/>
            </a:pPr>
            <a:r>
              <a:rPr lang="en-US" sz="2000" dirty="0"/>
              <a:t>A Python script is executed line by line top to bottom. </a:t>
            </a:r>
            <a:r>
              <a:rPr lang="en-US" sz="2000"/>
              <a:t>A function(procedure) call interrupts the sequential execution of statements, causing the program to execute the statements within the function before continuing. Once the last statement in the function (or a return statement) has executed, flow of control is returned to the point immediately following where the function was called. </a:t>
            </a:r>
            <a:endParaRPr lang="en-US" sz="2000">
              <a:effectLst/>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print("hello") </a:t>
            </a:r>
          </a:p>
          <a:p>
            <a:pPr marL="0" indent="0">
              <a:buNone/>
            </a:pPr>
            <a:r>
              <a:rPr lang="en-US" sz="1800" b="1" dirty="0">
                <a:latin typeface="Inconsolata" panose="020B0609030003000000" pitchFamily="49" charset="77"/>
              </a:rPr>
              <a:t>fun()</a:t>
            </a:r>
          </a:p>
          <a:p>
            <a:pPr marL="0" indent="0">
              <a:buNone/>
            </a:pPr>
            <a:r>
              <a:rPr lang="en-US" sz="1800" b="1" dirty="0">
                <a:latin typeface="Inconsolata" panose="020B0609030003000000" pitchFamily="49" charset="77"/>
              </a:rPr>
              <a:t>print(”after call") </a:t>
            </a: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r>
              <a:rPr lang="en-US" sz="2000" dirty="0">
                <a:latin typeface="Gill Sans MT" panose="020B0502020104020203" pitchFamily="34" charset="77"/>
              </a:rPr>
              <a:t>fun</a:t>
            </a:r>
          </a:p>
          <a:p>
            <a:pPr marL="0" indent="0">
              <a:buNone/>
            </a:pPr>
            <a:r>
              <a:rPr lang="en-US" sz="2000" dirty="0">
                <a:latin typeface="Gill Sans MT" panose="020B0502020104020203" pitchFamily="34" charset="77"/>
              </a:rPr>
              <a:t>after call</a:t>
            </a:r>
          </a:p>
        </p:txBody>
      </p:sp>
      <p:sp>
        <p:nvSpPr>
          <p:cNvPr id="6" name="TextBox 5">
            <a:extLst>
              <a:ext uri="{FF2B5EF4-FFF2-40B4-BE49-F238E27FC236}">
                <a16:creationId xmlns:a16="http://schemas.microsoft.com/office/drawing/2014/main" id="{B7AB2EA4-48CC-FD46-9632-CD4301E82099}"/>
              </a:ext>
            </a:extLst>
          </p:cNvPr>
          <p:cNvSpPr txBox="1"/>
          <p:nvPr/>
        </p:nvSpPr>
        <p:spPr>
          <a:xfrm>
            <a:off x="2444237" y="2224013"/>
            <a:ext cx="6442854" cy="2246769"/>
          </a:xfrm>
          <a:prstGeom prst="rect">
            <a:avLst/>
          </a:prstGeom>
          <a:noFill/>
        </p:spPr>
        <p:txBody>
          <a:bodyPr wrap="none" rtlCol="0">
            <a:spAutoFit/>
          </a:bodyPr>
          <a:lstStyle/>
          <a:p>
            <a:endParaRPr lang="en-US" sz="2000" dirty="0"/>
          </a:p>
          <a:p>
            <a:r>
              <a:rPr lang="en-US" sz="2000" dirty="0"/>
              <a:t>Function definitions are packaged into an executable unit to </a:t>
            </a:r>
          </a:p>
          <a:p>
            <a:r>
              <a:rPr lang="en-US" sz="2000" dirty="0"/>
              <a:t>be executed later. </a:t>
            </a:r>
          </a:p>
          <a:p>
            <a:endParaRPr lang="en-US" sz="2000" dirty="0"/>
          </a:p>
          <a:p>
            <a:r>
              <a:rPr lang="en-US" sz="2000" dirty="0"/>
              <a:t>The code within a function definition executes only when </a:t>
            </a:r>
          </a:p>
          <a:p>
            <a:r>
              <a:rPr lang="en-US" sz="2000" dirty="0"/>
              <a:t>invoked by a caller. </a:t>
            </a:r>
          </a:p>
          <a:p>
            <a:endParaRPr lang="en-US" sz="2000" dirty="0"/>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42654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r>
              <a:rPr lang="en-US" sz="1800" b="1" dirty="0">
                <a:latin typeface="Inconsolata" panose="020B0609030003000000" pitchFamily="49" charset="77"/>
              </a:rPr>
              <a:t>print("hello")</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p:txBody>
      </p:sp>
      <p:sp>
        <p:nvSpPr>
          <p:cNvPr id="6" name="TextBox 5">
            <a:extLst>
              <a:ext uri="{FF2B5EF4-FFF2-40B4-BE49-F238E27FC236}">
                <a16:creationId xmlns:a16="http://schemas.microsoft.com/office/drawing/2014/main" id="{B7AB2EA4-48CC-FD46-9632-CD4301E82099}"/>
              </a:ext>
            </a:extLst>
          </p:cNvPr>
          <p:cNvSpPr txBox="1"/>
          <p:nvPr/>
        </p:nvSpPr>
        <p:spPr>
          <a:xfrm>
            <a:off x="2558706" y="2109511"/>
            <a:ext cx="6085256" cy="1015663"/>
          </a:xfrm>
          <a:prstGeom prst="rect">
            <a:avLst/>
          </a:prstGeom>
          <a:noFill/>
        </p:spPr>
        <p:txBody>
          <a:bodyPr wrap="none" rtlCol="0">
            <a:spAutoFit/>
          </a:bodyPr>
          <a:lstStyle/>
          <a:p>
            <a:r>
              <a:rPr lang="en-US" sz="2000" dirty="0"/>
              <a:t>The function fun() was never called. Its code doesn’t run!</a:t>
            </a:r>
          </a:p>
          <a:p>
            <a:endParaRPr lang="en-US" sz="2000" dirty="0"/>
          </a:p>
          <a:p>
            <a:endParaRPr lang="en-US" sz="2000" dirty="0"/>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40221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Variables and Parameters are Local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dirty="0">
                <a:latin typeface="Gill Sans MT" panose="020B0502020104020203" pitchFamily="34" charset="77"/>
              </a:rPr>
              <a:t>An assignment statement </a:t>
            </a:r>
            <a:r>
              <a:rPr lang="en-US" sz="1800" dirty="0">
                <a:latin typeface="Gill Sans MT" panose="020B0502020104020203" pitchFamily="34" charset="77"/>
              </a:rPr>
              <a:t>in a function</a:t>
            </a:r>
            <a:r>
              <a:rPr lang="en-US" dirty="0">
                <a:latin typeface="Gill Sans MT" panose="020B0502020104020203" pitchFamily="34" charset="77"/>
              </a:rPr>
              <a:t> creates a </a:t>
            </a:r>
            <a:r>
              <a:rPr lang="en-US" b="1" dirty="0">
                <a:latin typeface="Gill Sans MT" panose="020B0502020104020203" pitchFamily="34" charset="77"/>
              </a:rPr>
              <a:t>local variable</a:t>
            </a:r>
            <a:r>
              <a:rPr lang="en-US" dirty="0">
                <a:latin typeface="Gill Sans MT" panose="020B0502020104020203" pitchFamily="34" charset="77"/>
              </a:rPr>
              <a:t> for the variable on the left hand side of the assignment operator. It is called local because this variable only exists inside the function and you cannot use it outside. </a:t>
            </a:r>
            <a:endParaRPr lang="en-US" b="1" dirty="0">
              <a:latin typeface="Gill Sans MT" panose="020B0502020104020203" pitchFamily="34"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r>
              <a:rPr lang="en-US" sz="1800" b="1" dirty="0">
                <a:solidFill>
                  <a:schemeClr val="accent1"/>
                </a:solidFill>
                <a:latin typeface="Inconsolata" panose="020B0609030003000000" pitchFamily="49" charset="77"/>
              </a:rPr>
              <a:t># y only exists inside function</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z = square(8)</a:t>
            </a:r>
          </a:p>
          <a:p>
            <a:pPr marL="0" indent="0">
              <a:buNone/>
            </a:pPr>
            <a:r>
              <a:rPr lang="en-US" sz="1800" b="1" dirty="0">
                <a:latin typeface="Inconsolata" panose="020B0609030003000000" pitchFamily="49" charset="77"/>
              </a:rPr>
              <a:t>print(z)</a:t>
            </a: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a:t>
            </a:r>
            <a:r>
              <a:rPr lang="en-US" sz="1800" b="1" dirty="0" err="1">
                <a:solidFill>
                  <a:schemeClr val="accent1"/>
                </a:solidFill>
                <a:latin typeface="Inconsolata" panose="020B0609030003000000" pitchFamily="49" charset="77"/>
              </a:rPr>
              <a:t>NameError</a:t>
            </a:r>
            <a:r>
              <a:rPr lang="en-US" sz="1800" b="1" dirty="0">
                <a:solidFill>
                  <a:schemeClr val="accent1"/>
                </a:solidFill>
                <a:latin typeface="Inconsolata" panose="020B0609030003000000" pitchFamily="49" charset="77"/>
              </a:rPr>
              <a:t>! name 'y' is not defined. </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344130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Functions calling other 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4" y="673828"/>
            <a:ext cx="8544620" cy="4927402"/>
          </a:xfrm>
        </p:spPr>
        <p:txBody>
          <a:bodyPr>
            <a:noAutofit/>
          </a:bodyPr>
          <a:lstStyle/>
          <a:p>
            <a:pPr marL="0" indent="0">
              <a:buNone/>
            </a:pPr>
            <a:r>
              <a:rPr lang="en-US" dirty="0">
                <a:latin typeface="Gill Sans MT" panose="020B0502020104020203" pitchFamily="34" charset="77"/>
              </a:rPr>
              <a:t>Each function we write can be used and called from other functions. </a:t>
            </a: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p>
          <a:p>
            <a:pPr marL="0" indent="0">
              <a:buNone/>
            </a:pPr>
            <a:r>
              <a:rPr lang="en-US" sz="1800" b="1" dirty="0">
                <a:solidFill>
                  <a:srgbClr val="006699"/>
                </a:solidFill>
                <a:latin typeface="Inconsolata" panose="020B0609030003000000" pitchFamily="49" charset="77"/>
              </a:rPr>
              <a:t>def </a:t>
            </a:r>
            <a:r>
              <a:rPr lang="en-US" sz="1800" b="1" dirty="0" err="1">
                <a:solidFill>
                  <a:srgbClr val="CC00FF"/>
                </a:solidFill>
                <a:latin typeface="Inconsolata" panose="020B0609030003000000" pitchFamily="49" charset="77"/>
              </a:rPr>
              <a:t>sum_of_squares</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 y, z</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a = square(x)</a:t>
            </a:r>
          </a:p>
          <a:p>
            <a:pPr marL="0" indent="0">
              <a:buNone/>
            </a:pPr>
            <a:r>
              <a:rPr lang="en-US" sz="1800" b="1" dirty="0">
                <a:solidFill>
                  <a:srgbClr val="000087"/>
                </a:solidFill>
                <a:latin typeface="Inconsolata" panose="020B0609030003000000" pitchFamily="49" charset="77"/>
              </a:rPr>
              <a:t>    b = square(y)</a:t>
            </a:r>
          </a:p>
          <a:p>
            <a:pPr marL="0" indent="0">
              <a:buNone/>
            </a:pPr>
            <a:r>
              <a:rPr lang="en-US" sz="1800" b="1" dirty="0">
                <a:solidFill>
                  <a:srgbClr val="000087"/>
                </a:solidFill>
                <a:latin typeface="Inconsolata" panose="020B0609030003000000" pitchFamily="49" charset="77"/>
              </a:rPr>
              <a:t>    c = square(z)    </a:t>
            </a:r>
          </a:p>
          <a:p>
            <a:pPr marL="0" indent="0">
              <a:buNone/>
            </a:pPr>
            <a:r>
              <a:rPr lang="en-US" sz="1800" b="1" dirty="0">
                <a:solidFill>
                  <a:srgbClr val="000087"/>
                </a:solidFill>
                <a:latin typeface="Inconsolata" panose="020B0609030003000000" pitchFamily="49" charset="77"/>
              </a:rPr>
              <a:t>    return a + b + c</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a = int(input())</a:t>
            </a:r>
          </a:p>
          <a:p>
            <a:pPr marL="0" indent="0">
              <a:buNone/>
            </a:pPr>
            <a:r>
              <a:rPr lang="en-US" sz="1800" b="1" dirty="0">
                <a:latin typeface="Inconsolata" panose="020B0609030003000000" pitchFamily="49" charset="77"/>
              </a:rPr>
              <a:t>b = int(input())</a:t>
            </a:r>
          </a:p>
          <a:p>
            <a:pPr marL="0" indent="0">
              <a:buNone/>
            </a:pPr>
            <a:r>
              <a:rPr lang="en-US" sz="1800" b="1" dirty="0">
                <a:latin typeface="Inconsolata" panose="020B0609030003000000" pitchFamily="49" charset="77"/>
              </a:rPr>
              <a:t>c = int(input())</a:t>
            </a:r>
          </a:p>
          <a:p>
            <a:pPr marL="0" indent="0">
              <a:buNone/>
            </a:pPr>
            <a:r>
              <a:rPr lang="en-US" sz="1800" b="1" dirty="0">
                <a:latin typeface="Inconsolata" panose="020B0609030003000000" pitchFamily="49" charset="77"/>
              </a:rPr>
              <a:t>result = </a:t>
            </a:r>
            <a:r>
              <a:rPr lang="en-US" sz="1800" b="1" dirty="0" err="1">
                <a:latin typeface="Inconsolata" panose="020B0609030003000000" pitchFamily="49" charset="77"/>
              </a:rPr>
              <a:t>sum_of_squares</a:t>
            </a:r>
            <a:r>
              <a:rPr lang="en-US" sz="1800" b="1" dirty="0">
                <a:latin typeface="Inconsolata" panose="020B0609030003000000" pitchFamily="49" charset="77"/>
              </a:rPr>
              <a:t>(a, b, c)</a:t>
            </a:r>
          </a:p>
          <a:p>
            <a:pPr marL="0" indent="0">
              <a:buNone/>
            </a:pPr>
            <a:r>
              <a:rPr lang="en-US" sz="1800" b="1" dirty="0">
                <a:latin typeface="Inconsolata" panose="020B0609030003000000" pitchFamily="49" charset="77"/>
              </a:rPr>
              <a:t>print(result)		</a:t>
            </a:r>
            <a:endParaRPr lang="en-US" sz="1800" b="1" dirty="0">
              <a:solidFill>
                <a:srgbClr val="00B050"/>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26</a:t>
            </a:fld>
            <a:endParaRPr lang="en-US" dirty="0"/>
          </a:p>
        </p:txBody>
      </p:sp>
      <p:sp>
        <p:nvSpPr>
          <p:cNvPr id="5" name="TextBox 4">
            <a:extLst>
              <a:ext uri="{FF2B5EF4-FFF2-40B4-BE49-F238E27FC236}">
                <a16:creationId xmlns:a16="http://schemas.microsoft.com/office/drawing/2014/main" id="{3F20C80A-CDF1-DA4C-B321-4C2A1F2AF479}"/>
              </a:ext>
            </a:extLst>
          </p:cNvPr>
          <p:cNvSpPr txBox="1"/>
          <p:nvPr/>
        </p:nvSpPr>
        <p:spPr>
          <a:xfrm>
            <a:off x="3632165" y="1260754"/>
            <a:ext cx="5293885" cy="2970044"/>
          </a:xfrm>
          <a:prstGeom prst="rect">
            <a:avLst/>
          </a:prstGeom>
          <a:noFill/>
        </p:spPr>
        <p:txBody>
          <a:bodyPr wrap="none" rtlCol="0">
            <a:spAutoFit/>
          </a:bodyPr>
          <a:lstStyle/>
          <a:p>
            <a:r>
              <a:rPr lang="en-US" sz="1700" dirty="0">
                <a:solidFill>
                  <a:srgbClr val="FF0000"/>
                </a:solidFill>
              </a:rPr>
              <a:t>The variables x and y are local variables in both functions </a:t>
            </a:r>
          </a:p>
          <a:p>
            <a:r>
              <a:rPr lang="en-US" sz="1700" dirty="0">
                <a:solidFill>
                  <a:srgbClr val="FF0000"/>
                </a:solidFill>
              </a:rPr>
              <a:t>and may even have different values. </a:t>
            </a:r>
          </a:p>
          <a:p>
            <a:endParaRPr lang="en-US" sz="1700" dirty="0">
              <a:solidFill>
                <a:srgbClr val="FF0000"/>
              </a:solidFill>
            </a:endParaRPr>
          </a:p>
          <a:p>
            <a:r>
              <a:rPr lang="en-US" sz="1700" dirty="0">
                <a:solidFill>
                  <a:srgbClr val="FF0000"/>
                </a:solidFill>
              </a:rPr>
              <a:t>Even though they are named the same, they are, in fact, </a:t>
            </a:r>
          </a:p>
          <a:p>
            <a:r>
              <a:rPr lang="en-US" sz="1700" dirty="0">
                <a:solidFill>
                  <a:srgbClr val="FF0000"/>
                </a:solidFill>
              </a:rPr>
              <a:t>very different.</a:t>
            </a:r>
          </a:p>
          <a:p>
            <a:endParaRPr lang="en-US" sz="1700" dirty="0">
              <a:solidFill>
                <a:srgbClr val="FF0000"/>
              </a:solidFill>
            </a:endParaRPr>
          </a:p>
          <a:p>
            <a:endParaRPr lang="en-US" sz="1700" dirty="0">
              <a:solidFill>
                <a:srgbClr val="FF0000"/>
              </a:solidFill>
            </a:endParaRPr>
          </a:p>
          <a:p>
            <a:endParaRPr lang="en-US" sz="1700" dirty="0">
              <a:solidFill>
                <a:srgbClr val="FF0000"/>
              </a:solidFill>
            </a:endParaRPr>
          </a:p>
          <a:p>
            <a:r>
              <a:rPr lang="en-US" sz="1700" dirty="0">
                <a:solidFill>
                  <a:srgbClr val="FF0000"/>
                </a:solidFill>
              </a:rPr>
              <a:t>Similarly, a, b and c in the </a:t>
            </a:r>
            <a:r>
              <a:rPr lang="en-US" sz="1700" dirty="0" err="1">
                <a:solidFill>
                  <a:srgbClr val="FF0000"/>
                </a:solidFill>
              </a:rPr>
              <a:t>sum_of_squares</a:t>
            </a:r>
            <a:r>
              <a:rPr lang="en-US" sz="1700" dirty="0">
                <a:solidFill>
                  <a:srgbClr val="FF0000"/>
                </a:solidFill>
              </a:rPr>
              <a:t> function are </a:t>
            </a:r>
          </a:p>
          <a:p>
            <a:r>
              <a:rPr lang="en-US" sz="1700" dirty="0">
                <a:solidFill>
                  <a:srgbClr val="FF0000"/>
                </a:solidFill>
              </a:rPr>
              <a:t>different than a, b and c outside of it. </a:t>
            </a:r>
          </a:p>
          <a:p>
            <a:endParaRPr lang="en-US" sz="1700" dirty="0">
              <a:solidFill>
                <a:srgbClr val="FF0000"/>
              </a:solidFill>
            </a:endParaRPr>
          </a:p>
        </p:txBody>
      </p:sp>
      <p:cxnSp>
        <p:nvCxnSpPr>
          <p:cNvPr id="6" name="Straight Arrow Connector 5">
            <a:extLst>
              <a:ext uri="{FF2B5EF4-FFF2-40B4-BE49-F238E27FC236}">
                <a16:creationId xmlns:a16="http://schemas.microsoft.com/office/drawing/2014/main" id="{5E5CA9EC-2146-FA40-B06F-24008B33A2D5}"/>
              </a:ext>
            </a:extLst>
          </p:cNvPr>
          <p:cNvCxnSpPr>
            <a:cxnSpLocks/>
          </p:cNvCxnSpPr>
          <p:nvPr/>
        </p:nvCxnSpPr>
        <p:spPr>
          <a:xfrm flipH="1">
            <a:off x="1786759" y="1526095"/>
            <a:ext cx="1845406" cy="819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4350A04-7536-584C-B8FC-3830E86D32AE}"/>
              </a:ext>
            </a:extLst>
          </p:cNvPr>
          <p:cNvCxnSpPr>
            <a:cxnSpLocks/>
          </p:cNvCxnSpPr>
          <p:nvPr/>
        </p:nvCxnSpPr>
        <p:spPr>
          <a:xfrm flipH="1">
            <a:off x="2522483" y="1692166"/>
            <a:ext cx="1019503" cy="4349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81E47F-2B28-FA46-9646-BC757B298B82}"/>
              </a:ext>
            </a:extLst>
          </p:cNvPr>
          <p:cNvCxnSpPr>
            <a:cxnSpLocks/>
          </p:cNvCxnSpPr>
          <p:nvPr/>
        </p:nvCxnSpPr>
        <p:spPr>
          <a:xfrm flipH="1" flipV="1">
            <a:off x="865414" y="3080737"/>
            <a:ext cx="2766751" cy="41392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045CA6-5AB1-1144-AECA-F09C60CE0BF3}"/>
              </a:ext>
            </a:extLst>
          </p:cNvPr>
          <p:cNvCxnSpPr>
            <a:cxnSpLocks/>
          </p:cNvCxnSpPr>
          <p:nvPr/>
        </p:nvCxnSpPr>
        <p:spPr>
          <a:xfrm flipH="1">
            <a:off x="979714" y="3893196"/>
            <a:ext cx="2562272" cy="3376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34589A3-1303-4060-2803-AD24967656AF}"/>
              </a:ext>
            </a:extLst>
          </p:cNvPr>
          <p:cNvSpPr txBox="1"/>
          <p:nvPr/>
        </p:nvSpPr>
        <p:spPr>
          <a:xfrm>
            <a:off x="5548045" y="4230799"/>
            <a:ext cx="1345915" cy="1172757"/>
          </a:xfrm>
          <a:prstGeom prst="rect">
            <a:avLst/>
          </a:prstGeom>
          <a:noFill/>
        </p:spPr>
        <p:txBody>
          <a:bodyPr wrap="square" rtlCol="0">
            <a:spAutoFit/>
          </a:bodyPr>
          <a:lstStyle/>
          <a:p>
            <a:r>
              <a:rPr lang="en-US"/>
              <a:t>Sample Run:</a:t>
            </a:r>
          </a:p>
          <a:p>
            <a:r>
              <a:rPr lang="en-US"/>
              <a:t>-3</a:t>
            </a:r>
          </a:p>
          <a:p>
            <a:r>
              <a:rPr lang="en-US"/>
              <a:t>4</a:t>
            </a:r>
          </a:p>
          <a:p>
            <a:r>
              <a:rPr lang="en-US"/>
              <a:t>5</a:t>
            </a:r>
          </a:p>
          <a:p>
            <a:r>
              <a:rPr lang="en-US"/>
              <a:t>50</a:t>
            </a:r>
          </a:p>
        </p:txBody>
      </p:sp>
    </p:spTree>
    <p:extLst>
      <p:ext uri="{BB962C8B-B14F-4D97-AF65-F5344CB8AC3E}">
        <p14:creationId xmlns:p14="http://schemas.microsoft.com/office/powerpoint/2010/main" val="292036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
        <p:nvSpPr>
          <p:cNvPr id="3" name="Slide Number Placeholder 2">
            <a:extLst>
              <a:ext uri="{FF2B5EF4-FFF2-40B4-BE49-F238E27FC236}">
                <a16:creationId xmlns:a16="http://schemas.microsoft.com/office/drawing/2014/main" id="{773ECB15-6DB3-B541-BED0-10D15F26B432}"/>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
        <p:nvSpPr>
          <p:cNvPr id="4" name="Slide Number Placeholder 3">
            <a:extLst>
              <a:ext uri="{FF2B5EF4-FFF2-40B4-BE49-F238E27FC236}">
                <a16:creationId xmlns:a16="http://schemas.microsoft.com/office/drawing/2014/main" id="{6764BCB5-EC93-B745-BAD0-9FA4E5189FD2}"/>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06055" y="123497"/>
            <a:ext cx="7053542" cy="683886"/>
          </a:xfrm>
        </p:spPr>
        <p:txBody>
          <a:bodyPr/>
          <a:lstStyle/>
          <a:p>
            <a:r>
              <a:rPr lang="en-US" dirty="0"/>
              <a:t>Functions on Strings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6056" y="807383"/>
            <a:ext cx="8329518" cy="4784120"/>
          </a:xfrm>
        </p:spPr>
        <p:txBody>
          <a:bodyPr>
            <a:noAutofit/>
          </a:bodyPr>
          <a:lstStyle/>
          <a:p>
            <a:pPr marL="0" indent="0">
              <a:buNone/>
            </a:pPr>
            <a:r>
              <a:rPr lang="en-US" dirty="0"/>
              <a:t>Functions we discussed so far are isolated, independent entities. Sometimes functions are associated with some object and operates on the data of that object.  In this context, functions are called </a:t>
            </a:r>
            <a:r>
              <a:rPr lang="en-US" b="1" dirty="0"/>
              <a:t>methods</a:t>
            </a:r>
            <a:r>
              <a:rPr lang="en-US" dirty="0"/>
              <a:t>.</a:t>
            </a:r>
          </a:p>
          <a:p>
            <a:pPr marL="0" indent="0">
              <a:buNone/>
            </a:pPr>
            <a:endParaRPr lang="en-US" dirty="0"/>
          </a:p>
          <a:p>
            <a:pPr marL="0" indent="0">
              <a:buNone/>
            </a:pPr>
            <a:r>
              <a:rPr lang="en-US" dirty="0"/>
              <a:t>Strings is an example of a type of objects which contains methods. These methods can be accessed through the </a:t>
            </a:r>
            <a:r>
              <a:rPr lang="en-US" b="1" dirty="0"/>
              <a:t>dot notation </a:t>
            </a:r>
            <a:r>
              <a:rPr lang="en-US" dirty="0"/>
              <a:t>applied to a string variable or literal.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E1F30250-355C-0CB0-3F56-19C16156370E}"/>
              </a:ext>
            </a:extLst>
          </p:cNvPr>
          <p:cNvGraphicFramePr>
            <a:graphicFrameLocks noGrp="1"/>
          </p:cNvGraphicFramePr>
          <p:nvPr>
            <p:extLst>
              <p:ext uri="{D42A27DB-BD31-4B8C-83A1-F6EECF244321}">
                <p14:modId xmlns:p14="http://schemas.microsoft.com/office/powerpoint/2010/main" val="759785260"/>
              </p:ext>
            </p:extLst>
          </p:nvPr>
        </p:nvGraphicFramePr>
        <p:xfrm>
          <a:off x="269302" y="3425474"/>
          <a:ext cx="8203026" cy="1402080"/>
        </p:xfrm>
        <a:graphic>
          <a:graphicData uri="http://schemas.openxmlformats.org/drawingml/2006/table">
            <a:tbl>
              <a:tblPr firstRow="1" bandRow="1">
                <a:tableStyleId>{5940675A-B579-460E-94D1-54222C63F5DA}</a:tableStyleId>
              </a:tblPr>
              <a:tblGrid>
                <a:gridCol w="2460930">
                  <a:extLst>
                    <a:ext uri="{9D8B030D-6E8A-4147-A177-3AD203B41FA5}">
                      <a16:colId xmlns:a16="http://schemas.microsoft.com/office/drawing/2014/main" val="1372689344"/>
                    </a:ext>
                  </a:extLst>
                </a:gridCol>
                <a:gridCol w="5742096">
                  <a:extLst>
                    <a:ext uri="{9D8B030D-6E8A-4147-A177-3AD203B41FA5}">
                      <a16:colId xmlns:a16="http://schemas.microsoft.com/office/drawing/2014/main" val="25896437"/>
                    </a:ext>
                  </a:extLst>
                </a:gridCol>
              </a:tblGrid>
              <a:tr h="633198">
                <a:tc>
                  <a:txBody>
                    <a:bodyPr/>
                    <a:lstStyle/>
                    <a:p>
                      <a:r>
                        <a:rPr lang="en-US" sz="2000" dirty="0">
                          <a:solidFill>
                            <a:srgbClr val="FF0000"/>
                          </a:solidFill>
                        </a:rPr>
                        <a:t>find(value)</a:t>
                      </a:r>
                    </a:p>
                  </a:txBody>
                  <a:tcPr/>
                </a:tc>
                <a:tc>
                  <a:txBody>
                    <a:bodyPr/>
                    <a:lstStyle/>
                    <a:p>
                      <a:r>
                        <a:rPr lang="en-US" sz="2000" dirty="0"/>
                        <a:t>returns the lowest index of a substring value in a string. If substring is not found, returns -1.</a:t>
                      </a:r>
                    </a:p>
                  </a:txBody>
                  <a:tcPr/>
                </a:tc>
                <a:extLst>
                  <a:ext uri="{0D108BD9-81ED-4DB2-BD59-A6C34878D82A}">
                    <a16:rowId xmlns:a16="http://schemas.microsoft.com/office/drawing/2014/main" val="3567364839"/>
                  </a:ext>
                </a:extLst>
              </a:tr>
              <a:tr h="633198">
                <a:tc>
                  <a:txBody>
                    <a:bodyPr/>
                    <a:lstStyle/>
                    <a:p>
                      <a:r>
                        <a:rPr lang="en-US" sz="2000" dirty="0">
                          <a:solidFill>
                            <a:srgbClr val="FF0000"/>
                          </a:solidFill>
                        </a:rPr>
                        <a:t>upper() and lower()</a:t>
                      </a:r>
                    </a:p>
                  </a:txBody>
                  <a:tcPr/>
                </a:tc>
                <a:tc>
                  <a:txBody>
                    <a:bodyPr/>
                    <a:lstStyle/>
                    <a:p>
                      <a:r>
                        <a:rPr lang="en-US" sz="2000" dirty="0"/>
                        <a:t>returns a copy of the string capitalizing(or lower casing) all characters in the  string</a:t>
                      </a:r>
                    </a:p>
                  </a:txBody>
                  <a:tcPr/>
                </a:tc>
                <a:extLst>
                  <a:ext uri="{0D108BD9-81ED-4DB2-BD59-A6C34878D82A}">
                    <a16:rowId xmlns:a16="http://schemas.microsoft.com/office/drawing/2014/main" val="2059888123"/>
                  </a:ext>
                </a:extLst>
              </a:tr>
            </a:tbl>
          </a:graphicData>
        </a:graphic>
      </p:graphicFrame>
    </p:spTree>
    <p:extLst>
      <p:ext uri="{BB962C8B-B14F-4D97-AF65-F5344CB8AC3E}">
        <p14:creationId xmlns:p14="http://schemas.microsoft.com/office/powerpoint/2010/main" val="1511080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dirty="0"/>
              <a:t>Sample Output:</a:t>
            </a:r>
          </a:p>
          <a:p>
            <a:pPr marL="0" indent="0">
              <a:buNone/>
            </a:pPr>
            <a:r>
              <a:rPr lang="en-US" dirty="0"/>
              <a:t>Enter an integer: -4</a:t>
            </a:r>
          </a:p>
          <a:p>
            <a:pPr marL="0" indent="0">
              <a:buNone/>
            </a:pPr>
            <a:r>
              <a:rPr lang="en-US" dirty="0"/>
              <a:t>The absolute value of -4 is 4</a:t>
            </a:r>
          </a:p>
        </p:txBody>
      </p:sp>
      <p:sp>
        <p:nvSpPr>
          <p:cNvPr id="3" name="Slide Number Placeholder 2">
            <a:extLst>
              <a:ext uri="{FF2B5EF4-FFF2-40B4-BE49-F238E27FC236}">
                <a16:creationId xmlns:a16="http://schemas.microsoft.com/office/drawing/2014/main" id="{8FCF91CF-E5E4-114A-9F9D-073E37C8E37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6705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7630" y="123497"/>
            <a:ext cx="7053542" cy="683886"/>
          </a:xfrm>
        </p:spPr>
        <p:txBody>
          <a:bodyPr/>
          <a:lstStyle/>
          <a:p>
            <a:r>
              <a:rPr lang="en-US" dirty="0"/>
              <a:t>String Methods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33377" y="807382"/>
            <a:ext cx="8687333" cy="4907617"/>
          </a:xfrm>
        </p:spPr>
        <p:txBody>
          <a:bodyPr>
            <a:noAutofit/>
          </a:bodyPr>
          <a:lstStyle/>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s = "Hi, Mike!"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index =</a:t>
            </a:r>
            <a:r>
              <a:rPr lang="en-US" b="1" dirty="0">
                <a:latin typeface="Inconsolata" panose="020B0609030003000000" pitchFamily="49" charset="77"/>
              </a:rPr>
              <a:t> </a:t>
            </a:r>
            <a:r>
              <a:rPr lang="en-US" b="1" dirty="0" err="1">
                <a:latin typeface="Inconsolata" panose="020B0609030003000000" pitchFamily="49" charset="77"/>
              </a:rPr>
              <a:t>s.find</a:t>
            </a:r>
            <a:r>
              <a:rPr lang="en-US" b="1" dirty="0">
                <a:latin typeface="Inconsolata" panose="020B0609030003000000" pitchFamily="49" charset="77"/>
              </a:rPr>
              <a:t>("Hi")</a:t>
            </a:r>
            <a:endParaRPr lang="en-US" b="1" i="1" dirty="0">
              <a:solidFill>
                <a:srgbClr val="33566B"/>
              </a:solidFill>
              <a:latin typeface="Inconsolata" panose="020B0609030003000000" pitchFamily="49" charset="77"/>
            </a:endParaRPr>
          </a:p>
          <a:p>
            <a:pPr marL="0" indent="0">
              <a:buNone/>
            </a:pPr>
            <a:r>
              <a:rPr lang="en-US" b="1" dirty="0">
                <a:latin typeface="Inconsolata" panose="020B0609030003000000" pitchFamily="49" charset="77"/>
              </a:rPr>
              <a:t>print(index)  			</a:t>
            </a:r>
            <a:r>
              <a:rPr lang="en-US" b="1" dirty="0">
                <a:solidFill>
                  <a:schemeClr val="accent1"/>
                </a:solidFill>
                <a:latin typeface="Inconsolata" panose="020B0609030003000000" pitchFamily="49" charset="77"/>
              </a:rPr>
              <a:t># 0, first letter’s index is 0.</a:t>
            </a:r>
          </a:p>
          <a:p>
            <a:pPr marL="0" indent="0">
              <a:buNone/>
            </a:pPr>
            <a:r>
              <a:rPr lang="en-US" b="1" dirty="0">
                <a:solidFill>
                  <a:srgbClr val="000087"/>
                </a:solidFill>
                <a:latin typeface="Inconsolata" panose="020B0609030003000000" pitchFamily="49" charset="77"/>
              </a:rPr>
              <a:t>print(</a:t>
            </a:r>
            <a:r>
              <a:rPr lang="en-US" b="1" dirty="0" err="1">
                <a:latin typeface="Inconsolata" panose="020B0609030003000000" pitchFamily="49" charset="77"/>
              </a:rPr>
              <a:t>s.find</a:t>
            </a:r>
            <a:r>
              <a:rPr lang="en-US" b="1" dirty="0">
                <a:latin typeface="Inconsolata" panose="020B0609030003000000" pitchFamily="49" charset="77"/>
              </a:rPr>
              <a:t>(" "))	 	</a:t>
            </a:r>
            <a:r>
              <a:rPr lang="en-US" b="1" dirty="0">
                <a:solidFill>
                  <a:schemeClr val="accent1"/>
                </a:solidFill>
                <a:latin typeface="Inconsolata" panose="020B0609030003000000" pitchFamily="49" charset="77"/>
              </a:rPr>
              <a:t># 3</a:t>
            </a:r>
          </a:p>
          <a:p>
            <a:pPr marL="0" indent="0">
              <a:buNone/>
            </a:pPr>
            <a:r>
              <a:rPr lang="en-US" b="1" dirty="0">
                <a:solidFill>
                  <a:srgbClr val="000087"/>
                </a:solidFill>
                <a:latin typeface="Inconsolata" panose="020B0609030003000000" pitchFamily="49" charset="77"/>
              </a:rPr>
              <a:t>print(</a:t>
            </a:r>
            <a:r>
              <a:rPr lang="en-US" b="1" dirty="0" err="1">
                <a:latin typeface="Inconsolata" panose="020B0609030003000000" pitchFamily="49" charset="77"/>
              </a:rPr>
              <a:t>s.find</a:t>
            </a:r>
            <a:r>
              <a:rPr lang="en-US" b="1" dirty="0">
                <a:latin typeface="Inconsolata" panose="020B0609030003000000" pitchFamily="49" charset="77"/>
              </a:rPr>
              <a:t>("Mike"))	</a:t>
            </a:r>
            <a:r>
              <a:rPr lang="en-US" b="1" dirty="0">
                <a:solidFill>
                  <a:schemeClr val="accent1"/>
                </a:solidFill>
                <a:latin typeface="Inconsolata" panose="020B0609030003000000" pitchFamily="49" charset="77"/>
              </a:rPr>
              <a:t># 4</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index2 = </a:t>
            </a:r>
            <a:r>
              <a:rPr lang="en-US" b="1" dirty="0" err="1">
                <a:latin typeface="Inconsolata" panose="020B0609030003000000" pitchFamily="49" charset="77"/>
              </a:rPr>
              <a:t>s.find</a:t>
            </a:r>
            <a:r>
              <a:rPr lang="en-US" b="1" dirty="0">
                <a:latin typeface="Inconsolata" panose="020B0609030003000000" pitchFamily="49" charset="77"/>
              </a:rPr>
              <a:t>("mike") 	</a:t>
            </a:r>
            <a:r>
              <a:rPr lang="en-US" b="1" dirty="0">
                <a:solidFill>
                  <a:schemeClr val="accent1"/>
                </a:solidFill>
                <a:latin typeface="Inconsolata" panose="020B0609030003000000" pitchFamily="49" charset="77"/>
              </a:rPr>
              <a:t># -1, not found</a:t>
            </a:r>
            <a:endParaRPr lang="en-US" b="1" dirty="0">
              <a:latin typeface="Inconsolata" panose="020B0609030003000000" pitchFamily="49" charset="77"/>
            </a:endParaRPr>
          </a:p>
          <a:p>
            <a:pPr marL="0" indent="0">
              <a:buNone/>
            </a:pPr>
            <a:r>
              <a:rPr lang="en-US" b="1" dirty="0">
                <a:latin typeface="Inconsolata" panose="020B0609030003000000" pitchFamily="49" charset="77"/>
              </a:rPr>
              <a:t>b = "python"</a:t>
            </a:r>
          </a:p>
          <a:p>
            <a:pPr marL="0" indent="0">
              <a:buNone/>
            </a:pPr>
            <a:r>
              <a:rPr lang="en-US" b="1" dirty="0">
                <a:latin typeface="Inconsolata" panose="020B0609030003000000" pitchFamily="49" charset="77"/>
              </a:rPr>
              <a:t>print(</a:t>
            </a:r>
            <a:r>
              <a:rPr lang="en-US" b="1" dirty="0" err="1">
                <a:latin typeface="Inconsolata" panose="020B0609030003000000" pitchFamily="49" charset="77"/>
              </a:rPr>
              <a:t>b.upper</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PYTHON</a:t>
            </a:r>
          </a:p>
          <a:p>
            <a:pPr marL="0" indent="0">
              <a:buNone/>
            </a:pPr>
            <a:r>
              <a:rPr lang="en-US" b="1" dirty="0">
                <a:latin typeface="Inconsolata" panose="020B0609030003000000" pitchFamily="49" charset="77"/>
              </a:rPr>
              <a:t>print("</a:t>
            </a:r>
            <a:r>
              <a:rPr lang="en-US" b="1" dirty="0" err="1">
                <a:latin typeface="Inconsolata" panose="020B0609030003000000" pitchFamily="49" charset="77"/>
              </a:rPr>
              <a:t>JAVA".lower</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java</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r>
              <a:rPr lang="en-US" b="1" dirty="0">
                <a:latin typeface="Inconsolata" panose="020B0609030003000000" pitchFamily="49" charset="77"/>
              </a:rPr>
              <a:t> </a:t>
            </a:r>
          </a:p>
          <a:p>
            <a:pPr marL="0" indent="0">
              <a:buNone/>
            </a:pPr>
            <a:endParaRPr lang="en-US" dirty="0"/>
          </a:p>
        </p:txBody>
      </p:sp>
    </p:spTree>
    <p:extLst>
      <p:ext uri="{BB962C8B-B14F-4D97-AF65-F5344CB8AC3E}">
        <p14:creationId xmlns:p14="http://schemas.microsoft.com/office/powerpoint/2010/main" val="304129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7630" y="123497"/>
            <a:ext cx="7053542" cy="683886"/>
          </a:xfrm>
        </p:spPr>
        <p:txBody>
          <a:bodyPr/>
          <a:lstStyle/>
          <a:p>
            <a:r>
              <a:rPr lang="en-US" dirty="0"/>
              <a:t>String Methods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0977" y="807383"/>
            <a:ext cx="8745393" cy="4784120"/>
          </a:xfrm>
        </p:spPr>
        <p:txBody>
          <a:bodyPr>
            <a:noAutofit/>
          </a:bodyPr>
          <a:lstStyle/>
          <a:p>
            <a:pPr marL="0" indent="0">
              <a:buNone/>
            </a:pPr>
            <a:r>
              <a:rPr lang="en-US" dirty="0">
                <a:latin typeface="Gill Sans MT" panose="020B0502020104020203" pitchFamily="34" charset="77"/>
              </a:rPr>
              <a:t>Note that upper(), lower() do not modify the original string but rather returns a new copy of the string.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s = "HI MIKE"</a:t>
            </a:r>
          </a:p>
          <a:p>
            <a:pPr marL="0" indent="0">
              <a:buNone/>
            </a:pPr>
            <a:r>
              <a:rPr lang="en-US" b="1" dirty="0" err="1">
                <a:latin typeface="Inconsolata" panose="020B0609030003000000" pitchFamily="49" charset="77"/>
              </a:rPr>
              <a:t>s.lower</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"hi mike" is lost</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print(s)				</a:t>
            </a:r>
            <a:r>
              <a:rPr lang="en-US" b="1" dirty="0">
                <a:solidFill>
                  <a:schemeClr val="accent1"/>
                </a:solidFill>
                <a:latin typeface="Inconsolata" panose="020B0609030003000000" pitchFamily="49" charset="77"/>
              </a:rPr>
              <a:t># HI MIKE (s is unchanged)</a:t>
            </a:r>
          </a:p>
          <a:p>
            <a:pPr marL="0" indent="0">
              <a:buNone/>
            </a:pPr>
            <a:endParaRPr lang="en-US" b="1" dirty="0">
              <a:solidFill>
                <a:srgbClr val="FF0000"/>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s = </a:t>
            </a:r>
            <a:r>
              <a:rPr lang="en-US" b="1" dirty="0" err="1">
                <a:solidFill>
                  <a:srgbClr val="FF0000"/>
                </a:solidFill>
                <a:latin typeface="Inconsolata" panose="020B0609030003000000" pitchFamily="49" charset="77"/>
              </a:rPr>
              <a:t>s.lower</a:t>
            </a:r>
            <a:r>
              <a:rPr lang="en-US" b="1" dirty="0">
                <a:solidFill>
                  <a:srgbClr val="FF0000"/>
                </a:solidFill>
                <a:latin typeface="Inconsolata" panose="020B0609030003000000" pitchFamily="49" charset="77"/>
              </a:rPr>
              <a:t>()</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store </a:t>
            </a:r>
            <a:r>
              <a:rPr lang="en-US" b="1">
                <a:solidFill>
                  <a:schemeClr val="accent1"/>
                </a:solidFill>
                <a:latin typeface="Inconsolata" panose="020B0609030003000000" pitchFamily="49" charset="77"/>
              </a:rPr>
              <a:t>the modified, </a:t>
            </a:r>
            <a:r>
              <a:rPr lang="en-US" b="1" dirty="0">
                <a:solidFill>
                  <a:schemeClr val="accent1"/>
                </a:solidFill>
                <a:latin typeface="Inconsolata" panose="020B0609030003000000" pitchFamily="49" charset="77"/>
              </a:rPr>
              <a:t>returned string back in s</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print(s)		</a:t>
            </a:r>
            <a:r>
              <a:rPr lang="en-US" b="1" dirty="0">
                <a:solidFill>
                  <a:schemeClr val="accent1"/>
                </a:solidFill>
                <a:latin typeface="Inconsolata" panose="020B0609030003000000" pitchFamily="49" charset="77"/>
              </a:rPr>
              <a:t># hi mike</a:t>
            </a:r>
          </a:p>
          <a:p>
            <a:pPr marL="0" indent="0">
              <a:buNone/>
            </a:pPr>
            <a:endParaRPr lang="en-US" b="1" dirty="0">
              <a:solidFill>
                <a:schemeClr val="accent1"/>
              </a:solidFill>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r>
              <a:rPr lang="en-US" b="1" dirty="0">
                <a:latin typeface="Inconsolata" panose="020B0609030003000000" pitchFamily="49" charset="77"/>
              </a:rPr>
              <a:t> </a:t>
            </a:r>
          </a:p>
          <a:p>
            <a:pPr marL="0" indent="0">
              <a:buNone/>
            </a:pPr>
            <a:endParaRPr lang="en-US" dirty="0"/>
          </a:p>
        </p:txBody>
      </p:sp>
    </p:spTree>
    <p:extLst>
      <p:ext uri="{BB962C8B-B14F-4D97-AF65-F5344CB8AC3E}">
        <p14:creationId xmlns:p14="http://schemas.microsoft.com/office/powerpoint/2010/main" val="88582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481" y="123497"/>
            <a:ext cx="7053542" cy="683886"/>
          </a:xfrm>
        </p:spPr>
        <p:txBody>
          <a:bodyPr/>
          <a:lstStyle/>
          <a:p>
            <a:r>
              <a:rPr lang="en-US" dirty="0"/>
              <a:t>f-Strings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4481" y="807383"/>
            <a:ext cx="8755038" cy="4784120"/>
          </a:xfrm>
        </p:spPr>
        <p:txBody>
          <a:bodyPr>
            <a:noAutofit/>
          </a:bodyPr>
          <a:lstStyle/>
          <a:p>
            <a:pPr marL="0" indent="0">
              <a:buNone/>
            </a:pPr>
            <a:r>
              <a:rPr lang="en-US" dirty="0">
                <a:latin typeface="Gill Sans MT" panose="020B0502020104020203" pitchFamily="34" charset="77"/>
              </a:rPr>
              <a:t>f-Strings is the new way to format strings in Python. (v 3.6) </a:t>
            </a:r>
          </a:p>
          <a:p>
            <a:pPr marL="0" indent="0">
              <a:buNone/>
            </a:pPr>
            <a:endParaRPr lang="en-US" dirty="0"/>
          </a:p>
          <a:p>
            <a:pPr marL="0" indent="0">
              <a:buNone/>
            </a:pPr>
            <a:r>
              <a:rPr lang="en-US" dirty="0"/>
              <a:t>Also called “formatted string literals,” f-strings are string literals that have an f at the beginning and curly braces containing expressions that will be replaced with their values.</a:t>
            </a:r>
          </a:p>
          <a:p>
            <a:pPr marL="0" indent="0">
              <a:buNone/>
            </a:pPr>
            <a:endParaRPr lang="en-US" sz="1900"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name = </a:t>
            </a:r>
            <a:r>
              <a:rPr lang="en-US" b="1" dirty="0">
                <a:solidFill>
                  <a:srgbClr val="CC3300"/>
                </a:solidFill>
                <a:latin typeface="Inconsolata" panose="020B0609030003000000" pitchFamily="49" charset="77"/>
              </a:rPr>
              <a:t>“Mike” </a:t>
            </a:r>
          </a:p>
          <a:p>
            <a:pPr marL="0" indent="0">
              <a:buNone/>
            </a:pPr>
            <a:r>
              <a:rPr lang="en-US" b="1" dirty="0" err="1">
                <a:solidFill>
                  <a:srgbClr val="000087"/>
                </a:solidFill>
                <a:latin typeface="Inconsolata" panose="020B0609030003000000" pitchFamily="49" charset="77"/>
              </a:rPr>
              <a:t>gpa</a:t>
            </a:r>
            <a:r>
              <a:rPr lang="en-US" b="1" dirty="0">
                <a:solidFill>
                  <a:srgbClr val="000087"/>
                </a:solidFill>
                <a:latin typeface="Inconsolata" panose="020B0609030003000000" pitchFamily="49" charset="77"/>
              </a:rPr>
              <a:t> = </a:t>
            </a:r>
            <a:r>
              <a:rPr lang="en-US" b="1" dirty="0">
                <a:solidFill>
                  <a:srgbClr val="CC3300"/>
                </a:solidFill>
                <a:latin typeface="Inconsolata" panose="020B0609030003000000" pitchFamily="49" charset="77"/>
              </a:rPr>
              <a:t>3.2 	</a:t>
            </a:r>
          </a:p>
          <a:p>
            <a:pPr marL="0" indent="0">
              <a:buNone/>
            </a:pPr>
            <a:r>
              <a:rPr lang="en-US" b="1" dirty="0" err="1">
                <a:solidFill>
                  <a:srgbClr val="000087"/>
                </a:solidFill>
                <a:latin typeface="Inconsolata" panose="020B0609030003000000" pitchFamily="49" charset="77"/>
              </a:rPr>
              <a:t>f_str</a:t>
            </a:r>
            <a:r>
              <a:rPr lang="en-US" b="1" dirty="0">
                <a:solidFill>
                  <a:srgbClr val="000087"/>
                </a:solidFill>
                <a:latin typeface="Inconsolata" panose="020B0609030003000000" pitchFamily="49" charset="77"/>
              </a:rPr>
              <a:t> = </a:t>
            </a:r>
            <a:r>
              <a:rPr lang="en-US" b="1" dirty="0" err="1">
                <a:solidFill>
                  <a:srgbClr val="000087"/>
                </a:solidFill>
                <a:latin typeface="Inconsolata" panose="020B0609030003000000" pitchFamily="49" charset="77"/>
              </a:rPr>
              <a:t>f</a:t>
            </a:r>
            <a:r>
              <a:rPr lang="en-US" b="1" dirty="0" err="1">
                <a:solidFill>
                  <a:srgbClr val="CC3300"/>
                </a:solidFill>
                <a:latin typeface="Inconsolata" panose="020B0609030003000000" pitchFamily="49" charset="77"/>
              </a:rPr>
              <a:t>“I</a:t>
            </a:r>
            <a:r>
              <a:rPr lang="en-US" b="1" dirty="0">
                <a:solidFill>
                  <a:srgbClr val="CC3300"/>
                </a:solidFill>
                <a:latin typeface="Inconsolata" panose="020B0609030003000000" pitchFamily="49" charset="77"/>
              </a:rPr>
              <a:t> am {name} with a {</a:t>
            </a:r>
            <a:r>
              <a:rPr lang="en-US" b="1" dirty="0" err="1">
                <a:solidFill>
                  <a:srgbClr val="CC3300"/>
                </a:solidFill>
                <a:latin typeface="Inconsolata" panose="020B0609030003000000" pitchFamily="49" charset="77"/>
              </a:rPr>
              <a:t>gpa</a:t>
            </a:r>
            <a:r>
              <a:rPr lang="en-US" b="1" dirty="0">
                <a:solidFill>
                  <a:srgbClr val="CC3300"/>
                </a:solidFill>
                <a:latin typeface="Inconsolata" panose="020B0609030003000000" pitchFamily="49" charset="77"/>
              </a:rPr>
              <a:t>} </a:t>
            </a:r>
            <a:r>
              <a:rPr lang="en-US" b="1" dirty="0" err="1">
                <a:solidFill>
                  <a:srgbClr val="CC3300"/>
                </a:solidFill>
                <a:latin typeface="Inconsolata" panose="020B0609030003000000" pitchFamily="49" charset="77"/>
              </a:rPr>
              <a:t>gpa</a:t>
            </a:r>
            <a:r>
              <a:rPr lang="en-US" b="1" dirty="0">
                <a:solidFill>
                  <a:srgbClr val="CC3300"/>
                </a:solidFill>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t>
            </a:r>
            <a:r>
              <a:rPr lang="en-US" b="1" dirty="0" err="1">
                <a:solidFill>
                  <a:srgbClr val="000087"/>
                </a:solidFill>
                <a:latin typeface="Inconsolata" panose="020B0609030003000000" pitchFamily="49" charset="77"/>
              </a:rPr>
              <a:t>f_str</a:t>
            </a:r>
            <a:r>
              <a:rPr lang="en-US" b="1" dirty="0">
                <a:solidFill>
                  <a:srgbClr val="000087"/>
                </a:solidFill>
                <a:latin typeface="Inconsolata" panose="020B0609030003000000" pitchFamily="49" charset="77"/>
              </a:rPr>
              <a:t>)</a:t>
            </a:r>
          </a:p>
          <a:p>
            <a:pPr marL="0" indent="0">
              <a:buNone/>
            </a:pPr>
            <a:r>
              <a:rPr lang="en-US" b="1" dirty="0">
                <a:latin typeface="Inconsolata" panose="020B0609030003000000" pitchFamily="49" charset="77"/>
              </a:rPr>
              <a:t>I am Mike with a 3.2 </a:t>
            </a:r>
            <a:r>
              <a:rPr lang="en-US" b="1" dirty="0" err="1">
                <a:latin typeface="Inconsolata" panose="020B0609030003000000" pitchFamily="49" charset="77"/>
              </a:rPr>
              <a:t>gpa</a:t>
            </a:r>
            <a:r>
              <a:rPr lang="en-US" b="1" dirty="0">
                <a:latin typeface="Inconsolata" panose="020B0609030003000000" pitchFamily="49" charset="77"/>
              </a:rPr>
              <a:t>.</a:t>
            </a:r>
            <a:endParaRPr lang="en-US" b="1" dirty="0">
              <a:solidFill>
                <a:srgbClr val="000087"/>
              </a:solidFill>
              <a:latin typeface="Inconsolata" panose="020B0609030003000000" pitchFamily="49" charset="77"/>
            </a:endParaRPr>
          </a:p>
        </p:txBody>
      </p:sp>
    </p:spTree>
    <p:extLst>
      <p:ext uri="{BB962C8B-B14F-4D97-AF65-F5344CB8AC3E}">
        <p14:creationId xmlns:p14="http://schemas.microsoft.com/office/powerpoint/2010/main" val="847072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06056" y="223959"/>
            <a:ext cx="7053542" cy="683886"/>
          </a:xfrm>
        </p:spPr>
        <p:txBody>
          <a:bodyPr/>
          <a:lstStyle/>
          <a:p>
            <a:r>
              <a:rPr lang="en-US" dirty="0"/>
              <a:t>f-Strings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6056" y="907845"/>
            <a:ext cx="8731887" cy="4583196"/>
          </a:xfrm>
        </p:spPr>
        <p:txBody>
          <a:bodyPr>
            <a:noAutofit/>
          </a:bodyPr>
          <a:lstStyle/>
          <a:p>
            <a:pPr marL="0" indent="0">
              <a:buNone/>
            </a:pPr>
            <a:r>
              <a:rPr lang="en-US" dirty="0"/>
              <a:t>An f-string is special because it permits us to write Python code </a:t>
            </a:r>
            <a:r>
              <a:rPr lang="en-US" i="1" dirty="0"/>
              <a:t>within</a:t>
            </a:r>
            <a:r>
              <a:rPr lang="en-US" dirty="0"/>
              <a:t> a string; any expression within curly brackets, {}, will be executed as Python code, and the resulting value will be converted to a string and inserted into the f-string at that position.</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panose="020B0609030003000000" pitchFamily="49" charset="77"/>
              </a:rPr>
              <a:t>grade1 = 1.5</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grade2 = 2.5</a:t>
            </a:r>
            <a:endParaRPr lang="en-US" b="1" dirty="0">
              <a:latin typeface="Inconsolata" panose="020B0609030003000000" pitchFamily="49" charset="77"/>
            </a:endParaRPr>
          </a:p>
          <a:p>
            <a:pPr marL="0" indent="0">
              <a:buNone/>
            </a:pPr>
            <a:r>
              <a:rPr lang="en-US" b="1" dirty="0" err="1">
                <a:solidFill>
                  <a:srgbClr val="000087"/>
                </a:solidFill>
                <a:latin typeface="Inconsolata" panose="020B0609030003000000" pitchFamily="49" charset="77"/>
              </a:rPr>
              <a:t>ave</a:t>
            </a:r>
            <a:r>
              <a:rPr lang="en-US" b="1" dirty="0">
                <a:solidFill>
                  <a:srgbClr val="000087"/>
                </a:solidFill>
                <a:latin typeface="Inconsolata" panose="020B0609030003000000" pitchFamily="49" charset="77"/>
              </a:rPr>
              <a:t> = </a:t>
            </a:r>
            <a:r>
              <a:rPr lang="en-US" b="1" dirty="0" err="1">
                <a:solidFill>
                  <a:srgbClr val="000087"/>
                </a:solidFill>
                <a:latin typeface="Inconsolata" panose="020B0609030003000000" pitchFamily="49" charset="77"/>
              </a:rPr>
              <a:t>f</a:t>
            </a:r>
            <a:r>
              <a:rPr lang="en-US" b="1" dirty="0" err="1">
                <a:solidFill>
                  <a:srgbClr val="CC3300"/>
                </a:solidFill>
                <a:latin typeface="Inconsolata" panose="020B0609030003000000" pitchFamily="49" charset="77"/>
              </a:rPr>
              <a:t>“average</a:t>
            </a:r>
            <a:r>
              <a:rPr lang="en-US" b="1" dirty="0">
                <a:solidFill>
                  <a:srgbClr val="CC3300"/>
                </a:solidFill>
                <a:latin typeface="Inconsolata" panose="020B0609030003000000" pitchFamily="49" charset="77"/>
              </a:rPr>
              <a:t> is {(grade1+grade2)/2}” </a:t>
            </a:r>
          </a:p>
          <a:p>
            <a:pPr marL="0" indent="0">
              <a:buNone/>
            </a:pPr>
            <a:r>
              <a:rPr lang="en-US" b="1" dirty="0">
                <a:solidFill>
                  <a:srgbClr val="000087"/>
                </a:solidFill>
                <a:latin typeface="Inconsolata" panose="020B0609030003000000" pitchFamily="49" charset="77"/>
              </a:rPr>
              <a:t>print(</a:t>
            </a:r>
            <a:r>
              <a:rPr lang="en-US" b="1" dirty="0" err="1">
                <a:solidFill>
                  <a:srgbClr val="000087"/>
                </a:solidFill>
                <a:latin typeface="Inconsolata" panose="020B0609030003000000" pitchFamily="49" charset="77"/>
              </a:rPr>
              <a:t>ave</a:t>
            </a:r>
            <a:r>
              <a:rPr lang="en-US" b="1" dirty="0">
                <a:solidFill>
                  <a:srgbClr val="000087"/>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solidFill>
                  <a:schemeClr val="accent1"/>
                </a:solidFill>
                <a:latin typeface="Inconsolata" panose="020B0609030003000000" pitchFamily="49" charset="77"/>
              </a:rPr>
              <a:t># average is 2.0</a:t>
            </a:r>
          </a:p>
          <a:p>
            <a:pPr marL="0" indent="0">
              <a:buNone/>
            </a:pPr>
            <a:endParaRPr lang="en-US" b="1" dirty="0">
              <a:latin typeface="Inconsolata" panose="020B0609030003000000" pitchFamily="49" charset="77"/>
            </a:endParaRPr>
          </a:p>
          <a:p>
            <a:pPr marL="0" indent="0">
              <a:buNone/>
            </a:pPr>
            <a:r>
              <a:rPr lang="en-US" b="1" dirty="0">
                <a:latin typeface="Inconsolata" panose="020B0609030003000000" pitchFamily="49" charset="77"/>
              </a:rPr>
              <a:t>This is equivalent but it is preferable to use an f-string.</a:t>
            </a:r>
          </a:p>
          <a:p>
            <a:pPr marL="0" indent="0">
              <a:buNone/>
            </a:pPr>
            <a:r>
              <a:rPr lang="en-US" sz="2000" b="1" dirty="0">
                <a:solidFill>
                  <a:srgbClr val="000087"/>
                </a:solidFill>
                <a:latin typeface="Inconsolata" panose="020B0609030003000000" pitchFamily="49" charset="77"/>
              </a:rPr>
              <a:t>average = </a:t>
            </a:r>
            <a:r>
              <a:rPr lang="en-US" sz="2000" b="1" dirty="0">
                <a:solidFill>
                  <a:srgbClr val="CC3300"/>
                </a:solidFill>
                <a:latin typeface="Inconsolata" panose="020B0609030003000000" pitchFamily="49" charset="77"/>
              </a:rPr>
              <a:t>“average is " + </a:t>
            </a:r>
            <a:r>
              <a:rPr lang="en-US" sz="2000" b="1" dirty="0">
                <a:latin typeface="Inconsolata" panose="020B0609030003000000" pitchFamily="49" charset="77"/>
              </a:rPr>
              <a:t>str((grade1+grade2)/2) </a:t>
            </a:r>
          </a:p>
          <a:p>
            <a:pPr marL="0" indent="0">
              <a:buNone/>
            </a:pPr>
            <a:endParaRPr lang="en-US" sz="1900" b="1" dirty="0">
              <a:latin typeface="Inconsolata" panose="020B0609030003000000" pitchFamily="49" charset="77"/>
            </a:endParaRPr>
          </a:p>
        </p:txBody>
      </p:sp>
    </p:spTree>
    <p:extLst>
      <p:ext uri="{BB962C8B-B14F-4D97-AF65-F5344CB8AC3E}">
        <p14:creationId xmlns:p14="http://schemas.microsoft.com/office/powerpoint/2010/main" val="401314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Math Calculations</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implement the functions </a:t>
            </a:r>
          </a:p>
          <a:p>
            <a:pPr>
              <a:buNone/>
            </a:pPr>
            <a:r>
              <a:rPr lang="en-US" altLang="en-US" dirty="0">
                <a:ea typeface="ＭＳ Ｐゴシック" panose="020B0600070205080204" pitchFamily="34" charset="-128"/>
              </a:rPr>
              <a:t>below. </a:t>
            </a:r>
            <a:r>
              <a:rPr lang="en-US" altLang="en-US" dirty="0">
                <a:solidFill>
                  <a:srgbClr val="FF0000"/>
                </a:solidFill>
                <a:ea typeface="ＭＳ Ｐゴシック" panose="020B0600070205080204" pitchFamily="34" charset="-128"/>
              </a:rPr>
              <a:t>Test your functions by calling them and printing out their returned values. </a:t>
            </a:r>
            <a:endParaRPr lang="en-US" dirty="0">
              <a:solidFill>
                <a:srgbClr val="FF0000"/>
              </a:solidFill>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area_rectangle</a:t>
            </a:r>
            <a:r>
              <a:rPr lang="en-US" sz="2000" dirty="0">
                <a:latin typeface="Gill Sans MT" panose="020B0502020104020203" pitchFamily="34" charset="77"/>
              </a:rPr>
              <a:t>: returns the area of the rectangle with length and width.</a:t>
            </a:r>
          </a:p>
          <a:p>
            <a:pPr marL="0" indent="0">
              <a:buNone/>
            </a:pPr>
            <a:r>
              <a:rPr lang="en-US" sz="2000" dirty="0" err="1">
                <a:latin typeface="Gill Sans MT" panose="020B0502020104020203" pitchFamily="34" charset="77"/>
              </a:rPr>
              <a:t>area_trapezoid</a:t>
            </a:r>
            <a:r>
              <a:rPr lang="en-US" sz="2000" dirty="0">
                <a:latin typeface="Gill Sans MT" panose="020B0502020104020203" pitchFamily="34" charset="77"/>
              </a:rPr>
              <a:t>: returns area of trapezoid with two bases and a height. </a:t>
            </a:r>
          </a:p>
          <a:p>
            <a:pPr marL="0" indent="0">
              <a:buNone/>
            </a:pPr>
            <a:r>
              <a:rPr lang="en-US" sz="2000" dirty="0">
                <a:latin typeface="Gill Sans MT" panose="020B0502020104020203" pitchFamily="34" charset="77"/>
              </a:rPr>
              <a:t>A = h(a + b)/2</a:t>
            </a:r>
          </a:p>
          <a:p>
            <a:pPr marL="0" indent="0">
              <a:buNone/>
            </a:pPr>
            <a:r>
              <a:rPr lang="en-US" sz="2000" dirty="0" err="1">
                <a:latin typeface="Gill Sans MT" panose="020B0502020104020203" pitchFamily="34" charset="77"/>
              </a:rPr>
              <a:t>area_triangle</a:t>
            </a:r>
            <a:r>
              <a:rPr lang="en-US" sz="2000" dirty="0">
                <a:latin typeface="Gill Sans MT" panose="020B0502020104020203" pitchFamily="34" charset="77"/>
              </a:rPr>
              <a:t>: returns area of a triangle given the sides: a, b and c.</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fahrenheit_to_celsius</a:t>
            </a:r>
            <a:r>
              <a:rPr lang="en-US" sz="2000" dirty="0">
                <a:latin typeface="Gill Sans MT" panose="020B0502020104020203" pitchFamily="34" charset="77"/>
              </a:rPr>
              <a:t>: returns the temperature in </a:t>
            </a:r>
            <a:r>
              <a:rPr lang="en-US" sz="2000" dirty="0" err="1">
                <a:latin typeface="Gill Sans MT" panose="020B0502020104020203" pitchFamily="34" charset="77"/>
              </a:rPr>
              <a:t>celsius</a:t>
            </a:r>
            <a:r>
              <a:rPr lang="en-US" sz="2000" dirty="0">
                <a:latin typeface="Gill Sans MT" panose="020B0502020104020203" pitchFamily="34" charset="77"/>
              </a:rPr>
              <a:t> given the temperature in </a:t>
            </a:r>
            <a:r>
              <a:rPr lang="en-US" sz="2000" dirty="0" err="1">
                <a:latin typeface="Gill Sans MT" panose="020B0502020104020203" pitchFamily="34" charset="77"/>
              </a:rPr>
              <a:t>fahrenheit</a:t>
            </a:r>
            <a:r>
              <a:rPr lang="en-US" sz="2000" dirty="0">
                <a:latin typeface="Gill Sans MT" panose="020B0502020104020203" pitchFamily="34" charset="77"/>
              </a:rPr>
              <a:t>. </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34</a:t>
            </a:fld>
            <a:endParaRPr lang="en-US" dirty="0"/>
          </a:p>
        </p:txBody>
      </p:sp>
      <p:pic>
        <p:nvPicPr>
          <p:cNvPr id="3" name="Picture 2">
            <a:extLst>
              <a:ext uri="{FF2B5EF4-FFF2-40B4-BE49-F238E27FC236}">
                <a16:creationId xmlns:a16="http://schemas.microsoft.com/office/drawing/2014/main" id="{0FD0625C-ED12-5A4D-887B-BBFF15AE24EA}"/>
              </a:ext>
            </a:extLst>
          </p:cNvPr>
          <p:cNvPicPr>
            <a:picLocks noChangeAspect="1"/>
          </p:cNvPicPr>
          <p:nvPr/>
        </p:nvPicPr>
        <p:blipFill>
          <a:blip r:embed="rId3"/>
          <a:stretch>
            <a:fillRect/>
          </a:stretch>
        </p:blipFill>
        <p:spPr>
          <a:xfrm>
            <a:off x="3069118" y="4962373"/>
            <a:ext cx="2066408" cy="738631"/>
          </a:xfrm>
          <a:prstGeom prst="rect">
            <a:avLst/>
          </a:prstGeom>
        </p:spPr>
      </p:pic>
      <p:pic>
        <p:nvPicPr>
          <p:cNvPr id="4" name="Picture 3">
            <a:extLst>
              <a:ext uri="{FF2B5EF4-FFF2-40B4-BE49-F238E27FC236}">
                <a16:creationId xmlns:a16="http://schemas.microsoft.com/office/drawing/2014/main" id="{843AF8AF-4610-204D-BF1A-2774E74348E2}"/>
              </a:ext>
            </a:extLst>
          </p:cNvPr>
          <p:cNvPicPr>
            <a:picLocks noChangeAspect="1"/>
          </p:cNvPicPr>
          <p:nvPr/>
        </p:nvPicPr>
        <p:blipFill>
          <a:blip r:embed="rId4"/>
          <a:stretch>
            <a:fillRect/>
          </a:stretch>
        </p:blipFill>
        <p:spPr>
          <a:xfrm>
            <a:off x="1595032" y="3561822"/>
            <a:ext cx="5698904" cy="931835"/>
          </a:xfrm>
          <a:prstGeom prst="rect">
            <a:avLst/>
          </a:prstGeom>
        </p:spPr>
      </p:pic>
    </p:spTree>
    <p:extLst>
      <p:ext uri="{BB962C8B-B14F-4D97-AF65-F5344CB8AC3E}">
        <p14:creationId xmlns:p14="http://schemas.microsoft.com/office/powerpoint/2010/main" val="43603009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Math Calculations</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marL="0" indent="0">
              <a:buNone/>
            </a:pPr>
            <a:r>
              <a:rPr lang="en-US" sz="2200" dirty="0">
                <a:latin typeface="Gill Sans MT" panose="020B0502020104020203" pitchFamily="34" charset="77"/>
              </a:rPr>
              <a:t>Sample Output for Lab1: The output doesn't have to be exactly like shown below. Be sure to check that all the functions are </a:t>
            </a:r>
            <a:r>
              <a:rPr lang="en-US" sz="2200">
                <a:latin typeface="Gill Sans MT" panose="020B0502020104020203" pitchFamily="34" charset="77"/>
              </a:rPr>
              <a:t>implemented correctly.</a:t>
            </a:r>
            <a:endParaRPr lang="en-US" sz="22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Enter length of rectangle: 10</a:t>
            </a:r>
          </a:p>
          <a:p>
            <a:pPr marL="0" indent="0">
              <a:buNone/>
            </a:pPr>
            <a:r>
              <a:rPr lang="en-US" sz="2000" dirty="0">
                <a:latin typeface="Gill Sans MT" panose="020B0502020104020203" pitchFamily="34" charset="77"/>
              </a:rPr>
              <a:t>Enter width of rectangle: 2</a:t>
            </a:r>
          </a:p>
          <a:p>
            <a:pPr marL="0" indent="0">
              <a:buNone/>
            </a:pPr>
            <a:r>
              <a:rPr lang="en-US" sz="2000" dirty="0">
                <a:latin typeface="Gill Sans MT" panose="020B0502020104020203" pitchFamily="34" charset="77"/>
              </a:rPr>
              <a:t>Area of rectangle is 20</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Enter side1 of triangle: 3</a:t>
            </a:r>
          </a:p>
          <a:p>
            <a:pPr marL="0" indent="0">
              <a:buNone/>
            </a:pPr>
            <a:r>
              <a:rPr lang="en-US" sz="2000" dirty="0">
                <a:latin typeface="Gill Sans MT" panose="020B0502020104020203" pitchFamily="34" charset="77"/>
              </a:rPr>
              <a:t>Enter side2 of triangle: 4</a:t>
            </a:r>
          </a:p>
          <a:p>
            <a:pPr marL="0" indent="0">
              <a:buNone/>
            </a:pPr>
            <a:r>
              <a:rPr lang="en-US" sz="2000" dirty="0">
                <a:latin typeface="Gill Sans MT" panose="020B0502020104020203" pitchFamily="34" charset="77"/>
              </a:rPr>
              <a:t>Enter side3 of triangle: 5</a:t>
            </a:r>
          </a:p>
          <a:p>
            <a:pPr marL="0" indent="0">
              <a:buNone/>
            </a:pPr>
            <a:r>
              <a:rPr lang="en-US" sz="2000" dirty="0">
                <a:latin typeface="Gill Sans MT" panose="020B0502020104020203" pitchFamily="34" charset="77"/>
              </a:rPr>
              <a:t>Area of triangle is 6.0</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140747663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2: BMI</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asks the user to enter their </a:t>
            </a:r>
          </a:p>
          <a:p>
            <a:pPr>
              <a:buNone/>
            </a:pPr>
            <a:r>
              <a:rPr lang="en-US" altLang="en-US" dirty="0">
                <a:ea typeface="ＭＳ Ｐゴシック" panose="020B0600070205080204" pitchFamily="34" charset="-128"/>
              </a:rPr>
              <a:t>height in inches and weight in pounds and display the body mass index(BMI). </a:t>
            </a:r>
          </a:p>
          <a:p>
            <a:pPr>
              <a:buNone/>
            </a:pPr>
            <a:r>
              <a:rPr lang="en-US" altLang="en-US" dirty="0">
                <a:ea typeface="ＭＳ Ｐゴシック" panose="020B0600070205080204" pitchFamily="34" charset="-128"/>
              </a:rPr>
              <a:t>Implement the function </a:t>
            </a:r>
            <a:r>
              <a:rPr lang="en-US" altLang="en-US" dirty="0" err="1">
                <a:ea typeface="ＭＳ Ｐゴシック" panose="020B0600070205080204" pitchFamily="34" charset="-128"/>
              </a:rPr>
              <a:t>bmi</a:t>
            </a:r>
            <a:r>
              <a:rPr lang="en-US" altLang="en-US" dirty="0">
                <a:ea typeface="ＭＳ Ｐゴシック" panose="020B0600070205080204" pitchFamily="34" charset="-128"/>
              </a:rPr>
              <a:t> to calculate the </a:t>
            </a:r>
            <a:r>
              <a:rPr lang="en-US" altLang="en-US" dirty="0" err="1">
                <a:ea typeface="ＭＳ Ｐゴシック" panose="020B0600070205080204" pitchFamily="34" charset="-128"/>
              </a:rPr>
              <a:t>bmi</a:t>
            </a:r>
            <a:r>
              <a:rPr lang="en-US" altLang="en-US" dirty="0">
                <a:ea typeface="ＭＳ Ｐゴシック" panose="020B0600070205080204" pitchFamily="34" charset="-128"/>
              </a:rPr>
              <a:t>.</a:t>
            </a:r>
          </a:p>
          <a:p>
            <a:pPr>
              <a:buNone/>
            </a:pPr>
            <a:endParaRPr lang="en-US" altLang="en-US" dirty="0">
              <a:ea typeface="ＭＳ Ｐゴシック" panose="020B0600070205080204" pitchFamily="34" charset="-128"/>
            </a:endParaRPr>
          </a:p>
          <a:p>
            <a:pPr>
              <a:buNone/>
            </a:pPr>
            <a:endParaRPr lang="en-US" altLang="en-US" dirty="0">
              <a:ea typeface="ＭＳ Ｐゴシック" panose="020B0600070205080204" pitchFamily="34" charset="-128"/>
            </a:endParaRPr>
          </a:p>
          <a:p>
            <a:pPr>
              <a:buNone/>
            </a:pPr>
            <a:r>
              <a:rPr lang="en-US" altLang="en-US" dirty="0">
                <a:latin typeface="INCONSOLATA" panose="020B0609030003000000" pitchFamily="49" charset="77"/>
                <a:ea typeface="ＭＳ Ｐゴシック" panose="020B0600070205080204" pitchFamily="34" charset="-128"/>
                <a:cs typeface="InaiMathi" pitchFamily="2" charset="0"/>
              </a:rPr>
              <a:t>def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(height, weight):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 implement this function to compute the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 given the height   </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 and weight.</a:t>
            </a:r>
          </a:p>
          <a:p>
            <a:pPr>
              <a:buNone/>
            </a:pPr>
            <a:endParaRPr lang="en-US" altLang="en-US" dirty="0">
              <a:latin typeface="INCONSOLATA" panose="020B0609030003000000" pitchFamily="49" charset="77"/>
              <a:ea typeface="ＭＳ Ｐゴシック" panose="020B0600070205080204" pitchFamily="34" charset="-128"/>
              <a:cs typeface="InaiMathi" pitchFamily="2" charset="0"/>
            </a:endParaRPr>
          </a:p>
          <a:p>
            <a:pPr>
              <a:buNone/>
            </a:pPr>
            <a:r>
              <a:rPr lang="en-US" altLang="en-US" dirty="0">
                <a:latin typeface="INCONSOLATA" panose="020B0609030003000000" pitchFamily="49" charset="77"/>
                <a:ea typeface="ＭＳ Ｐゴシック" panose="020B0600070205080204" pitchFamily="34" charset="-128"/>
                <a:cs typeface="InaiMathi" pitchFamily="2" charset="0"/>
              </a:rPr>
              <a:t># ask the user to enter height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ask the user to enter weight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call the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 function and display the result.</a:t>
            </a:r>
          </a:p>
          <a:p>
            <a:pPr>
              <a:buNone/>
            </a:pPr>
            <a:endParaRPr lang="en-US" altLang="en-US" dirty="0">
              <a:latin typeface="INCONSOLATA" panose="020B0609030003000000" pitchFamily="49" charset="77"/>
              <a:ea typeface="ＭＳ Ｐゴシック" panose="020B0600070205080204" pitchFamily="34" charset="-128"/>
              <a:cs typeface="InaiMathi" pitchFamily="2" charset="0"/>
            </a:endParaRPr>
          </a:p>
          <a:p>
            <a:pPr>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36</a:t>
            </a:fld>
            <a:endParaRPr lang="en-US" dirty="0"/>
          </a:p>
        </p:txBody>
      </p:sp>
      <p:pic>
        <p:nvPicPr>
          <p:cNvPr id="9" name="Picture 8" descr="Text&#10;&#10;Description automatically generated">
            <a:extLst>
              <a:ext uri="{FF2B5EF4-FFF2-40B4-BE49-F238E27FC236}">
                <a16:creationId xmlns:a16="http://schemas.microsoft.com/office/drawing/2014/main" id="{D7641B18-D64D-AF45-BAB3-C182471B7E7D}"/>
              </a:ext>
            </a:extLst>
          </p:cNvPr>
          <p:cNvPicPr/>
          <p:nvPr/>
        </p:nvPicPr>
        <p:blipFill>
          <a:blip r:embed="rId3"/>
          <a:stretch>
            <a:fillRect/>
          </a:stretch>
        </p:blipFill>
        <p:spPr>
          <a:xfrm>
            <a:off x="3057886" y="1907757"/>
            <a:ext cx="2453566" cy="697656"/>
          </a:xfrm>
          <a:prstGeom prst="rect">
            <a:avLst/>
          </a:prstGeom>
        </p:spPr>
      </p:pic>
    </p:spTree>
    <p:extLst>
      <p:ext uri="{BB962C8B-B14F-4D97-AF65-F5344CB8AC3E}">
        <p14:creationId xmlns:p14="http://schemas.microsoft.com/office/powerpoint/2010/main" val="183768534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3: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a:t>
            </a: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53488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22668782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3: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418A5BE0-EA06-134F-847C-064B7E841A8D}"/>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1811896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3: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
        <p:nvSpPr>
          <p:cNvPr id="2" name="Slide Number Placeholder 1">
            <a:extLst>
              <a:ext uri="{FF2B5EF4-FFF2-40B4-BE49-F238E27FC236}">
                <a16:creationId xmlns:a16="http://schemas.microsoft.com/office/drawing/2014/main" id="{6FD2E492-6A01-8641-886F-FE811E6E759B}"/>
              </a:ext>
            </a:extLst>
          </p:cNvPr>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7009043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
        <p:nvSpPr>
          <p:cNvPr id="4" name="Slide Number Placeholder 3">
            <a:extLst>
              <a:ext uri="{FF2B5EF4-FFF2-40B4-BE49-F238E27FC236}">
                <a16:creationId xmlns:a16="http://schemas.microsoft.com/office/drawing/2014/main" id="{7AAE2AC7-F113-5D43-9B5A-A819B0B0C31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78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CF8947F-3BCC-234A-A9F1-BDE54AE0CAA7}"/>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It </a:t>
            </a:r>
            <a:r>
              <a:rPr lang="en-US"/>
              <a:t>may have parameters and return values. </a:t>
            </a:r>
            <a:r>
              <a:rPr lang="en-US" sz="2000" dirty="0"/>
              <a:t>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76B609F7-28C8-3C4C-9191-B3A08C9BCB33}"/>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991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250E696-9286-3543-8BCD-970476AB99B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3750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r>
              <a:rPr lang="en-US"/>
              <a:t>Using parameters allows procedures to be generalized, enabling the procedures to be reused with a range of input values or arguments. </a:t>
            </a:r>
            <a:endParaRPr lang="en-US" dirty="0"/>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
        <p:nvSpPr>
          <p:cNvPr id="3" name="Slide Number Placeholder 2">
            <a:extLst>
              <a:ext uri="{FF2B5EF4-FFF2-40B4-BE49-F238E27FC236}">
                <a16:creationId xmlns:a16="http://schemas.microsoft.com/office/drawing/2014/main" id="{874A9731-7B6D-E44E-AB5A-807E4632143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1958398" cy="7353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2293321" cy="6002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3416568" y="4125655"/>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
        <p:nvSpPr>
          <p:cNvPr id="3" name="Slide Number Placeholder 2">
            <a:extLst>
              <a:ext uri="{FF2B5EF4-FFF2-40B4-BE49-F238E27FC236}">
                <a16:creationId xmlns:a16="http://schemas.microsoft.com/office/drawing/2014/main" id="{74B9B413-4163-1042-9DF5-434FE0E559C2}"/>
              </a:ext>
            </a:extLst>
          </p:cNvPr>
          <p:cNvSpPr>
            <a:spLocks noGrp="1"/>
          </p:cNvSpPr>
          <p:nvPr>
            <p:ph type="sldNum" sz="quarter" idx="12"/>
          </p:nvPr>
        </p:nvSpPr>
        <p:spPr/>
        <p:txBody>
          <a:bodyPr/>
          <a:lstStyle/>
          <a:p>
            <a:fld id="{D57F1E4F-1CFF-5643-939E-02111984F565}" type="slidenum">
              <a:rPr lang="en-US" smtClean="0"/>
              <a:t>8</a:t>
            </a:fld>
            <a:endParaRPr lang="en-US" dirty="0"/>
          </a:p>
        </p:txBody>
      </p:sp>
      <p:sp>
        <p:nvSpPr>
          <p:cNvPr id="4" name="TextBox 3">
            <a:extLst>
              <a:ext uri="{FF2B5EF4-FFF2-40B4-BE49-F238E27FC236}">
                <a16:creationId xmlns:a16="http://schemas.microsoft.com/office/drawing/2014/main" id="{36DCEFF4-B938-2089-B010-D6A18E381A0E}"/>
              </a:ext>
            </a:extLst>
          </p:cNvPr>
          <p:cNvSpPr txBox="1"/>
          <p:nvPr/>
        </p:nvSpPr>
        <p:spPr>
          <a:xfrm>
            <a:off x="33434" y="4518569"/>
            <a:ext cx="3371436" cy="1015663"/>
          </a:xfrm>
          <a:prstGeom prst="rect">
            <a:avLst/>
          </a:prstGeom>
          <a:noFill/>
        </p:spPr>
        <p:txBody>
          <a:bodyPr wrap="none" rtlCol="0">
            <a:spAutoFit/>
          </a:bodyPr>
          <a:lstStyle/>
          <a:p>
            <a:r>
              <a:rPr lang="en-US" sz="2000"/>
              <a:t>Output:</a:t>
            </a:r>
          </a:p>
          <a:p>
            <a:r>
              <a:rPr lang="en-US" sz="2000"/>
              <a:t>The absolute value of -10 is 10</a:t>
            </a:r>
          </a:p>
          <a:p>
            <a:r>
              <a:rPr lang="en-US" sz="2000"/>
              <a:t>The absolute value of 5 is 5</a:t>
            </a:r>
          </a:p>
        </p:txBody>
      </p:sp>
    </p:spTree>
    <p:extLst>
      <p:ext uri="{BB962C8B-B14F-4D97-AF65-F5344CB8AC3E}">
        <p14:creationId xmlns:p14="http://schemas.microsoft.com/office/powerpoint/2010/main" val="3395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50153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
        <p:nvSpPr>
          <p:cNvPr id="3" name="Slide Number Placeholder 2">
            <a:extLst>
              <a:ext uri="{FF2B5EF4-FFF2-40B4-BE49-F238E27FC236}">
                <a16:creationId xmlns:a16="http://schemas.microsoft.com/office/drawing/2014/main" id="{1B0F580D-D899-624F-8938-E37CBF85BE68}"/>
              </a:ext>
            </a:extLst>
          </p:cNvPr>
          <p:cNvSpPr>
            <a:spLocks noGrp="1"/>
          </p:cNvSpPr>
          <p:nvPr>
            <p:ph type="sldNum" sz="quarter" idx="12"/>
          </p:nvPr>
        </p:nvSpPr>
        <p:spPr/>
        <p:txBody>
          <a:bodyPr/>
          <a:lstStyle/>
          <a:p>
            <a:fld id="{D57F1E4F-1CFF-5643-939E-02111984F565}" type="slidenum">
              <a:rPr lang="en-US" smtClean="0"/>
              <a:t>9</a:t>
            </a:fld>
            <a:endParaRPr lang="en-US" dirty="0"/>
          </a:p>
        </p:txBody>
      </p:sp>
      <p:sp>
        <p:nvSpPr>
          <p:cNvPr id="4" name="TextBox 3">
            <a:extLst>
              <a:ext uri="{FF2B5EF4-FFF2-40B4-BE49-F238E27FC236}">
                <a16:creationId xmlns:a16="http://schemas.microsoft.com/office/drawing/2014/main" id="{7D072CEC-48A7-F8A3-BBF1-08728471C139}"/>
              </a:ext>
            </a:extLst>
          </p:cNvPr>
          <p:cNvSpPr txBox="1"/>
          <p:nvPr/>
        </p:nvSpPr>
        <p:spPr>
          <a:xfrm>
            <a:off x="155179" y="4500255"/>
            <a:ext cx="3371436" cy="1015663"/>
          </a:xfrm>
          <a:prstGeom prst="rect">
            <a:avLst/>
          </a:prstGeom>
          <a:noFill/>
        </p:spPr>
        <p:txBody>
          <a:bodyPr wrap="none" rtlCol="0">
            <a:spAutoFit/>
          </a:bodyPr>
          <a:lstStyle/>
          <a:p>
            <a:r>
              <a:rPr lang="en-US" sz="2000"/>
              <a:t>Output:</a:t>
            </a:r>
          </a:p>
          <a:p>
            <a:r>
              <a:rPr lang="en-US" sz="2000"/>
              <a:t>The absolute value of -10 is 10</a:t>
            </a:r>
          </a:p>
          <a:p>
            <a:r>
              <a:rPr lang="en-US" sz="2000"/>
              <a:t>The absolute value of 5 is 5</a:t>
            </a:r>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4143</TotalTime>
  <Words>4433</Words>
  <Application>Microsoft Macintosh PowerPoint</Application>
  <PresentationFormat>On-screen Show (16:10)</PresentationFormat>
  <Paragraphs>650</Paragraphs>
  <Slides>40</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AktivGrotesk</vt:lpstr>
      <vt:lpstr>Arial</vt:lpstr>
      <vt:lpstr>Calibri</vt:lpstr>
      <vt:lpstr>Cambria Math</vt:lpstr>
      <vt:lpstr>Courier</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Functions Arguments (input)</vt:lpstr>
      <vt:lpstr>Returned Value</vt:lpstr>
      <vt:lpstr>AP Exam(Important)</vt:lpstr>
      <vt:lpstr>AP Exam(Important)</vt:lpstr>
      <vt:lpstr>AP Exam(Important)</vt:lpstr>
      <vt:lpstr>You Try it!</vt:lpstr>
      <vt:lpstr>Flow of a Program</vt:lpstr>
      <vt:lpstr>Flow of a Program</vt:lpstr>
      <vt:lpstr>Variables and Parameters are Local</vt:lpstr>
      <vt:lpstr>Functions calling other functions</vt:lpstr>
      <vt:lpstr>Python Program Template</vt:lpstr>
      <vt:lpstr>Writing a Simple Program: Quadratic Roots</vt:lpstr>
      <vt:lpstr>Functions on Strings</vt:lpstr>
      <vt:lpstr>String Methods</vt:lpstr>
      <vt:lpstr>String Methods</vt:lpstr>
      <vt:lpstr>f-Strings</vt:lpstr>
      <vt:lpstr>f-Strings</vt:lpstr>
      <vt:lpstr>Lab 1: Math Calculations</vt:lpstr>
      <vt:lpstr>Lab 1: Math Calculations</vt:lpstr>
      <vt:lpstr>Lab 2: BMI</vt:lpstr>
      <vt:lpstr>Lab 3: Day Of the Week</vt:lpstr>
      <vt:lpstr>Lab 3: Day Of the Week</vt:lpstr>
      <vt:lpstr>Lab 3: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1</cp:revision>
  <dcterms:created xsi:type="dcterms:W3CDTF">2019-05-29T16:38:51Z</dcterms:created>
  <dcterms:modified xsi:type="dcterms:W3CDTF">2023-10-10T11:53:50Z</dcterms:modified>
</cp:coreProperties>
</file>