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304" r:id="rId3"/>
    <p:sldId id="332" r:id="rId4"/>
    <p:sldId id="335" r:id="rId5"/>
    <p:sldId id="333" r:id="rId6"/>
    <p:sldId id="337" r:id="rId7"/>
    <p:sldId id="338" r:id="rId8"/>
    <p:sldId id="336" r:id="rId9"/>
    <p:sldId id="339" r:id="rId10"/>
    <p:sldId id="341" r:id="rId11"/>
    <p:sldId id="340" r:id="rId12"/>
    <p:sldId id="342" r:id="rId1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AB6C8C-0C48-8749-A15D-EB048A23D91B}" v="2104" dt="2019-11-07T13:53:20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26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9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5T15:29:41.456" v="10073" actId="20577"/>
      <pc:docMkLst>
        <pc:docMk/>
      </pc:docMkLst>
      <pc:sldChg chg="modSp">
        <pc:chgData name="Long B Nguyen" userId="f59fb8f3-a021-417a-8bc1-65c8d471c621" providerId="ADAL" clId="{DBF8C059-04A6-1547-9DE4-356B5DFE87B9}" dt="2019-11-05T15:00:32.863" v="8317" actId="255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1-05T15:00:32.863" v="8317" actId="255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DBF8C059-04A6-1547-9DE4-356B5DFE87B9}" dt="2019-11-05T15:05:19.080" v="9009" actId="20577"/>
        <pc:sldMkLst>
          <pc:docMk/>
          <pc:sldMk cId="3670596711" sldId="304"/>
        </pc:sldMkLst>
        <pc:spChg chg="mod">
          <ac:chgData name="Long B Nguyen" userId="f59fb8f3-a021-417a-8bc1-65c8d471c621" providerId="ADAL" clId="{DBF8C059-04A6-1547-9DE4-356B5DFE87B9}" dt="2019-11-05T15:01:00.581" v="8335" actId="20577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5:05:19.080" v="9009" actId="20577"/>
          <ac:spMkLst>
            <pc:docMk/>
            <pc:sldMk cId="3670596711" sldId="30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5T15:09:22.025" v="9050" actId="20577"/>
        <pc:sldMkLst>
          <pc:docMk/>
          <pc:sldMk cId="1052481541" sldId="332"/>
        </pc:sldMkLst>
        <pc:spChg chg="del mod">
          <ac:chgData name="Long B Nguyen" userId="f59fb8f3-a021-417a-8bc1-65c8d471c621" providerId="ADAL" clId="{DBF8C059-04A6-1547-9DE4-356B5DFE87B9}" dt="2019-11-05T15:07:05.260" v="9012" actId="3680"/>
          <ac:spMkLst>
            <pc:docMk/>
            <pc:sldMk cId="1052481541" sldId="332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DBF8C059-04A6-1547-9DE4-356B5DFE87B9}" dt="2019-11-05T15:09:22.025" v="9050" actId="20577"/>
          <ac:graphicFrameMkLst>
            <pc:docMk/>
            <pc:sldMk cId="1052481541" sldId="332"/>
            <ac:graphicFrameMk id="3" creationId="{5AB6A783-134F-544F-B2B3-79D9BD76E229}"/>
          </ac:graphicFrameMkLst>
        </pc:graphicFrameChg>
      </pc:sldChg>
      <pc:sldChg chg="addSp modSp add">
        <pc:chgData name="Long B Nguyen" userId="f59fb8f3-a021-417a-8bc1-65c8d471c621" providerId="ADAL" clId="{DBF8C059-04A6-1547-9DE4-356B5DFE87B9}" dt="2019-11-05T15:27:42.367" v="10006" actId="207"/>
        <pc:sldMkLst>
          <pc:docMk/>
          <pc:sldMk cId="3900499327" sldId="333"/>
        </pc:sldMkLst>
        <pc:spChg chg="add mod">
          <ac:chgData name="Long B Nguyen" userId="f59fb8f3-a021-417a-8bc1-65c8d471c621" providerId="ADAL" clId="{DBF8C059-04A6-1547-9DE4-356B5DFE87B9}" dt="2019-11-05T15:12:32.796" v="9218" actId="20577"/>
          <ac:spMkLst>
            <pc:docMk/>
            <pc:sldMk cId="3900499327" sldId="333"/>
            <ac:spMk id="4" creationId="{5D01456E-C111-6241-9C7C-A8AC7538BE11}"/>
          </ac:spMkLst>
        </pc:spChg>
        <pc:graphicFrameChg chg="modGraphic">
          <ac:chgData name="Long B Nguyen" userId="f59fb8f3-a021-417a-8bc1-65c8d471c621" providerId="ADAL" clId="{DBF8C059-04A6-1547-9DE4-356B5DFE87B9}" dt="2019-11-05T15:27:42.367" v="10006" actId="207"/>
          <ac:graphicFrameMkLst>
            <pc:docMk/>
            <pc:sldMk cId="3900499327" sldId="333"/>
            <ac:graphicFrameMk id="3" creationId="{5AB6A783-134F-544F-B2B3-79D9BD76E229}"/>
          </ac:graphicFrameMkLst>
        </pc:graphicFrameChg>
      </pc:sldChg>
      <pc:sldChg chg="addSp delSp modSp add">
        <pc:chgData name="Long B Nguyen" userId="f59fb8f3-a021-417a-8bc1-65c8d471c621" providerId="ADAL" clId="{DBF8C059-04A6-1547-9DE4-356B5DFE87B9}" dt="2019-11-05T15:27:38.030" v="10005" actId="207"/>
        <pc:sldMkLst>
          <pc:docMk/>
          <pc:sldMk cId="730910551" sldId="335"/>
        </pc:sldMkLst>
        <pc:spChg chg="add del mod">
          <ac:chgData name="Long B Nguyen" userId="f59fb8f3-a021-417a-8bc1-65c8d471c621" providerId="ADAL" clId="{DBF8C059-04A6-1547-9DE4-356B5DFE87B9}" dt="2019-11-05T15:11:33.841" v="9087" actId="478"/>
          <ac:spMkLst>
            <pc:docMk/>
            <pc:sldMk cId="730910551" sldId="335"/>
            <ac:spMk id="4" creationId="{440EBEB9-55D4-904F-9B77-E3F458CB81AE}"/>
          </ac:spMkLst>
        </pc:spChg>
        <pc:spChg chg="add mod">
          <ac:chgData name="Long B Nguyen" userId="f59fb8f3-a021-417a-8bc1-65c8d471c621" providerId="ADAL" clId="{DBF8C059-04A6-1547-9DE4-356B5DFE87B9}" dt="2019-11-05T15:12:13.029" v="9161" actId="1076"/>
          <ac:spMkLst>
            <pc:docMk/>
            <pc:sldMk cId="730910551" sldId="335"/>
            <ac:spMk id="5" creationId="{343D8897-C85D-4D47-B50B-04133730505F}"/>
          </ac:spMkLst>
        </pc:spChg>
        <pc:graphicFrameChg chg="modGraphic">
          <ac:chgData name="Long B Nguyen" userId="f59fb8f3-a021-417a-8bc1-65c8d471c621" providerId="ADAL" clId="{DBF8C059-04A6-1547-9DE4-356B5DFE87B9}" dt="2019-11-05T15:27:38.030" v="10005" actId="207"/>
          <ac:graphicFrameMkLst>
            <pc:docMk/>
            <pc:sldMk cId="730910551" sldId="335"/>
            <ac:graphicFrameMk id="3" creationId="{5AB6A783-134F-544F-B2B3-79D9BD76E229}"/>
          </ac:graphicFrameMkLst>
        </pc:graphicFrameChg>
      </pc:sldChg>
      <pc:sldChg chg="modSp add modAnim">
        <pc:chgData name="Long B Nguyen" userId="f59fb8f3-a021-417a-8bc1-65c8d471c621" providerId="ADAL" clId="{DBF8C059-04A6-1547-9DE4-356B5DFE87B9}" dt="2019-11-05T15:26:44.335" v="10004" actId="20577"/>
        <pc:sldMkLst>
          <pc:docMk/>
          <pc:sldMk cId="2054350624" sldId="336"/>
        </pc:sldMkLst>
        <pc:spChg chg="mod">
          <ac:chgData name="Long B Nguyen" userId="f59fb8f3-a021-417a-8bc1-65c8d471c621" providerId="ADAL" clId="{DBF8C059-04A6-1547-9DE4-356B5DFE87B9}" dt="2019-11-05T15:26:44.335" v="10004" actId="20577"/>
          <ac:spMkLst>
            <pc:docMk/>
            <pc:sldMk cId="2054350624" sldId="33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1-05T15:29:21.663" v="10030" actId="20577"/>
        <pc:sldMkLst>
          <pc:docMk/>
          <pc:sldMk cId="3760253981" sldId="337"/>
        </pc:sldMkLst>
        <pc:spChg chg="mod">
          <ac:chgData name="Long B Nguyen" userId="f59fb8f3-a021-417a-8bc1-65c8d471c621" providerId="ADAL" clId="{DBF8C059-04A6-1547-9DE4-356B5DFE87B9}" dt="2019-11-05T15:29:19.235" v="10029" actId="20577"/>
          <ac:spMkLst>
            <pc:docMk/>
            <pc:sldMk cId="3760253981" sldId="337"/>
            <ac:spMk id="4" creationId="{45F39D34-783B-3841-8223-DB0C309CADD9}"/>
          </ac:spMkLst>
        </pc:spChg>
        <pc:graphicFrameChg chg="modGraphic">
          <ac:chgData name="Long B Nguyen" userId="f59fb8f3-a021-417a-8bc1-65c8d471c621" providerId="ADAL" clId="{DBF8C059-04A6-1547-9DE4-356B5DFE87B9}" dt="2019-11-05T15:29:21.663" v="10030" actId="20577"/>
          <ac:graphicFrameMkLst>
            <pc:docMk/>
            <pc:sldMk cId="3760253981" sldId="337"/>
            <ac:graphicFrameMk id="3" creationId="{5AB6A783-134F-544F-B2B3-79D9BD76E229}"/>
          </ac:graphicFrameMkLst>
        </pc:graphicFrameChg>
      </pc:sldChg>
      <pc:sldChg chg="modSp add">
        <pc:chgData name="Long B Nguyen" userId="f59fb8f3-a021-417a-8bc1-65c8d471c621" providerId="ADAL" clId="{DBF8C059-04A6-1547-9DE4-356B5DFE87B9}" dt="2019-11-05T15:29:41.456" v="10073" actId="20577"/>
        <pc:sldMkLst>
          <pc:docMk/>
          <pc:sldMk cId="2847176505" sldId="338"/>
        </pc:sldMkLst>
        <pc:spChg chg="mod">
          <ac:chgData name="Long B Nguyen" userId="f59fb8f3-a021-417a-8bc1-65c8d471c621" providerId="ADAL" clId="{DBF8C059-04A6-1547-9DE4-356B5DFE87B9}" dt="2019-11-05T15:29:41.456" v="10073" actId="20577"/>
          <ac:spMkLst>
            <pc:docMk/>
            <pc:sldMk cId="2847176505" sldId="338"/>
            <ac:spMk id="4" creationId="{45F39D34-783B-3841-8223-DB0C309CADD9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23AB6C8C-0C48-8749-A15D-EB048A23D91B}"/>
    <pc:docChg chg="addSld modSld">
      <pc:chgData name="Long B Nguyen" userId="f59fb8f3-a021-417a-8bc1-65c8d471c621" providerId="ADAL" clId="{23AB6C8C-0C48-8749-A15D-EB048A23D91B}" dt="2019-11-07T13:53:37.778" v="2195" actId="20577"/>
      <pc:docMkLst>
        <pc:docMk/>
      </pc:docMkLst>
      <pc:sldChg chg="modAnim">
        <pc:chgData name="Long B Nguyen" userId="f59fb8f3-a021-417a-8bc1-65c8d471c621" providerId="ADAL" clId="{23AB6C8C-0C48-8749-A15D-EB048A23D91B}" dt="2019-11-07T13:26:19.110" v="1783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23AB6C8C-0C48-8749-A15D-EB048A23D91B}" dt="2019-11-07T13:04:41.950" v="1613"/>
        <pc:sldMkLst>
          <pc:docMk/>
          <pc:sldMk cId="2054350624" sldId="336"/>
        </pc:sldMkLst>
        <pc:spChg chg="mod">
          <ac:chgData name="Long B Nguyen" userId="f59fb8f3-a021-417a-8bc1-65c8d471c621" providerId="ADAL" clId="{23AB6C8C-0C48-8749-A15D-EB048A23D91B}" dt="2019-11-07T12:47:23.321" v="159" actId="20577"/>
          <ac:spMkLst>
            <pc:docMk/>
            <pc:sldMk cId="2054350624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23AB6C8C-0C48-8749-A15D-EB048A23D91B}" dt="2019-11-07T13:04:13.439" v="1609" actId="20577"/>
          <ac:spMkLst>
            <pc:docMk/>
            <pc:sldMk cId="2054350624" sldId="33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3AB6C8C-0C48-8749-A15D-EB048A23D91B}" dt="2019-11-07T13:27:12.219" v="1784" actId="20577"/>
        <pc:sldMkLst>
          <pc:docMk/>
          <pc:sldMk cId="1025447025" sldId="339"/>
        </pc:sldMkLst>
        <pc:spChg chg="mod">
          <ac:chgData name="Long B Nguyen" userId="f59fb8f3-a021-417a-8bc1-65c8d471c621" providerId="ADAL" clId="{23AB6C8C-0C48-8749-A15D-EB048A23D91B}" dt="2019-11-07T13:27:12.219" v="1784" actId="20577"/>
          <ac:spMkLst>
            <pc:docMk/>
            <pc:sldMk cId="1025447025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3AB6C8C-0C48-8749-A15D-EB048A23D91B}" dt="2019-11-07T13:53:20.866" v="2188" actId="20577"/>
        <pc:sldMkLst>
          <pc:docMk/>
          <pc:sldMk cId="4139025775" sldId="340"/>
        </pc:sldMkLst>
        <pc:spChg chg="mod">
          <ac:chgData name="Long B Nguyen" userId="f59fb8f3-a021-417a-8bc1-65c8d471c621" providerId="ADAL" clId="{23AB6C8C-0C48-8749-A15D-EB048A23D91B}" dt="2019-11-07T13:53:20.866" v="2188" actId="20577"/>
          <ac:spMkLst>
            <pc:docMk/>
            <pc:sldMk cId="4139025775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3AB6C8C-0C48-8749-A15D-EB048A23D91B}" dt="2019-11-07T13:24:33.472" v="1776"/>
        <pc:sldMkLst>
          <pc:docMk/>
          <pc:sldMk cId="3096563398" sldId="341"/>
        </pc:sldMkLst>
        <pc:spChg chg="mod">
          <ac:chgData name="Long B Nguyen" userId="f59fb8f3-a021-417a-8bc1-65c8d471c621" providerId="ADAL" clId="{23AB6C8C-0C48-8749-A15D-EB048A23D91B}" dt="2019-11-07T13:23:05.118" v="1635" actId="20577"/>
          <ac:spMkLst>
            <pc:docMk/>
            <pc:sldMk cId="3096563398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23AB6C8C-0C48-8749-A15D-EB048A23D91B}" dt="2019-11-07T13:24:20.350" v="1772" actId="20577"/>
          <ac:spMkLst>
            <pc:docMk/>
            <pc:sldMk cId="3096563398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3AB6C8C-0C48-8749-A15D-EB048A23D91B}" dt="2019-11-07T13:53:37.778" v="2195" actId="20577"/>
        <pc:sldMkLst>
          <pc:docMk/>
          <pc:sldMk cId="1811047284" sldId="342"/>
        </pc:sldMkLst>
        <pc:spChg chg="mod">
          <ac:chgData name="Long B Nguyen" userId="f59fb8f3-a021-417a-8bc1-65c8d471c621" providerId="ADAL" clId="{23AB6C8C-0C48-8749-A15D-EB048A23D91B}" dt="2019-11-07T13:53:37.778" v="2195" actId="20577"/>
          <ac:spMkLst>
            <pc:docMk/>
            <pc:sldMk cId="1811047284" sldId="34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654318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/>
              <a:t>Luhn's</a:t>
            </a:r>
            <a:r>
              <a:rPr lang="en-US" sz="2400" b="1" dirty="0"/>
              <a:t> Algorithm</a:t>
            </a:r>
          </a:p>
          <a:p>
            <a:pPr algn="l"/>
            <a:r>
              <a:rPr lang="en-US" sz="2300" b="1" dirty="0"/>
              <a:t>Checking the Validity of Credit Card Numbers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is_credit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test if </a:t>
            </a:r>
            <a:r>
              <a:rPr lang="en-US" dirty="0" err="1"/>
              <a:t>is_credit</a:t>
            </a:r>
            <a:r>
              <a:rPr lang="en-US" dirty="0"/>
              <a:t> is correct, try the following inputs: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is_credit</a:t>
            </a:r>
            <a:r>
              <a:rPr lang="en-US" dirty="0"/>
              <a:t>("6011000000000004") should return True</a:t>
            </a:r>
          </a:p>
          <a:p>
            <a:pPr marL="0" indent="0">
              <a:buNone/>
            </a:pPr>
            <a:r>
              <a:rPr lang="en-US" dirty="0" err="1"/>
              <a:t>is_credit</a:t>
            </a:r>
            <a:r>
              <a:rPr lang="en-US" dirty="0"/>
              <a:t>("79927398713") should return True</a:t>
            </a:r>
          </a:p>
          <a:p>
            <a:pPr marL="0" indent="0">
              <a:buNone/>
            </a:pPr>
            <a:r>
              <a:rPr lang="en-US" dirty="0" err="1"/>
              <a:t>is_credit</a:t>
            </a:r>
            <a:r>
              <a:rPr lang="en-US" dirty="0"/>
              <a:t>("30000000000004") should return True</a:t>
            </a:r>
          </a:p>
        </p:txBody>
      </p:sp>
    </p:spTree>
    <p:extLst>
      <p:ext uri="{BB962C8B-B14F-4D97-AF65-F5344CB8AC3E}">
        <p14:creationId xmlns:p14="http://schemas.microsoft.com/office/powerpoint/2010/main" val="309656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994299"/>
            <a:ext cx="8906006" cy="45866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main function should accept two inputs: type of credit card and credit card number separated by a space. The type of credit card number should be case insensitive, for example "</a:t>
            </a:r>
            <a:r>
              <a:rPr lang="en-US" dirty="0" err="1"/>
              <a:t>visA</a:t>
            </a:r>
            <a:r>
              <a:rPr lang="en-US" dirty="0"/>
              <a:t>", "Visa", "</a:t>
            </a:r>
            <a:r>
              <a:rPr lang="en-US" dirty="0" err="1"/>
              <a:t>viSa</a:t>
            </a:r>
            <a:r>
              <a:rPr lang="en-US" dirty="0"/>
              <a:t>" should all work.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calling </a:t>
            </a:r>
            <a:r>
              <a:rPr lang="en-US" dirty="0" err="1"/>
              <a:t>is_credit</a:t>
            </a:r>
            <a:r>
              <a:rPr lang="en-US" dirty="0"/>
              <a:t>, </a:t>
            </a:r>
            <a:r>
              <a:rPr lang="en-US" dirty="0" err="1"/>
              <a:t>is_visa</a:t>
            </a:r>
            <a:r>
              <a:rPr lang="en-US" dirty="0"/>
              <a:t> or </a:t>
            </a:r>
            <a:r>
              <a:rPr lang="en-US" dirty="0" err="1"/>
              <a:t>is_mastercard</a:t>
            </a:r>
            <a:r>
              <a:rPr lang="en-US" dirty="0"/>
              <a:t>, the main function should check that the credit number entered is even a string of numbers. Use the string </a:t>
            </a:r>
            <a:r>
              <a:rPr lang="en-US" dirty="0" err="1"/>
              <a:t>isnumeric</a:t>
            </a:r>
            <a:r>
              <a:rPr lang="en-US" dirty="0"/>
              <a:t>() method. For example </a:t>
            </a:r>
            <a:r>
              <a:rPr lang="en-US" dirty="0" err="1"/>
              <a:t>s.isnumeric</a:t>
            </a:r>
            <a:r>
              <a:rPr lang="en-US" dirty="0"/>
              <a:t>() returns True if all of the character is s are numbers.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the next slide for some sample runs that you can use to check your program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2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60" y="994299"/>
            <a:ext cx="8906006" cy="458669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Enter type and credit card number(Visa, MasterCard Only): Visa 4111111111111111</a:t>
            </a:r>
          </a:p>
          <a:p>
            <a:pPr marL="0" indent="0">
              <a:buNone/>
            </a:pPr>
            <a:r>
              <a:rPr lang="en-US" sz="1800" dirty="0"/>
              <a:t>Valid </a:t>
            </a:r>
          </a:p>
          <a:p>
            <a:pPr marL="0" indent="0">
              <a:buNone/>
            </a:pPr>
            <a:r>
              <a:rPr lang="en-US" sz="1800" dirty="0"/>
              <a:t>Enter type and card number(Visa, MasterCard): </a:t>
            </a:r>
            <a:r>
              <a:rPr lang="en-US" sz="1800" dirty="0" err="1"/>
              <a:t>visA</a:t>
            </a:r>
            <a:r>
              <a:rPr lang="en-US" sz="1800" dirty="0"/>
              <a:t> 4111111111111111</a:t>
            </a:r>
          </a:p>
          <a:p>
            <a:pPr marL="0" indent="0">
              <a:buNone/>
            </a:pPr>
            <a:r>
              <a:rPr lang="en-US" sz="1800" dirty="0"/>
              <a:t>Valid</a:t>
            </a:r>
          </a:p>
          <a:p>
            <a:pPr marL="0" indent="0">
              <a:buNone/>
            </a:pPr>
            <a:r>
              <a:rPr lang="en-US" sz="1800" dirty="0"/>
              <a:t>Enter type and card number(Visa, MasterCard): </a:t>
            </a:r>
            <a:r>
              <a:rPr lang="en-US" sz="1800" dirty="0" err="1"/>
              <a:t>mastercard</a:t>
            </a:r>
            <a:r>
              <a:rPr lang="en-US" sz="1800" dirty="0"/>
              <a:t> 5500000000000004</a:t>
            </a:r>
          </a:p>
          <a:p>
            <a:pPr marL="0" indent="0">
              <a:buNone/>
            </a:pPr>
            <a:r>
              <a:rPr lang="en-US" sz="1800" dirty="0"/>
              <a:t>Valid</a:t>
            </a:r>
          </a:p>
          <a:p>
            <a:pPr marL="0" indent="0">
              <a:buNone/>
            </a:pPr>
            <a:r>
              <a:rPr lang="en-US" sz="1800" dirty="0"/>
              <a:t>Enter type and credit card number(Visa, MasterCard): </a:t>
            </a:r>
            <a:r>
              <a:rPr lang="en-US" sz="1800" dirty="0" err="1"/>
              <a:t>mastercard</a:t>
            </a:r>
            <a:r>
              <a:rPr lang="en-US" sz="1800" dirty="0"/>
              <a:t> 123ACBCDEG4</a:t>
            </a:r>
          </a:p>
          <a:p>
            <a:pPr marL="0" indent="0">
              <a:buNone/>
            </a:pPr>
            <a:r>
              <a:rPr lang="en-US" sz="1800" dirty="0"/>
              <a:t>Invalid</a:t>
            </a:r>
          </a:p>
          <a:p>
            <a:pPr marL="0" indent="0">
              <a:buNone/>
            </a:pPr>
            <a:r>
              <a:rPr lang="en-US" sz="1800" dirty="0"/>
              <a:t>Enter type and credit card number(Visa, MasterCard):  </a:t>
            </a:r>
            <a:r>
              <a:rPr lang="en-US" sz="1800" dirty="0" err="1"/>
              <a:t>AmericanExpress</a:t>
            </a:r>
            <a:r>
              <a:rPr lang="en-US" sz="1800" dirty="0"/>
              <a:t> 340000000000009</a:t>
            </a:r>
          </a:p>
          <a:p>
            <a:pPr marL="0" indent="0">
              <a:buNone/>
            </a:pPr>
            <a:r>
              <a:rPr lang="en-US" sz="1800" dirty="0"/>
              <a:t>Invalid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104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you mistype your credit card number in the browser, the browser will alert you immediately.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response does not come from the merchant(e.g., Amazon). It happens locally on your computer: </a:t>
            </a:r>
            <a:r>
              <a:rPr lang="en-US" dirty="0" err="1"/>
              <a:t>Javascript</a:t>
            </a:r>
            <a:r>
              <a:rPr lang="en-US" dirty="0"/>
              <a:t> code downloaded to your computer runs a quick check using a simple algorithm called </a:t>
            </a:r>
            <a:r>
              <a:rPr lang="en-US" dirty="0" err="1"/>
              <a:t>Luhn's</a:t>
            </a:r>
            <a:r>
              <a:rPr lang="en-US" dirty="0"/>
              <a:t> algorithm.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algorithm is meant to correct simple mistakes not malicious attacks. </a:t>
            </a:r>
          </a:p>
          <a:p>
            <a:pPr marL="0" indent="0">
              <a:buNone/>
            </a:pPr>
            <a:r>
              <a:rPr lang="en-US" dirty="0"/>
              <a:t>It's possible, of course, that the credit card number passes </a:t>
            </a:r>
            <a:r>
              <a:rPr lang="en-US" dirty="0" err="1"/>
              <a:t>Luhn's</a:t>
            </a:r>
            <a:r>
              <a:rPr lang="en-US" dirty="0"/>
              <a:t> algorithm check but is still an invalid credit card account. </a:t>
            </a:r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302195"/>
              </p:ext>
            </p:extLst>
          </p:nvPr>
        </p:nvGraphicFramePr>
        <p:xfrm>
          <a:off x="484188" y="1404938"/>
          <a:ext cx="8075617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47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48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937002"/>
              </p:ext>
            </p:extLst>
          </p:nvPr>
        </p:nvGraphicFramePr>
        <p:xfrm>
          <a:off x="484188" y="1404938"/>
          <a:ext cx="8075617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47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43D8897-C85D-4D47-B50B-04133730505F}"/>
              </a:ext>
            </a:extLst>
          </p:cNvPr>
          <p:cNvSpPr txBox="1"/>
          <p:nvPr/>
        </p:nvSpPr>
        <p:spPr>
          <a:xfrm>
            <a:off x="393700" y="3963544"/>
            <a:ext cx="784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Starting from the right column, every second digit is doubled. </a:t>
            </a:r>
          </a:p>
        </p:txBody>
      </p:sp>
    </p:spTree>
    <p:extLst>
      <p:ext uri="{BB962C8B-B14F-4D97-AF65-F5344CB8AC3E}">
        <p14:creationId xmlns:p14="http://schemas.microsoft.com/office/powerpoint/2010/main" val="73091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846692"/>
              </p:ext>
            </p:extLst>
          </p:nvPr>
        </p:nvGraphicFramePr>
        <p:xfrm>
          <a:off x="484188" y="1404938"/>
          <a:ext cx="8075617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147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734147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01456E-C111-6241-9C7C-A8AC7538BE11}"/>
              </a:ext>
            </a:extLst>
          </p:cNvPr>
          <p:cNvSpPr txBox="1"/>
          <p:nvPr/>
        </p:nvSpPr>
        <p:spPr>
          <a:xfrm>
            <a:off x="393700" y="3963544"/>
            <a:ext cx="559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doubled value is &gt;= 10, add the digits.</a:t>
            </a:r>
          </a:p>
        </p:txBody>
      </p:sp>
    </p:spTree>
    <p:extLst>
      <p:ext uri="{BB962C8B-B14F-4D97-AF65-F5344CB8AC3E}">
        <p14:creationId xmlns:p14="http://schemas.microsoft.com/office/powerpoint/2010/main" val="3900499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551327"/>
              </p:ext>
            </p:extLst>
          </p:nvPr>
        </p:nvGraphicFramePr>
        <p:xfrm>
          <a:off x="153988" y="1417638"/>
          <a:ext cx="8405812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968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  <a:gridCol w="1003164">
                  <a:extLst>
                    <a:ext uri="{9D8B030D-6E8A-4147-A177-3AD203B41FA5}">
                      <a16:colId xmlns:a16="http://schemas.microsoft.com/office/drawing/2014/main" val="4027265692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D34-783B-3841-8223-DB0C309CADD9}"/>
              </a:ext>
            </a:extLst>
          </p:cNvPr>
          <p:cNvSpPr txBox="1"/>
          <p:nvPr/>
        </p:nvSpPr>
        <p:spPr>
          <a:xfrm>
            <a:off x="393700" y="3963544"/>
            <a:ext cx="421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Carry down the other columns. </a:t>
            </a:r>
          </a:p>
        </p:txBody>
      </p:sp>
    </p:spTree>
    <p:extLst>
      <p:ext uri="{BB962C8B-B14F-4D97-AF65-F5344CB8AC3E}">
        <p14:creationId xmlns:p14="http://schemas.microsoft.com/office/powerpoint/2010/main" val="376025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AB6A783-134F-544F-B2B3-79D9BD76E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988" y="1417638"/>
          <a:ext cx="8405812" cy="1897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968">
                  <a:extLst>
                    <a:ext uri="{9D8B030D-6E8A-4147-A177-3AD203B41FA5}">
                      <a16:colId xmlns:a16="http://schemas.microsoft.com/office/drawing/2014/main" val="4249622424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985534716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59477270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884873749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39492242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2508062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1168736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959763617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3867491202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061471885"/>
                    </a:ext>
                  </a:extLst>
                </a:gridCol>
                <a:gridCol w="672968">
                  <a:extLst>
                    <a:ext uri="{9D8B030D-6E8A-4147-A177-3AD203B41FA5}">
                      <a16:colId xmlns:a16="http://schemas.microsoft.com/office/drawing/2014/main" val="2121995957"/>
                    </a:ext>
                  </a:extLst>
                </a:gridCol>
                <a:gridCol w="1003164">
                  <a:extLst>
                    <a:ext uri="{9D8B030D-6E8A-4147-A177-3AD203B41FA5}">
                      <a16:colId xmlns:a16="http://schemas.microsoft.com/office/drawing/2014/main" val="4027265692"/>
                    </a:ext>
                  </a:extLst>
                </a:gridCol>
              </a:tblGrid>
              <a:tr h="54268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67593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813231"/>
                  </a:ext>
                </a:extLst>
              </a:tr>
              <a:tr h="6771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= 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609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F39D34-783B-3841-8223-DB0C309CADD9}"/>
              </a:ext>
            </a:extLst>
          </p:cNvPr>
          <p:cNvSpPr txBox="1"/>
          <p:nvPr/>
        </p:nvSpPr>
        <p:spPr>
          <a:xfrm>
            <a:off x="393700" y="3963544"/>
            <a:ext cx="79595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add the all the entries in the last row. </a:t>
            </a:r>
          </a:p>
          <a:p>
            <a:r>
              <a:rPr lang="en-US" sz="2400" dirty="0"/>
              <a:t>If the result is a multiple of 10, then the number passes </a:t>
            </a:r>
            <a:r>
              <a:rPr lang="en-US" sz="2400" dirty="0" err="1"/>
              <a:t>Luhn's</a:t>
            </a:r>
            <a:r>
              <a:rPr lang="en-US" sz="2400" dirty="0"/>
              <a:t> </a:t>
            </a:r>
          </a:p>
          <a:p>
            <a:r>
              <a:rPr lang="en-US" sz="2400" dirty="0"/>
              <a:t>algorithm and is a POSSIBLE credit card number.</a:t>
            </a:r>
          </a:p>
        </p:txBody>
      </p:sp>
    </p:spTree>
    <p:extLst>
      <p:ext uri="{BB962C8B-B14F-4D97-AF65-F5344CB8AC3E}">
        <p14:creationId xmlns:p14="http://schemas.microsoft.com/office/powerpoint/2010/main" val="284717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Different Types of Credit Cards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 to </a:t>
            </a:r>
            <a:r>
              <a:rPr lang="en-US" dirty="0" err="1"/>
              <a:t>Luhn's</a:t>
            </a:r>
            <a:r>
              <a:rPr lang="en-US" dirty="0"/>
              <a:t> check, different credit cards have additional constraints.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Visa card for example must have either 16 or 13 digits AND must start with the digit 4.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MasterCard must have exactly 16 digits AND the first digit must be a 5 AND the second digit must be between 1 and 5 inclusive. </a:t>
            </a:r>
          </a:p>
        </p:txBody>
      </p:sp>
    </p:spTree>
    <p:extLst>
      <p:ext uri="{BB962C8B-B14F-4D97-AF65-F5344CB8AC3E}">
        <p14:creationId xmlns:p14="http://schemas.microsoft.com/office/powerpoint/2010/main" val="205435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Luhn's</a:t>
            </a:r>
            <a:r>
              <a:rPr lang="en-US" dirty="0"/>
              <a:t> Algorithm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on </a:t>
            </a:r>
            <a:r>
              <a:rPr lang="en-US" dirty="0" err="1"/>
              <a:t>repl.it</a:t>
            </a:r>
            <a:r>
              <a:rPr lang="en-US" dirty="0"/>
              <a:t> that checks if a given number is a valid Visa OR MasterCard credit card number.  Your program should implement 4 functions: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is_credit</a:t>
            </a:r>
            <a:r>
              <a:rPr lang="en-US" dirty="0"/>
              <a:t> which accepts a string of digits and returns whether the digits passes </a:t>
            </a:r>
            <a:r>
              <a:rPr lang="en-US" dirty="0" err="1"/>
              <a:t>Luhn's</a:t>
            </a:r>
            <a:r>
              <a:rPr lang="en-US" dirty="0"/>
              <a:t> algorithm. USE ONLY ONE FOR LOOP to traverse through the digits. 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is_visa</a:t>
            </a:r>
            <a:r>
              <a:rPr lang="en-US" dirty="0"/>
              <a:t> which accepts a string of digits and returns whether it passes the additional Visa requirements. 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err="1"/>
              <a:t>is_mastercard</a:t>
            </a:r>
            <a:r>
              <a:rPr lang="en-US" dirty="0"/>
              <a:t> which accepts a string of digits and returns whether it passes the additional MasterCard requirements. </a:t>
            </a:r>
          </a:p>
          <a:p>
            <a:pPr marL="0" indent="0">
              <a:buNone/>
            </a:pPr>
            <a:r>
              <a:rPr lang="en-US" dirty="0"/>
              <a:t>4) main() function. See the next slide for additional requirements.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4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2659</TotalTime>
  <Words>706</Words>
  <Application>Microsoft Macintosh PowerPoint</Application>
  <PresentationFormat>On-screen Show (16:10)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Office Theme</vt:lpstr>
      <vt:lpstr>Introduction to Python</vt:lpstr>
      <vt:lpstr>Luhn's Algorithm</vt:lpstr>
      <vt:lpstr>Luhn's Algorithm</vt:lpstr>
      <vt:lpstr>Luhn's Algorithm</vt:lpstr>
      <vt:lpstr>Luhn's Algorithm</vt:lpstr>
      <vt:lpstr>Luhn's Algorithm</vt:lpstr>
      <vt:lpstr>Luhn's Algorithm</vt:lpstr>
      <vt:lpstr>Different Types of Credit Cards</vt:lpstr>
      <vt:lpstr>Luhn's Algorithm</vt:lpstr>
      <vt:lpstr>is_credit</vt:lpstr>
      <vt:lpstr>Luhn's Algorithm</vt:lpstr>
      <vt:lpstr>Luhn's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2019-11-07T13:53:43Z</dcterms:modified>
</cp:coreProperties>
</file>