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324" r:id="rId5"/>
    <p:sldId id="333" r:id="rId6"/>
    <p:sldId id="335" r:id="rId7"/>
    <p:sldId id="332" r:id="rId8"/>
    <p:sldId id="336" r:id="rId9"/>
    <p:sldId id="321" r:id="rId10"/>
    <p:sldId id="331" r:id="rId11"/>
    <p:sldId id="334" r:id="rId12"/>
    <p:sldId id="320" r:id="rId13"/>
    <p:sldId id="325" r:id="rId14"/>
    <p:sldId id="327" r:id="rId15"/>
    <p:sldId id="322" r:id="rId16"/>
    <p:sldId id="329" r:id="rId17"/>
    <p:sldId id="330" r:id="rId18"/>
    <p:sldId id="328" r:id="rId19"/>
    <p:sldId id="337" r:id="rId20"/>
    <p:sldId id="338" r:id="rId21"/>
    <p:sldId id="284" r:id="rId2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9C7B-CBC7-E549-B176-97F9C29CB310}" v="792" dt="2019-11-07T01:53:50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07T01:53:50.331" v="2706" actId="255"/>
      <pc:docMkLst>
        <pc:docMk/>
      </pc:docMkLst>
      <pc:sldChg chg="addSp delSp modSp">
        <pc:chgData name="Long B Nguyen" userId="f59fb8f3-a021-417a-8bc1-65c8d471c621" providerId="ADAL" clId="{59CB9C7B-CBC7-E549-B176-97F9C29CB310}" dt="2019-11-05T13:54:02.337" v="128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">
        <pc:chgData name="Long B Nguyen" userId="f59fb8f3-a021-417a-8bc1-65c8d471c621" providerId="ADAL" clId="{59CB9C7B-CBC7-E549-B176-97F9C29CB310}" dt="2019-11-05T13:44:43.548" v="821" actId="20577"/>
        <pc:sldMkLst>
          <pc:docMk/>
          <pc:sldMk cId="3329169435" sldId="324"/>
        </pc:sldMkLst>
        <pc:spChg chg="add mod">
          <ac:chgData name="Long B Nguyen" userId="f59fb8f3-a021-417a-8bc1-65c8d471c621" providerId="ADAL" clId="{59CB9C7B-CBC7-E549-B176-97F9C29CB310}" dt="2019-11-05T13:44:43.548" v="821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05T13:38:52.025" v="508" actId="1036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38:35.457" v="468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05T13:38:52.025" v="508" actId="1036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modSp">
        <pc:chgData name="Long B Nguyen" userId="f59fb8f3-a021-417a-8bc1-65c8d471c621" providerId="ADAL" clId="{59CB9C7B-CBC7-E549-B176-97F9C29CB310}" dt="2019-11-07T01:46:31.709" v="2444" actId="20577"/>
        <pc:sldMkLst>
          <pc:docMk/>
          <pc:sldMk cId="3699191075" sldId="329"/>
        </pc:sldMkLst>
        <pc:spChg chg="mod">
          <ac:chgData name="Long B Nguyen" userId="f59fb8f3-a021-417a-8bc1-65c8d471c621" providerId="ADAL" clId="{59CB9C7B-CBC7-E549-B176-97F9C29CB310}" dt="2019-11-07T01:46:31.709" v="2444" actId="20577"/>
          <ac:spMkLst>
            <pc:docMk/>
            <pc:sldMk cId="3699191075" sldId="32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07T01:46:53.363" v="2455" actId="20577"/>
        <pc:sldMkLst>
          <pc:docMk/>
          <pc:sldMk cId="3972787296" sldId="330"/>
        </pc:sldMkLst>
        <pc:spChg chg="mod">
          <ac:chgData name="Long B Nguyen" userId="f59fb8f3-a021-417a-8bc1-65c8d471c621" providerId="ADAL" clId="{59CB9C7B-CBC7-E549-B176-97F9C29CB310}" dt="2019-11-06T17:42:51.526" v="2012" actId="20577"/>
          <ac:spMkLst>
            <pc:docMk/>
            <pc:sldMk cId="3972787296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7T01:46:53.363" v="2455" actId="20577"/>
          <ac:spMkLst>
            <pc:docMk/>
            <pc:sldMk cId="3972787296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59CB9C7B-CBC7-E549-B176-97F9C29CB310}" dt="2019-11-06T17:31:40.387" v="1466" actId="20577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06T17:31:40.387" v="1466" actId="20577"/>
          <ac:spMkLst>
            <pc:docMk/>
            <pc:sldMk cId="1403592009" sldId="331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04T19:50:54.249" v="78" actId="2057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5T13:54:10.897" v="1289" actId="1076"/>
          <ac:cxnSpMkLst>
            <pc:docMk/>
            <pc:sldMk cId="1403592009" sldId="331"/>
            <ac:cxnSpMk id="5" creationId="{3734FE02-600C-2A44-BC16-F394E2FB5293}"/>
          </ac:cxnSpMkLst>
        </pc:cxnChg>
      </pc:sldChg>
      <pc:sldChg chg="addSp modSp add">
        <pc:chgData name="Long B Nguyen" userId="f59fb8f3-a021-417a-8bc1-65c8d471c621" providerId="ADAL" clId="{59CB9C7B-CBC7-E549-B176-97F9C29CB310}" dt="2019-11-06T17:41:30.466" v="1976" actId="20577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06T17:41:30.466" v="1976" actId="20577"/>
          <ac:spMkLst>
            <pc:docMk/>
            <pc:sldMk cId="1776526477" sldId="332"/>
            <ac:spMk id="4" creationId="{BE66D76A-BB4F-8A4D-AB4B-A968E4D75F6C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06T17:36:04.142" v="1779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06T17:29:30.172" v="1441" actId="1076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06T17:35:54.866" v="1778" actId="1076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06T17:33:45.673" v="1650" actId="1076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06T17:33:56.959" v="1653" actId="14100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31:26.918" v="1461" actId="478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06T17:30:45.615" v="145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">
        <pc:chgData name="Long B Nguyen" userId="f59fb8f3-a021-417a-8bc1-65c8d471c621" providerId="ADAL" clId="{59CB9C7B-CBC7-E549-B176-97F9C29CB310}" dt="2019-11-06T17:37:55.112" v="1866" actId="1036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06T17:37:55.112" v="1866" actId="1036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07T00:49:21.006" v="2412" actId="20577"/>
        <pc:sldMkLst>
          <pc:docMk/>
          <pc:sldMk cId="2850981198" sldId="337"/>
        </pc:sldMkLst>
        <pc:spChg chg="mod">
          <ac:chgData name="Long B Nguyen" userId="f59fb8f3-a021-417a-8bc1-65c8d471c621" providerId="ADAL" clId="{59CB9C7B-CBC7-E549-B176-97F9C29CB310}" dt="2019-11-07T00:34:58.171" v="2056" actId="20577"/>
          <ac:spMkLst>
            <pc:docMk/>
            <pc:sldMk cId="2850981198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7T00:49:21.006" v="2412" actId="20577"/>
          <ac:spMkLst>
            <pc:docMk/>
            <pc:sldMk cId="2850981198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07T01:53:50.331" v="2706" actId="255"/>
        <pc:sldMkLst>
          <pc:docMk/>
          <pc:sldMk cId="2162220401" sldId="338"/>
        </pc:sldMkLst>
        <pc:spChg chg="mod">
          <ac:chgData name="Long B Nguyen" userId="f59fb8f3-a021-417a-8bc1-65c8d471c621" providerId="ADAL" clId="{59CB9C7B-CBC7-E549-B176-97F9C29CB310}" dt="2019-11-07T01:53:50.331" v="2706" actId="255"/>
          <ac:spMkLst>
            <pc:docMk/>
            <pc:sldMk cId="2162220401" sldId="33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8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4. Object-Oriented </a:t>
            </a:r>
            <a:r>
              <a:rPr lang="en-US" sz="2400" b="1" dirty="0"/>
              <a:t>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i_name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i_x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i_speed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4950520" y="2580689"/>
            <a:ext cx="3617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 10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Character objects.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127476" y="4161041"/>
            <a:ext cx="660532" cy="5554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shoot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target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40649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251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Inheritance gives us the ability to create a new class based on an existing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Inheritance allows us to reuse the code from our existing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we can extend the Character class to new a class: the Player class. The Character class is the base class, the parent class or the superclass. The Player class is a subclass or child class of Character.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also create the Enemy class which also inherits from Character. </a:t>
            </a:r>
          </a:p>
        </p:txBody>
      </p:sp>
    </p:spTree>
    <p:extLst>
      <p:ext uri="{BB962C8B-B14F-4D97-AF65-F5344CB8AC3E}">
        <p14:creationId xmlns:p14="http://schemas.microsoft.com/office/powerpoint/2010/main" val="743112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78231"/>
              </p:ext>
            </p:extLst>
          </p:nvPr>
        </p:nvGraphicFramePr>
        <p:xfrm>
          <a:off x="3080244" y="1602856"/>
          <a:ext cx="1418184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2C015-BB96-FC4D-B798-E01CEEDE8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9635"/>
              </p:ext>
            </p:extLst>
          </p:nvPr>
        </p:nvGraphicFramePr>
        <p:xfrm>
          <a:off x="2013444" y="3918110"/>
          <a:ext cx="141818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4D97C6-774B-044C-9810-2CE61586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8999432"/>
              </p:ext>
            </p:extLst>
          </p:nvPr>
        </p:nvGraphicFramePr>
        <p:xfrm>
          <a:off x="4215362" y="3883611"/>
          <a:ext cx="19226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68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4398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shoot_player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(player)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043E-1F8C-8543-A3F1-31C9D596FC1F}"/>
              </a:ext>
            </a:extLst>
          </p:cNvPr>
          <p:cNvCxnSpPr>
            <a:cxnSpLocks/>
          </p:cNvCxnSpPr>
          <p:nvPr/>
        </p:nvCxnSpPr>
        <p:spPr>
          <a:xfrm flipV="1">
            <a:off x="2722536" y="3205652"/>
            <a:ext cx="584018" cy="610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30512-CDDF-C947-9F4C-970628FD5926}"/>
              </a:ext>
            </a:extLst>
          </p:cNvPr>
          <p:cNvCxnSpPr>
            <a:cxnSpLocks/>
          </p:cNvCxnSpPr>
          <p:nvPr/>
        </p:nvCxnSpPr>
        <p:spPr>
          <a:xfrm flipH="1" flipV="1">
            <a:off x="4298731" y="3239987"/>
            <a:ext cx="546539" cy="57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5021ED-C20D-0141-8AF2-FBA30E60D3E6}"/>
              </a:ext>
            </a:extLst>
          </p:cNvPr>
          <p:cNvSpPr txBox="1"/>
          <p:nvPr/>
        </p:nvSpPr>
        <p:spPr>
          <a:xfrm>
            <a:off x="4845270" y="1084497"/>
            <a:ext cx="1159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class</a:t>
            </a:r>
          </a:p>
          <a:p>
            <a:r>
              <a:rPr lang="en-US" sz="1600" dirty="0"/>
              <a:t>superclass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68F1-27B1-8745-AC00-F5D5109130CF}"/>
              </a:ext>
            </a:extLst>
          </p:cNvPr>
          <p:cNvSpPr txBox="1"/>
          <p:nvPr/>
        </p:nvSpPr>
        <p:spPr>
          <a:xfrm>
            <a:off x="6417471" y="3686395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class</a:t>
            </a:r>
          </a:p>
          <a:p>
            <a:r>
              <a:rPr lang="en-US" sz="1600" dirty="0"/>
              <a:t>subclass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C9440-C8DE-4345-870A-6F939A7C6E77}"/>
              </a:ext>
            </a:extLst>
          </p:cNvPr>
          <p:cNvSpPr txBox="1"/>
          <p:nvPr/>
        </p:nvSpPr>
        <p:spPr>
          <a:xfrm>
            <a:off x="4498428" y="4776669"/>
            <a:ext cx="1523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override </a:t>
            </a:r>
          </a:p>
          <a:p>
            <a:r>
              <a:rPr lang="en-US" sz="1600" b="1" dirty="0"/>
              <a:t>move() from Character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032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name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x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speed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Player(Character)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speed, lives</a:t>
            </a:r>
            <a:r>
              <a:rPr lang="en-US" sz="1900" b="1" dirty="0">
                <a:latin typeface="Inconsolata Medium" panose="020B0609030003000000" pitchFamily="49" charset="77"/>
              </a:rPr>
              <a:t>): 	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super().__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__(name, x, speed)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self.lives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900" b="1" dirty="0">
                <a:latin typeface="Inconsolata Medium" panose="020B0609030003000000" pitchFamily="49" charset="77"/>
              </a:rPr>
              <a:t>lives</a:t>
            </a: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29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Enemy(Character)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super().__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__(name, x, speed)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implementation not shown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overrides move() from Character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shoot_player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player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implementation not shown</a:t>
            </a:r>
          </a:p>
          <a:p>
            <a:pPr marL="0" indent="0">
              <a:buNone/>
            </a:pP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continue on the next slide…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919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r>
              <a:rPr lang="en-US" dirty="0"/>
              <a:t>(continue from last slide)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Player(“Jack”, 10, 4, 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Enemy(“Boss”,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   # move() from parent class Character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e1.move()	   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overridden move() from child class Enemy.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e1.shoot_player(p1)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2787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Is-A Relationship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02047"/>
              </p:ext>
            </p:extLst>
          </p:nvPr>
        </p:nvGraphicFramePr>
        <p:xfrm>
          <a:off x="4656792" y="1718469"/>
          <a:ext cx="1418184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2C015-BB96-FC4D-B798-E01CEEDE8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420901"/>
              </p:ext>
            </p:extLst>
          </p:nvPr>
        </p:nvGraphicFramePr>
        <p:xfrm>
          <a:off x="3589992" y="4033723"/>
          <a:ext cx="141818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4D97C6-774B-044C-9810-2CE61586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016952"/>
              </p:ext>
            </p:extLst>
          </p:nvPr>
        </p:nvGraphicFramePr>
        <p:xfrm>
          <a:off x="5791910" y="3999224"/>
          <a:ext cx="19226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68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439838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  <a:p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shoot_player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(player)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043E-1F8C-8543-A3F1-31C9D596FC1F}"/>
              </a:ext>
            </a:extLst>
          </p:cNvPr>
          <p:cNvCxnSpPr>
            <a:cxnSpLocks/>
          </p:cNvCxnSpPr>
          <p:nvPr/>
        </p:nvCxnSpPr>
        <p:spPr>
          <a:xfrm flipV="1">
            <a:off x="4299084" y="3321265"/>
            <a:ext cx="584018" cy="610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30512-CDDF-C947-9F4C-970628FD5926}"/>
              </a:ext>
            </a:extLst>
          </p:cNvPr>
          <p:cNvCxnSpPr>
            <a:cxnSpLocks/>
          </p:cNvCxnSpPr>
          <p:nvPr/>
        </p:nvCxnSpPr>
        <p:spPr>
          <a:xfrm flipH="1" flipV="1">
            <a:off x="5875279" y="3355600"/>
            <a:ext cx="546539" cy="57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5021ED-C20D-0141-8AF2-FBA30E60D3E6}"/>
              </a:ext>
            </a:extLst>
          </p:cNvPr>
          <p:cNvSpPr txBox="1"/>
          <p:nvPr/>
        </p:nvSpPr>
        <p:spPr>
          <a:xfrm>
            <a:off x="6421818" y="1200110"/>
            <a:ext cx="1159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class</a:t>
            </a:r>
          </a:p>
          <a:p>
            <a:r>
              <a:rPr lang="en-US" sz="1600" dirty="0"/>
              <a:t>superclass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68F1-27B1-8745-AC00-F5D5109130CF}"/>
              </a:ext>
            </a:extLst>
          </p:cNvPr>
          <p:cNvSpPr txBox="1"/>
          <p:nvPr/>
        </p:nvSpPr>
        <p:spPr>
          <a:xfrm>
            <a:off x="7994019" y="380200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class</a:t>
            </a:r>
          </a:p>
          <a:p>
            <a:r>
              <a:rPr lang="en-US" sz="1600" dirty="0"/>
              <a:t>subclass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AD83D-A164-2C46-A5D9-850FF63C92FB}"/>
              </a:ext>
            </a:extLst>
          </p:cNvPr>
          <p:cNvSpPr txBox="1"/>
          <p:nvPr/>
        </p:nvSpPr>
        <p:spPr>
          <a:xfrm>
            <a:off x="483848" y="1476467"/>
            <a:ext cx="310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 Player </a:t>
            </a:r>
            <a:r>
              <a:rPr lang="en-US" sz="2100" b="1" dirty="0"/>
              <a:t>is a</a:t>
            </a:r>
            <a:r>
              <a:rPr lang="en-US" sz="2100" dirty="0"/>
              <a:t> Character.  An Enemy </a:t>
            </a:r>
            <a:r>
              <a:rPr lang="en-US" sz="2100" b="1" dirty="0"/>
              <a:t>is a</a:t>
            </a:r>
            <a:r>
              <a:rPr lang="en-US" sz="2100" dirty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638580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or subclass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098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Inheritance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or subclass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Assume that Player is a subclass of Character as in the previous slides.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Player("Mario", x=100, speed=5, lives=3)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Player)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since Player is a subclass of Character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22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University.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the ability for programmers to design their own types or classes.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class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instances or objects.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reusability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597921" y="2179083"/>
            <a:ext cx="1068225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778974"/>
            <a:ext cx="4880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Constructor:  </a:t>
            </a:r>
            <a:r>
              <a:rPr lang="en-US" sz="1600" dirty="0" err="1">
                <a:solidFill>
                  <a:srgbClr val="FF0000"/>
                </a:solidFill>
              </a:rPr>
              <a:t>init</a:t>
            </a:r>
            <a:r>
              <a:rPr lang="en-US" sz="1600" dirty="0">
                <a:solidFill>
                  <a:srgbClr val="FF0000"/>
                </a:solidFill>
              </a:rPr>
              <a:t> is a special method that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create and initializes the instance variables(or attributes)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53123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(use self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775675" y="3278998"/>
            <a:ext cx="42099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self parameter is automatically set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to reference the newly created object. It can use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another name but "self"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349951" y="2862969"/>
            <a:ext cx="1786071" cy="4160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32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self parameter is now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418034" y="2857500"/>
            <a:ext cx="3681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 object is first created in memory.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Then __</a:t>
            </a:r>
            <a:r>
              <a:rPr lang="en-US" sz="1600" dirty="0" err="1">
                <a:solidFill>
                  <a:srgbClr val="FF0000"/>
                </a:solidFill>
              </a:rPr>
              <a:t>init</a:t>
            </a:r>
            <a:r>
              <a:rPr lang="en-US" sz="16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758584" y="3272999"/>
            <a:ext cx="659450" cy="3437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492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self reference is then used to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or variables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09710" y="1909000"/>
            <a:ext cx="47397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instance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object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name, x and speed are attributes of the object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5102077" y="2143399"/>
            <a:ext cx="37175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 is an instance method. The first parameter of a method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p2.x = 17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2532</TotalTime>
  <Words>1720</Words>
  <Application>Microsoft Macintosh PowerPoint</Application>
  <PresentationFormat>On-screen Show (16:10)</PresentationFormat>
  <Paragraphs>260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Gill Sans MT</vt:lpstr>
      <vt:lpstr>Inconsolata Medium</vt:lpstr>
      <vt:lpstr>Office Theme</vt:lpstr>
      <vt:lpstr>Introduction to Python</vt:lpstr>
      <vt:lpstr>Topics</vt:lpstr>
      <vt:lpstr>Class</vt:lpstr>
      <vt:lpstr>game.py</vt:lpstr>
      <vt:lpstr>game.py</vt:lpstr>
      <vt:lpstr>game.py</vt:lpstr>
      <vt:lpstr>game.py</vt:lpstr>
      <vt:lpstr>game.py</vt:lpstr>
      <vt:lpstr>game2.py</vt:lpstr>
      <vt:lpstr>game3.py</vt:lpstr>
      <vt:lpstr>game3.py</vt:lpstr>
      <vt:lpstr>Inheritance</vt:lpstr>
      <vt:lpstr>Inheritance</vt:lpstr>
      <vt:lpstr>Class Diagram</vt:lpstr>
      <vt:lpstr>game.py</vt:lpstr>
      <vt:lpstr>game.py</vt:lpstr>
      <vt:lpstr>game.py(continue from last slide)</vt:lpstr>
      <vt:lpstr>Is-A Relationship</vt:lpstr>
      <vt:lpstr>isinstance</vt:lpstr>
      <vt:lpstr>isinstance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2019-11-07T01:53:51Z</dcterms:modified>
</cp:coreProperties>
</file>