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2"/>
  </p:notesMasterIdLst>
  <p:sldIdLst>
    <p:sldId id="256" r:id="rId2"/>
    <p:sldId id="418" r:id="rId3"/>
    <p:sldId id="422" r:id="rId4"/>
    <p:sldId id="423" r:id="rId5"/>
    <p:sldId id="567" r:id="rId6"/>
    <p:sldId id="568" r:id="rId7"/>
    <p:sldId id="427" r:id="rId8"/>
    <p:sldId id="428" r:id="rId9"/>
    <p:sldId id="569" r:id="rId10"/>
    <p:sldId id="570" r:id="rId1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FCF3-47BA-8D4A-8A80-5ECC75BA7E52}" v="2" dt="2019-11-19T12:50:23.367"/>
    <p1510:client id="{59CB9C7B-CBC7-E549-B176-97F9C29CB310}" v="4309" dt="2019-11-19T12:45:57.102"/>
    <p1510:client id="{BDC82348-6690-564E-BA8B-82B4FD2B7CED}" v="5" dt="2019-11-19T12:51:58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BDC82348-6690-564E-BA8B-82B4FD2B7CED}"/>
    <pc:docChg chg="addSld delSld modSld">
      <pc:chgData name="Long B Nguyen" userId="f59fb8f3-a021-417a-8bc1-65c8d471c621" providerId="ADAL" clId="{BDC82348-6690-564E-BA8B-82B4FD2B7CED}" dt="2019-11-19T12:52:47.581" v="47" actId="2711"/>
      <pc:docMkLst>
        <pc:docMk/>
      </pc:docMkLst>
      <pc:sldChg chg="add">
        <pc:chgData name="Long B Nguyen" userId="f59fb8f3-a021-417a-8bc1-65c8d471c621" providerId="ADAL" clId="{BDC82348-6690-564E-BA8B-82B4FD2B7CED}" dt="2019-11-19T12:50:59.549" v="0"/>
        <pc:sldMkLst>
          <pc:docMk/>
          <pc:sldMk cId="1714056449" sldId="256"/>
        </pc:sldMkLst>
      </pc:sldChg>
      <pc:sldChg chg="del">
        <pc:chgData name="Long B Nguyen" userId="f59fb8f3-a021-417a-8bc1-65c8d471c621" providerId="ADAL" clId="{BDC82348-6690-564E-BA8B-82B4FD2B7CED}" dt="2019-11-19T12:51:17.187" v="8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BDC82348-6690-564E-BA8B-82B4FD2B7CED}" dt="2019-11-19T12:51:17.261" v="13" actId="2696"/>
        <pc:sldMkLst>
          <pc:docMk/>
          <pc:sldMk cId="3175113722" sldId="307"/>
        </pc:sldMkLst>
      </pc:sldChg>
      <pc:sldChg chg="del">
        <pc:chgData name="Long B Nguyen" userId="f59fb8f3-a021-417a-8bc1-65c8d471c621" providerId="ADAL" clId="{BDC82348-6690-564E-BA8B-82B4FD2B7CED}" dt="2019-11-19T12:51:17.200" v="9" actId="2696"/>
        <pc:sldMkLst>
          <pc:docMk/>
          <pc:sldMk cId="3855133670" sldId="308"/>
        </pc:sldMkLst>
      </pc:sldChg>
      <pc:sldChg chg="del">
        <pc:chgData name="Long B Nguyen" userId="f59fb8f3-a021-417a-8bc1-65c8d471c621" providerId="ADAL" clId="{BDC82348-6690-564E-BA8B-82B4FD2B7CED}" dt="2019-11-19T12:51:17.246" v="11" actId="2696"/>
        <pc:sldMkLst>
          <pc:docMk/>
          <pc:sldMk cId="3585856351" sldId="309"/>
        </pc:sldMkLst>
      </pc:sldChg>
      <pc:sldChg chg="del">
        <pc:chgData name="Long B Nguyen" userId="f59fb8f3-a021-417a-8bc1-65c8d471c621" providerId="ADAL" clId="{BDC82348-6690-564E-BA8B-82B4FD2B7CED}" dt="2019-11-19T12:51:17.275" v="14" actId="2696"/>
        <pc:sldMkLst>
          <pc:docMk/>
          <pc:sldMk cId="3276587347" sldId="310"/>
        </pc:sldMkLst>
      </pc:sldChg>
      <pc:sldChg chg="del">
        <pc:chgData name="Long B Nguyen" userId="f59fb8f3-a021-417a-8bc1-65c8d471c621" providerId="ADAL" clId="{BDC82348-6690-564E-BA8B-82B4FD2B7CED}" dt="2019-11-19T12:51:17.254" v="12" actId="2696"/>
        <pc:sldMkLst>
          <pc:docMk/>
          <pc:sldMk cId="863905040" sldId="312"/>
        </pc:sldMkLst>
      </pc:sldChg>
      <pc:sldChg chg="del">
        <pc:chgData name="Long B Nguyen" userId="f59fb8f3-a021-417a-8bc1-65c8d471c621" providerId="ADAL" clId="{BDC82348-6690-564E-BA8B-82B4FD2B7CED}" dt="2019-11-19T12:51:17.222" v="10" actId="2696"/>
        <pc:sldMkLst>
          <pc:docMk/>
          <pc:sldMk cId="1871198671" sldId="313"/>
        </pc:sldMkLst>
      </pc:sldChg>
      <pc:sldChg chg="del">
        <pc:chgData name="Long B Nguyen" userId="f59fb8f3-a021-417a-8bc1-65c8d471c621" providerId="ADAL" clId="{BDC82348-6690-564E-BA8B-82B4FD2B7CED}" dt="2019-11-19T12:51:17.173" v="7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BDC82348-6690-564E-BA8B-82B4FD2B7CED}" dt="2019-11-19T12:51:17.304" v="16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BDC82348-6690-564E-BA8B-82B4FD2B7CED}" dt="2019-11-19T12:51:17.321" v="17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BDC82348-6690-564E-BA8B-82B4FD2B7CED}" dt="2019-11-19T12:51:17.338" v="18" actId="2696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BDC82348-6690-564E-BA8B-82B4FD2B7CED}" dt="2019-11-19T12:51:17.481" v="28" actId="2696"/>
        <pc:sldMkLst>
          <pc:docMk/>
          <pc:sldMk cId="1925491708" sldId="322"/>
        </pc:sldMkLst>
      </pc:sldChg>
      <pc:sldChg chg="del">
        <pc:chgData name="Long B Nguyen" userId="f59fb8f3-a021-417a-8bc1-65c8d471c621" providerId="ADAL" clId="{BDC82348-6690-564E-BA8B-82B4FD2B7CED}" dt="2019-11-19T12:51:17.515" v="31" actId="2696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BDC82348-6690-564E-BA8B-82B4FD2B7CED}" dt="2019-11-19T12:51:17.359" v="19" actId="2696"/>
        <pc:sldMkLst>
          <pc:docMk/>
          <pc:sldMk cId="2537719982" sldId="325"/>
        </pc:sldMkLst>
      </pc:sldChg>
      <pc:sldChg chg="del">
        <pc:chgData name="Long B Nguyen" userId="f59fb8f3-a021-417a-8bc1-65c8d471c621" providerId="ADAL" clId="{BDC82348-6690-564E-BA8B-82B4FD2B7CED}" dt="2019-11-19T12:51:17.375" v="20" actId="2696"/>
        <pc:sldMkLst>
          <pc:docMk/>
          <pc:sldMk cId="73332731" sldId="326"/>
        </pc:sldMkLst>
      </pc:sldChg>
      <pc:sldChg chg="del">
        <pc:chgData name="Long B Nguyen" userId="f59fb8f3-a021-417a-8bc1-65c8d471c621" providerId="ADAL" clId="{BDC82348-6690-564E-BA8B-82B4FD2B7CED}" dt="2019-11-19T12:51:17.394" v="21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BDC82348-6690-564E-BA8B-82B4FD2B7CED}" dt="2019-11-19T12:51:17.492" v="29" actId="2696"/>
        <pc:sldMkLst>
          <pc:docMk/>
          <pc:sldMk cId="1369627949" sldId="330"/>
        </pc:sldMkLst>
      </pc:sldChg>
      <pc:sldChg chg="modSp add">
        <pc:chgData name="Long B Nguyen" userId="f59fb8f3-a021-417a-8bc1-65c8d471c621" providerId="ADAL" clId="{BDC82348-6690-564E-BA8B-82B4FD2B7CED}" dt="2019-11-19T12:51:37.977" v="34" actId="2711"/>
        <pc:sldMkLst>
          <pc:docMk/>
          <pc:sldMk cId="168213597" sldId="418"/>
        </pc:sldMkLst>
        <pc:spChg chg="mod">
          <ac:chgData name="Long B Nguyen" userId="f59fb8f3-a021-417a-8bc1-65c8d471c621" providerId="ADAL" clId="{BDC82348-6690-564E-BA8B-82B4FD2B7CED}" dt="2019-11-19T12:51:37.977" v="34" actId="2711"/>
          <ac:spMkLst>
            <pc:docMk/>
            <pc:sldMk cId="168213597" sldId="418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2:51:30.718" v="33" actId="2711"/>
        <pc:sldMkLst>
          <pc:docMk/>
          <pc:sldMk cId="4194890169" sldId="422"/>
        </pc:sldMkLst>
        <pc:spChg chg="mod">
          <ac:chgData name="Long B Nguyen" userId="f59fb8f3-a021-417a-8bc1-65c8d471c621" providerId="ADAL" clId="{BDC82348-6690-564E-BA8B-82B4FD2B7CED}" dt="2019-11-19T12:51:30.718" v="33" actId="2711"/>
          <ac:spMkLst>
            <pc:docMk/>
            <pc:sldMk cId="4194890169" sldId="422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2:51:46.895" v="35" actId="2711"/>
        <pc:sldMkLst>
          <pc:docMk/>
          <pc:sldMk cId="716297116" sldId="423"/>
        </pc:sldMkLst>
        <pc:spChg chg="mod">
          <ac:chgData name="Long B Nguyen" userId="f59fb8f3-a021-417a-8bc1-65c8d471c621" providerId="ADAL" clId="{BDC82348-6690-564E-BA8B-82B4FD2B7CED}" dt="2019-11-19T12:51:46.895" v="35" actId="2711"/>
          <ac:spMkLst>
            <pc:docMk/>
            <pc:sldMk cId="716297116" sldId="423"/>
            <ac:spMk id="20483" creationId="{A8F31A66-1B3E-984C-AD67-E6CB9676BCA4}"/>
          </ac:spMkLst>
        </pc:spChg>
      </pc:sldChg>
      <pc:sldChg chg="del">
        <pc:chgData name="Long B Nguyen" userId="f59fb8f3-a021-417a-8bc1-65c8d471c621" providerId="ADAL" clId="{BDC82348-6690-564E-BA8B-82B4FD2B7CED}" dt="2019-11-19T12:51:17.433" v="24" actId="2696"/>
        <pc:sldMkLst>
          <pc:docMk/>
          <pc:sldMk cId="3212712238" sldId="424"/>
        </pc:sldMkLst>
      </pc:sldChg>
      <pc:sldChg chg="del">
        <pc:chgData name="Long B Nguyen" userId="f59fb8f3-a021-417a-8bc1-65c8d471c621" providerId="ADAL" clId="{BDC82348-6690-564E-BA8B-82B4FD2B7CED}" dt="2019-11-19T12:51:17.458" v="26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BDC82348-6690-564E-BA8B-82B4FD2B7CED}" dt="2019-11-19T12:51:17.529" v="32" actId="2696"/>
        <pc:sldMkLst>
          <pc:docMk/>
          <pc:sldMk cId="3169230028" sldId="426"/>
        </pc:sldMkLst>
      </pc:sldChg>
      <pc:sldChg chg="modSp add">
        <pc:chgData name="Long B Nguyen" userId="f59fb8f3-a021-417a-8bc1-65c8d471c621" providerId="ADAL" clId="{BDC82348-6690-564E-BA8B-82B4FD2B7CED}" dt="2019-11-19T12:52:10.243" v="39" actId="2711"/>
        <pc:sldMkLst>
          <pc:docMk/>
          <pc:sldMk cId="1883803649" sldId="427"/>
        </pc:sldMkLst>
        <pc:spChg chg="mod">
          <ac:chgData name="Long B Nguyen" userId="f59fb8f3-a021-417a-8bc1-65c8d471c621" providerId="ADAL" clId="{BDC82348-6690-564E-BA8B-82B4FD2B7CED}" dt="2019-11-19T12:52:10.243" v="39" actId="2711"/>
          <ac:spMkLst>
            <pc:docMk/>
            <pc:sldMk cId="1883803649" sldId="427"/>
            <ac:spMk id="20483" creationId="{A8F31A66-1B3E-984C-AD67-E6CB9676BCA4}"/>
          </ac:spMkLst>
        </pc:spChg>
      </pc:sldChg>
      <pc:sldChg chg="add">
        <pc:chgData name="Long B Nguyen" userId="f59fb8f3-a021-417a-8bc1-65c8d471c621" providerId="ADAL" clId="{BDC82348-6690-564E-BA8B-82B4FD2B7CED}" dt="2019-11-19T12:50:59.549" v="0"/>
        <pc:sldMkLst>
          <pc:docMk/>
          <pc:sldMk cId="665576319" sldId="428"/>
        </pc:sldMkLst>
      </pc:sldChg>
      <pc:sldChg chg="del">
        <pc:chgData name="Long B Nguyen" userId="f59fb8f3-a021-417a-8bc1-65c8d471c621" providerId="ADAL" clId="{BDC82348-6690-564E-BA8B-82B4FD2B7CED}" dt="2019-11-19T12:51:04.293" v="1" actId="2696"/>
        <pc:sldMkLst>
          <pc:docMk/>
          <pc:sldMk cId="847347657" sldId="555"/>
        </pc:sldMkLst>
      </pc:sldChg>
      <pc:sldChg chg="del">
        <pc:chgData name="Long B Nguyen" userId="f59fb8f3-a021-417a-8bc1-65c8d471c621" providerId="ADAL" clId="{BDC82348-6690-564E-BA8B-82B4FD2B7CED}" dt="2019-11-19T12:51:17.100" v="2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BDC82348-6690-564E-BA8B-82B4FD2B7CED}" dt="2019-11-19T12:51:17.116" v="3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BDC82348-6690-564E-BA8B-82B4FD2B7CED}" dt="2019-11-19T12:51:17.130" v="4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BDC82348-6690-564E-BA8B-82B4FD2B7CED}" dt="2019-11-19T12:51:17.146" v="5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BDC82348-6690-564E-BA8B-82B4FD2B7CED}" dt="2019-11-19T12:51:17.161" v="6" actId="2696"/>
        <pc:sldMkLst>
          <pc:docMk/>
          <pc:sldMk cId="3797534927" sldId="560"/>
        </pc:sldMkLst>
      </pc:sldChg>
      <pc:sldChg chg="del">
        <pc:chgData name="Long B Nguyen" userId="f59fb8f3-a021-417a-8bc1-65c8d471c621" providerId="ADAL" clId="{BDC82348-6690-564E-BA8B-82B4FD2B7CED}" dt="2019-11-19T12:51:17.291" v="15" actId="2696"/>
        <pc:sldMkLst>
          <pc:docMk/>
          <pc:sldMk cId="3461972299" sldId="561"/>
        </pc:sldMkLst>
      </pc:sldChg>
      <pc:sldChg chg="del">
        <pc:chgData name="Long B Nguyen" userId="f59fb8f3-a021-417a-8bc1-65c8d471c621" providerId="ADAL" clId="{BDC82348-6690-564E-BA8B-82B4FD2B7CED}" dt="2019-11-19T12:51:17.405" v="22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BDC82348-6690-564E-BA8B-82B4FD2B7CED}" dt="2019-11-19T12:51:17.419" v="23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BDC82348-6690-564E-BA8B-82B4FD2B7CED}" dt="2019-11-19T12:51:17.448" v="25" actId="2696"/>
        <pc:sldMkLst>
          <pc:docMk/>
          <pc:sldMk cId="602950482" sldId="564"/>
        </pc:sldMkLst>
      </pc:sldChg>
      <pc:sldChg chg="del">
        <pc:chgData name="Long B Nguyen" userId="f59fb8f3-a021-417a-8bc1-65c8d471c621" providerId="ADAL" clId="{BDC82348-6690-564E-BA8B-82B4FD2B7CED}" dt="2019-11-19T12:51:17.471" v="27" actId="2696"/>
        <pc:sldMkLst>
          <pc:docMk/>
          <pc:sldMk cId="4104989124" sldId="565"/>
        </pc:sldMkLst>
      </pc:sldChg>
      <pc:sldChg chg="del">
        <pc:chgData name="Long B Nguyen" userId="f59fb8f3-a021-417a-8bc1-65c8d471c621" providerId="ADAL" clId="{BDC82348-6690-564E-BA8B-82B4FD2B7CED}" dt="2019-11-19T12:51:17.502" v="30" actId="2696"/>
        <pc:sldMkLst>
          <pc:docMk/>
          <pc:sldMk cId="2615412358" sldId="566"/>
        </pc:sldMkLst>
      </pc:sldChg>
      <pc:sldChg chg="modSp add">
        <pc:chgData name="Long B Nguyen" userId="f59fb8f3-a021-417a-8bc1-65c8d471c621" providerId="ADAL" clId="{BDC82348-6690-564E-BA8B-82B4FD2B7CED}" dt="2019-11-19T12:51:53.034" v="36" actId="2711"/>
        <pc:sldMkLst>
          <pc:docMk/>
          <pc:sldMk cId="1459311756" sldId="567"/>
        </pc:sldMkLst>
        <pc:spChg chg="mod">
          <ac:chgData name="Long B Nguyen" userId="f59fb8f3-a021-417a-8bc1-65c8d471c621" providerId="ADAL" clId="{BDC82348-6690-564E-BA8B-82B4FD2B7CED}" dt="2019-11-19T12:51:53.034" v="36" actId="2711"/>
          <ac:spMkLst>
            <pc:docMk/>
            <pc:sldMk cId="1459311756" sldId="567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2:51:58.075" v="37" actId="2711"/>
        <pc:sldMkLst>
          <pc:docMk/>
          <pc:sldMk cId="1532997108" sldId="568"/>
        </pc:sldMkLst>
        <pc:spChg chg="mod">
          <ac:chgData name="Long B Nguyen" userId="f59fb8f3-a021-417a-8bc1-65c8d471c621" providerId="ADAL" clId="{BDC82348-6690-564E-BA8B-82B4FD2B7CED}" dt="2019-11-19T12:51:58.075" v="37" actId="2711"/>
          <ac:spMkLst>
            <pc:docMk/>
            <pc:sldMk cId="1532997108" sldId="568"/>
            <ac:spMk id="20483" creationId="{A8F31A66-1B3E-984C-AD67-E6CB9676BCA4}"/>
          </ac:spMkLst>
        </pc:spChg>
      </pc:sldChg>
      <pc:sldChg chg="modSp add">
        <pc:chgData name="Long B Nguyen" userId="f59fb8f3-a021-417a-8bc1-65c8d471c621" providerId="ADAL" clId="{BDC82348-6690-564E-BA8B-82B4FD2B7CED}" dt="2019-11-19T12:52:27.188" v="43" actId="2711"/>
        <pc:sldMkLst>
          <pc:docMk/>
          <pc:sldMk cId="3024345487" sldId="569"/>
        </pc:sldMkLst>
        <pc:spChg chg="mod">
          <ac:chgData name="Long B Nguyen" userId="f59fb8f3-a021-417a-8bc1-65c8d471c621" providerId="ADAL" clId="{BDC82348-6690-564E-BA8B-82B4FD2B7CED}" dt="2019-11-19T12:52:18.839" v="40" actId="1076"/>
          <ac:spMkLst>
            <pc:docMk/>
            <pc:sldMk cId="3024345487" sldId="569"/>
            <ac:spMk id="20482" creationId="{715B9C82-A852-1148-8BDF-9817DF71C5AF}"/>
          </ac:spMkLst>
        </pc:spChg>
        <pc:spChg chg="mod">
          <ac:chgData name="Long B Nguyen" userId="f59fb8f3-a021-417a-8bc1-65c8d471c621" providerId="ADAL" clId="{BDC82348-6690-564E-BA8B-82B4FD2B7CED}" dt="2019-11-19T12:52:27.188" v="43" actId="2711"/>
          <ac:spMkLst>
            <pc:docMk/>
            <pc:sldMk cId="3024345487" sldId="569"/>
            <ac:spMk id="39938" creationId="{8B30D4E8-B5FD-A64F-B15C-85F2EA90B3F7}"/>
          </ac:spMkLst>
        </pc:spChg>
      </pc:sldChg>
      <pc:sldChg chg="modSp add">
        <pc:chgData name="Long B Nguyen" userId="f59fb8f3-a021-417a-8bc1-65c8d471c621" providerId="ADAL" clId="{BDC82348-6690-564E-BA8B-82B4FD2B7CED}" dt="2019-11-19T12:52:47.581" v="47" actId="2711"/>
        <pc:sldMkLst>
          <pc:docMk/>
          <pc:sldMk cId="3694176140" sldId="570"/>
        </pc:sldMkLst>
        <pc:spChg chg="mod">
          <ac:chgData name="Long B Nguyen" userId="f59fb8f3-a021-417a-8bc1-65c8d471c621" providerId="ADAL" clId="{BDC82348-6690-564E-BA8B-82B4FD2B7CED}" dt="2019-11-19T12:52:33.167" v="45" actId="1076"/>
          <ac:spMkLst>
            <pc:docMk/>
            <pc:sldMk cId="3694176140" sldId="570"/>
            <ac:spMk id="2" creationId="{7096C9FC-73B2-DF45-9220-87CF8E131026}"/>
          </ac:spMkLst>
        </pc:spChg>
        <pc:spChg chg="mod">
          <ac:chgData name="Long B Nguyen" userId="f59fb8f3-a021-417a-8bc1-65c8d471c621" providerId="ADAL" clId="{BDC82348-6690-564E-BA8B-82B4FD2B7CED}" dt="2019-11-19T12:52:47.581" v="47" actId="2711"/>
          <ac:spMkLst>
            <pc:docMk/>
            <pc:sldMk cId="3694176140" sldId="570"/>
            <ac:spMk id="3" creationId="{BFE83E29-C6D2-1346-875F-F3C7C40F68EE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11/19/19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ing.com/" TargetMode="External"/><Relationship Id="rId2" Type="http://schemas.openxmlformats.org/officeDocument/2006/relationships/hyperlink" Target="https://longbaonguye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ssing.org/tutorial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gameart.org/" TargetMode="External"/><Relationship Id="rId2" Type="http://schemas.openxmlformats.org/officeDocument/2006/relationships/hyperlink" Target="http://kenney.nl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hasgraphics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Working With Images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56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9FC-73B2-DF45-9220-87CF8E13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55" y="168923"/>
            <a:ext cx="6927999" cy="6857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3E29-C6D2-1346-875F-F3C7C40F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55" y="1098409"/>
            <a:ext cx="7206279" cy="437103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600" b="1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For more tutorials/lecture notes in Java, Python, game programming, artificial intelligence with neural networks:</a:t>
            </a:r>
          </a:p>
          <a:p>
            <a:pPr marL="0" indent="0">
              <a:buFontTx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1600" dirty="0">
                <a:ea typeface="ＭＳ Ｐゴシック" panose="020B0600070205080204" pitchFamily="34" charset="-128"/>
                <a:hlinkClick r:id="rId2"/>
              </a:rPr>
              <a:t>https://longbaonguyen.github.io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Processing’s website: 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www.processing.org</a:t>
            </a:r>
            <a:endParaRPr lang="en-US" sz="2000" dirty="0">
              <a:solidFill>
                <a:schemeClr val="accent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https://processing.org/tutorials/</a:t>
            </a: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7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PImage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is the datatype for storing images. Processing can display .gif, .jpg, and .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 images. Images may be displayed in 2D and 3D space.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Images must be in the sketch's "data" directory to load correctly.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Before an image is used, it must be loaded with the 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loadImage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function. </a:t>
            </a: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PImage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loadImage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(“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photo.jpg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// OR equivalently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//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loadImage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(“data/</a:t>
            </a:r>
            <a:r>
              <a:rPr lang="en-US" sz="2000" b="1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photo.jpg</a:t>
            </a:r>
            <a:r>
              <a:rPr lang="en-US" sz="2000" b="1" dirty="0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PImage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13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 image() function draws an image to the display window. </a:t>
            </a: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image(</a:t>
            </a:r>
            <a:r>
              <a:rPr lang="en-US" sz="2000" dirty="0" err="1">
                <a:latin typeface="Gill Sans MT" panose="020B0502020104020203" pitchFamily="34" charset="77"/>
              </a:rPr>
              <a:t>img</a:t>
            </a:r>
            <a:r>
              <a:rPr lang="en-US" sz="2000" dirty="0">
                <a:latin typeface="Gill Sans MT" panose="020B0502020104020203" pitchFamily="34" charset="77"/>
              </a:rPr>
              <a:t>, x, y);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image(</a:t>
            </a:r>
            <a:r>
              <a:rPr lang="en-US" sz="2000" dirty="0" err="1">
                <a:latin typeface="Gill Sans MT" panose="020B0502020104020203" pitchFamily="34" charset="77"/>
              </a:rPr>
              <a:t>img</a:t>
            </a:r>
            <a:r>
              <a:rPr lang="en-US" sz="2000" dirty="0">
                <a:latin typeface="Gill Sans MT" panose="020B0502020104020203" pitchFamily="34" charset="77"/>
              </a:rPr>
              <a:t>, x, y, width, height);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 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Courier New" panose="02070309020205020404" pitchFamily="49" charset="0"/>
              </a:rPr>
              <a:t>img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 parameter specifies the image to display and by default the x and y parameters define the location of its upper-left corner.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image is displayed at its original size unless the c and d parameters specify a different size. The 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imageMode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 function can be used to change the way these parameters draw the image. For example the following should be in setup()</a:t>
            </a:r>
          </a:p>
          <a:p>
            <a:pPr marL="0" indent="0">
              <a:buNone/>
              <a:defRPr/>
            </a:pP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rectMode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(CENTER);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to put the center of an image at its center.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image()</a:t>
            </a:r>
          </a:p>
        </p:txBody>
      </p:sp>
    </p:spTree>
    <p:extLst>
      <p:ext uri="{BB962C8B-B14F-4D97-AF65-F5344CB8AC3E}">
        <p14:creationId xmlns:p14="http://schemas.microsoft.com/office/powerpoint/2010/main" val="4194890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transparency or the alpha channel of an image can allow the images to blend nicely with the background.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GIFs and PNGs have the alpha channel whereas JPEGs do not!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image that does not have this transparency might appear tacky in a game or application.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Google’s advanced search option allow you to narrow your results by images with transparency.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Transparency</a:t>
            </a:r>
          </a:p>
        </p:txBody>
      </p:sp>
    </p:spTree>
    <p:extLst>
      <p:ext uri="{BB962C8B-B14F-4D97-AF65-F5344CB8AC3E}">
        <p14:creationId xmlns:p14="http://schemas.microsoft.com/office/powerpoint/2010/main" val="716297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For free images, visit these sites.</a:t>
            </a:r>
          </a:p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endParaRPr lang="en-US" dirty="0">
              <a:hlinkClick r:id="rId2"/>
            </a:endParaRPr>
          </a:p>
          <a:p>
            <a:pPr marL="0" indent="0">
              <a:buNone/>
              <a:defRPr/>
            </a:pPr>
            <a:r>
              <a:rPr lang="en-US" sz="2000" dirty="0">
                <a:hlinkClick r:id="rId2"/>
              </a:rPr>
              <a:t>Kenney.nl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OpenGameArt.org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HasGraphics.com</a:t>
            </a: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Free Images</a:t>
            </a:r>
          </a:p>
        </p:txBody>
      </p:sp>
    </p:spTree>
    <p:extLst>
      <p:ext uri="{BB962C8B-B14F-4D97-AF65-F5344CB8AC3E}">
        <p14:creationId xmlns:p14="http://schemas.microsoft.com/office/powerpoint/2010/main" val="14593117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In the first lecture slides, we discussed using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to receive user keyboard inputs. Let's discussed how to move an image using the keyboard.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important to note is that when a user presses two keys simultaneously,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only detects the latest key. Thus if we want to move a character right and up at the same time,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keyPressed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alone is not sufficient.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keyReleased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(), we can better control a character on the screen.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 err="1"/>
              <a:t>keyPressed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2997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trick is to always update a character's position by adding velocity to position in the draw() method: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20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Then, if a user presses a key, change the velocity component according to which key was pressed. If a key is released, reset the velocity in that direction to 0. </a:t>
            </a: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188380364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0338" y="652463"/>
            <a:ext cx="7713662" cy="5062537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draw(){</a:t>
            </a:r>
          </a:p>
          <a:p>
            <a:pPr marL="0" indent="0">
              <a:buNone/>
              <a:defRPr/>
            </a:pP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center_y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+=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change_y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keyPressed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keyCode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RIGHT)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keyReleased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if(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keyCode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== RIGHT)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sz="1700" b="1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change_x</a:t>
            </a: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/>
            </a:pPr>
            <a: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17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17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381986" y="9806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6655763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5B9C82-A852-1148-8BDF-9817DF71C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7419" y="42362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Things to Try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B30D4E8-B5FD-A64F-B15C-85F2EA90B3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84634" y="1170432"/>
            <a:ext cx="8068866" cy="3846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solidFill>
                <a:schemeClr val="tx2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Download the zip folder from this lecture slides on the website. 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.</a:t>
            </a:r>
            <a:r>
              <a:rPr lang="en-US" altLang="en-US" sz="2000" dirty="0" err="1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png</a:t>
            </a:r>
            <a:r>
              <a:rPr lang="en-US" altLang="en-US" sz="2000" dirty="0">
                <a:solidFill>
                  <a:schemeClr val="tx1"/>
                </a:solidFill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is included. Write code to move this image around on the screen. </a:t>
            </a:r>
          </a:p>
        </p:txBody>
      </p:sp>
    </p:spTree>
    <p:extLst>
      <p:ext uri="{BB962C8B-B14F-4D97-AF65-F5344CB8AC3E}">
        <p14:creationId xmlns:p14="http://schemas.microsoft.com/office/powerpoint/2010/main" val="302434548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3738</TotalTime>
  <Words>609</Words>
  <Application>Microsoft Macintosh PowerPoint</Application>
  <PresentationFormat>On-screen Show (16:10)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Gill Sans MT</vt:lpstr>
      <vt:lpstr>Tahoma</vt:lpstr>
      <vt:lpstr>Office Theme</vt:lpstr>
      <vt:lpstr>Introduction to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Try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2019-11-19T12:52:55Z</dcterms:modified>
</cp:coreProperties>
</file>