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278" r:id="rId9"/>
    <p:sldId id="279" r:id="rId10"/>
    <p:sldId id="30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3" r:id="rId20"/>
    <p:sldId id="304" r:id="rId21"/>
    <p:sldId id="305" r:id="rId22"/>
    <p:sldId id="306" r:id="rId23"/>
    <p:sldId id="284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D3C4-A72C-C34E-A2E2-4164CEFFD187}" v="114" dt="2019-09-27T16:45:20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6"/>
    <p:restoredTop sz="93692"/>
  </p:normalViewPr>
  <p:slideViewPr>
    <p:cSldViewPr snapToGrid="0" snapToObjects="1">
      <p:cViewPr varScale="1">
        <p:scale>
          <a:sx n="123" d="100"/>
          <a:sy n="123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</pc:docChgLst>
  <pc:docChgLst>
    <pc:chgData name="Long B Nguyen" userId="f59fb8f3-a021-417a-8bc1-65c8d471c621" providerId="ADAL" clId="{EFBCD846-B2A3-1B4C-B729-1BDD8BB3398F}"/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09-27T16:55:45.346" v="4876" actId="20577"/>
      <pc:docMkLst>
        <pc:docMk/>
      </pc:docMkLst>
      <pc:sldChg chg="modSp">
        <pc:chgData name="Long B Nguyen" userId="f59fb8f3-a021-417a-8bc1-65c8d471c621" providerId="ADAL" clId="{2C9BD3C4-A72C-C34E-A2E2-4164CEFFD187}" dt="2019-09-27T14:01:05.514" v="291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7T14:01:05.514" v="291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4:36.780" v="4703" actId="20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27T16:44:36.780" v="4703" actId="207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2:12:03.419" v="2917" actId="255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54:58.768" v="2174" actId="20577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4:12.607" v="2028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51:44.233" v="2148" actId="20577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51:44.233" v="2148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2C9BD3C4-A72C-C34E-A2E2-4164CEFFD187}" dt="2019-09-26T22:05:56.443" v="2472" actId="20577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26T22:05:56.443" v="2472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2C9BD3C4-A72C-C34E-A2E2-4164CEFFD187}" dt="2019-09-08T12:25:57.086" v="413"/>
        <pc:sldMkLst>
          <pc:docMk/>
          <pc:sldMk cId="450853280" sldId="295"/>
        </pc:sldMkLst>
      </pc:sldChg>
      <pc:sldChg chg="modSp add">
        <pc:chgData name="Long B Nguyen" userId="f59fb8f3-a021-417a-8bc1-65c8d471c621" providerId="ADAL" clId="{2C9BD3C4-A72C-C34E-A2E2-4164CEFFD187}" dt="2019-09-26T21:40:19.902" v="1858" actId="207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41.505" v="1446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9:15.452" v="1209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2C9BD3C4-A72C-C34E-A2E2-4164CEFFD187}" dt="2019-09-26T22:03:44.630" v="2408" actId="2696"/>
        <pc:sldMkLst>
          <pc:docMk/>
          <pc:sldMk cId="523000400" sldId="299"/>
        </pc:sldMkLst>
        <pc:spChg chg="mod">
          <ac:chgData name="Long B Nguyen" userId="f59fb8f3-a021-417a-8bc1-65c8d471c621" providerId="ADAL" clId="{2C9BD3C4-A72C-C34E-A2E2-4164CEFFD187}" dt="2019-09-08T13:29:26.471" v="1226" actId="20577"/>
          <ac:spMkLst>
            <pc:docMk/>
            <pc:sldMk cId="52300040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41:06.092" v="1839" actId="20577"/>
          <ac:spMkLst>
            <pc:docMk/>
            <pc:sldMk cId="523000400" sldId="29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2C9BD3C4-A72C-C34E-A2E2-4164CEFFD187}" dt="2019-09-27T16:45:12.807" v="4706" actId="2696"/>
        <pc:sldMkLst>
          <pc:docMk/>
          <pc:sldMk cId="2886268400" sldId="299"/>
        </pc:sldMkLst>
        <pc:spChg chg="mod">
          <ac:chgData name="Long B Nguyen" userId="f59fb8f3-a021-417a-8bc1-65c8d471c621" providerId="ADAL" clId="{2C9BD3C4-A72C-C34E-A2E2-4164CEFFD187}" dt="2019-09-27T16:44:52.327" v="4705" actId="113"/>
          <ac:spMkLst>
            <pc:docMk/>
            <pc:sldMk cId="2886268400" sldId="29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27T16:45:59.107" v="476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27T16:45:59.107" v="476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">
        <pc:chgData name="Long B Nguyen" userId="f59fb8f3-a021-417a-8bc1-65c8d471c621" providerId="ADAL" clId="{2C9BD3C4-A72C-C34E-A2E2-4164CEFFD187}" dt="2019-09-26T21:55:07.457" v="2175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09-26T21:55:07.457" v="2175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26T22:06:55.399" v="2564" actId="20577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6T22:06:55.399" v="2564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27T16:47:04.281" v="4773" actId="20577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6:47:04.281" v="4773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27T14:35:59.534" v="4188" actId="20577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7T14:35:59.534" v="4188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27T16:55:45.346" v="4876" actId="20577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7T16:55:45.346" v="4876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27T16:43:40.727" v="4615" actId="20577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7T16:43:40.727" v="4615" actId="20577"/>
          <ac:spMkLst>
            <pc:docMk/>
            <pc:sldMk cId="3900668933" sldId="30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2:5:-1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5:2:-1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870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.”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‘I am Mike with a 3.2 </a:t>
            </a:r>
            <a:r>
              <a:rPr lang="en-US" b="1" dirty="0" err="1"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.'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import math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3.141592653589793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3.14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3.142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function str() can be construct string objects from integer or float literals.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y will be '2'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3.0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z will be '3.0'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8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 Medium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“It’s legal to do this.”</a:t>
            </a:r>
            <a:r>
              <a:rPr lang="en-US" sz="1700" b="1" dirty="0">
                <a:latin typeface="Inconsolata Medium" panose="020B0609030003000000" pitchFamily="49" charset="77"/>
              </a:rPr>
              <a:t>,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11</a:t>
            </a: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 Medium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39091"/>
            <a:ext cx="8497782" cy="45524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'''three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lines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of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       output’’’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'three\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nlines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output’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13804"/>
              </p:ext>
            </p:extLst>
          </p:nvPr>
        </p:nvGraphicFramePr>
        <p:xfrm>
          <a:off x="483848" y="2120900"/>
          <a:ext cx="82931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with all leading and trailing whitespace and newline('\n) characters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replacing every occurrence of old substring with new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</a:t>
            </a:r>
            <a:r>
              <a:rPr lang="en-US" sz="24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hellohihellohihello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s.count</a:t>
            </a:r>
            <a:r>
              <a:rPr lang="en-US" sz="2400" b="1" dirty="0">
                <a:latin typeface="Inconsolata Medium" panose="020B0609030003000000" pitchFamily="49" charset="77"/>
              </a:rPr>
              <a:t>("hello")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3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("chao")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-1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("hi")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5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s.upper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"</a:t>
            </a:r>
            <a:r>
              <a:rPr lang="en-US" sz="2400" b="1" dirty="0" err="1">
                <a:latin typeface="Inconsolata Medium" panose="020B0609030003000000" pitchFamily="49" charset="77"/>
              </a:rPr>
              <a:t>HELLO".lower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  \n   hello\n     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s.strip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Sarah, I like the name Sarah!"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400" b="1" dirty="0">
                <a:latin typeface="Inconsolata Medium" panose="020B0609030003000000" pitchFamily="49" charset="77"/>
              </a:rPr>
              <a:t>("Sarah", "John")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[25]: 'hi, John, I like the name John!'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these string methods returns a new string rather than modifying the original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000" b="1" dirty="0">
                <a:latin typeface="Inconsolata Medium" panose="020B0609030003000000" pitchFamily="49" charset="77"/>
              </a:rPr>
              <a:t>("Mike", "John")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[25]: 'hi, John!'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2000" b="1" dirty="0">
                <a:latin typeface="Inconsolata Medium" panose="020B0609030003000000" pitchFamily="49" charset="77"/>
              </a:rPr>
              <a:t>]: s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[25]: 'hi, Mike!'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or double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"spam"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[18]: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21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[21]: ‘what do you 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22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[22]: ‘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"what do you like?"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character is at index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'w'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b="1" dirty="0">
                <a:latin typeface="Inconsolata Medium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‘?'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0 up to but not including index 4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0:5:2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step size of 2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pto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[26]: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4: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[27]: ‘on’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</a:t>
            </a:r>
            <a:r>
              <a:rPr lang="en-US" sz="1900" b="1" dirty="0">
                <a:latin typeface="Inconsolata Medium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[28]: ‘python’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1900" b="1" dirty="0">
                <a:latin typeface="Inconsolata Medium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[24]: ‘n'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pytho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nohtyp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887</Words>
  <Application>Microsoft Macintosh PowerPoint</Application>
  <PresentationFormat>On-screen Show (16:10)</PresentationFormat>
  <Paragraphs>309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UbuntuMono</vt:lpstr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Slicing</vt:lpstr>
      <vt:lpstr>Slicing</vt:lpstr>
      <vt:lpstr>f-Strings</vt:lpstr>
      <vt:lpstr>f-Strings Precision</vt:lpstr>
      <vt:lpstr>str()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String Methods</vt:lpstr>
      <vt:lpstr>String Methods</vt:lpstr>
      <vt:lpstr>String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2019-09-27T16:47:54Z</cp:lastPrinted>
  <dcterms:created xsi:type="dcterms:W3CDTF">2019-05-29T16:38:51Z</dcterms:created>
  <dcterms:modified xsi:type="dcterms:W3CDTF">2019-09-27T16:55:49Z</dcterms:modified>
</cp:coreProperties>
</file>