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32" r:id="rId13"/>
    <p:sldId id="325" r:id="rId14"/>
    <p:sldId id="331" r:id="rId15"/>
    <p:sldId id="316"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90DEB-D33E-0146-8FDE-1BD7A7A456A7}" v="13" dt="2020-11-12T13:15:57.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45"/>
    <p:restoredTop sz="93692"/>
  </p:normalViewPr>
  <p:slideViewPr>
    <p:cSldViewPr snapToGrid="0" snapToObjects="1">
      <p:cViewPr varScale="1">
        <p:scale>
          <a:sx n="136" d="100"/>
          <a:sy n="136"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12T13:16:04.245" v="407" actId="5793"/>
      <pc:docMkLst>
        <pc:docMk/>
      </pc:docMkLst>
      <pc:sldChg chg="modSp mod">
        <pc:chgData name="Long B Nguyen" userId="f59fb8f3-a021-417a-8bc1-65c8d471c621" providerId="ADAL" clId="{4D090DEB-D33E-0146-8FDE-1BD7A7A456A7}" dt="2020-11-12T12:07:08.968" v="141" actId="14100"/>
        <pc:sldMkLst>
          <pc:docMk/>
          <pc:sldMk cId="1310010799" sldId="324"/>
        </pc:sldMkLst>
        <pc:spChg chg="mod">
          <ac:chgData name="Long B Nguyen" userId="f59fb8f3-a021-417a-8bc1-65c8d471c621" providerId="ADAL" clId="{4D090DEB-D33E-0146-8FDE-1BD7A7A456A7}" dt="2020-11-12T12:07:08.968" v="141" actId="14100"/>
          <ac:spMkLst>
            <pc:docMk/>
            <pc:sldMk cId="1310010799" sldId="324"/>
            <ac:spMk id="9" creationId="{E3B2E017-30B2-884B-A113-B419A2ED51AD}"/>
          </ac:spMkLst>
        </pc:spChg>
      </pc:sldChg>
      <pc:sldChg chg="modSp mod">
        <pc:chgData name="Long B Nguyen" userId="f59fb8f3-a021-417a-8bc1-65c8d471c621" providerId="ADAL" clId="{4D090DEB-D33E-0146-8FDE-1BD7A7A456A7}" dt="2020-11-12T13:16:04.245" v="407" actId="5793"/>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2T13:16:04.245" v="407" actId="5793"/>
          <ac:spMkLst>
            <pc:docMk/>
            <pc:sldMk cId="3314372952" sldId="325"/>
            <ac:spMk id="9" creationId="{E3B2E017-30B2-884B-A113-B419A2ED51AD}"/>
          </ac:spMkLst>
        </pc:spChg>
      </pc:sldChg>
      <pc:sldChg chg="modSp mod">
        <pc:chgData name="Long B Nguyen" userId="f59fb8f3-a021-417a-8bc1-65c8d471c621" providerId="ADAL" clId="{4D090DEB-D33E-0146-8FDE-1BD7A7A456A7}" dt="2020-11-12T12:04:13.614" v="0" actId="14100"/>
        <pc:sldMkLst>
          <pc:docMk/>
          <pc:sldMk cId="3894299887" sldId="328"/>
        </pc:sldMkLst>
        <pc:spChg chg="mod">
          <ac:chgData name="Long B Nguyen" userId="f59fb8f3-a021-417a-8bc1-65c8d471c621" providerId="ADAL" clId="{4D090DEB-D33E-0146-8FDE-1BD7A7A456A7}" dt="2020-11-12T12:04:13.614" v="0" actId="14100"/>
          <ac:spMkLst>
            <pc:docMk/>
            <pc:sldMk cId="3894299887" sldId="328"/>
            <ac:spMk id="9" creationId="{E3B2E017-30B2-884B-A113-B419A2ED51AD}"/>
          </ac:spMkLst>
        </pc:spChg>
      </pc:sldChg>
      <pc:sldChg chg="addSp delSp modSp mod">
        <pc:chgData name="Long B Nguyen" userId="f59fb8f3-a021-417a-8bc1-65c8d471c621" providerId="ADAL" clId="{4D090DEB-D33E-0146-8FDE-1BD7A7A456A7}" dt="2020-11-12T13:15:47.185" v="400"/>
        <pc:sldMkLst>
          <pc:docMk/>
          <pc:sldMk cId="3870816631" sldId="331"/>
        </pc:sldMkLst>
        <pc:spChg chg="mod">
          <ac:chgData name="Long B Nguyen" userId="f59fb8f3-a021-417a-8bc1-65c8d471c621" providerId="ADAL" clId="{4D090DEB-D33E-0146-8FDE-1BD7A7A456A7}" dt="2020-11-12T13:14:17.527" v="323" actId="1076"/>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2T13:14:24.678" v="326" actId="21"/>
          <ac:spMkLst>
            <pc:docMk/>
            <pc:sldMk cId="3870816631" sldId="331"/>
            <ac:spMk id="9" creationId="{E3B2E017-30B2-884B-A113-B419A2ED51AD}"/>
          </ac:spMkLst>
        </pc:spChg>
      </pc:sldChg>
      <pc:sldChg chg="modSp mod">
        <pc:chgData name="Long B Nguyen" userId="f59fb8f3-a021-417a-8bc1-65c8d471c621" providerId="ADAL" clId="{4D090DEB-D33E-0146-8FDE-1BD7A7A456A7}" dt="2020-11-12T12:07:34.465" v="143" actId="14100"/>
        <pc:sldMkLst>
          <pc:docMk/>
          <pc:sldMk cId="3124353102" sldId="332"/>
        </pc:sldMkLst>
        <pc:spChg chg="mod">
          <ac:chgData name="Long B Nguyen" userId="f59fb8f3-a021-417a-8bc1-65c8d471c621" providerId="ADAL" clId="{4D090DEB-D33E-0146-8FDE-1BD7A7A456A7}" dt="2020-11-12T12:07:34.465" v="143" actId="14100"/>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11/12/20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dirty="0"/>
              <a:t>Indirect Loops</a:t>
            </a:r>
            <a:r>
              <a:rPr lang="en-US" sz="2400" b="1"/>
              <a:t>: While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583097"/>
            <a:ext cx="8051725" cy="4997896"/>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829" y="683886"/>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0"/>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3 26 22 5 69 86 45 30 45 53 34 82 94 4 21 30 2 87 94 80 41 8 79 41 6</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r>
              <a:rPr lang="en-US" sz="2000" b="1" dirty="0">
                <a:solidFill>
                  <a:srgbClr val="FF0000"/>
                </a:solidFill>
                <a:latin typeface="Inconsolata" panose="020B0609030003000000" pitchFamily="49" charset="77"/>
              </a:rPr>
              <a:t>There is a template </a:t>
            </a:r>
            <a:r>
              <a:rPr lang="en-US" sz="2000" b="1" dirty="0" err="1">
                <a:solidFill>
                  <a:srgbClr val="FF0000"/>
                </a:solidFill>
                <a:latin typeface="Inconsolata" panose="020B0609030003000000" pitchFamily="49" charset="77"/>
              </a:rPr>
              <a:t>repl</a:t>
            </a:r>
            <a:r>
              <a:rPr lang="en-US" sz="2000" b="1" dirty="0">
                <a:solidFill>
                  <a:srgbClr val="FF0000"/>
                </a:solidFill>
                <a:latin typeface="Inconsolata" panose="020B0609030003000000" pitchFamily="49" charset="77"/>
              </a:rPr>
              <a:t> for this lab at here:</a:t>
            </a:r>
            <a:endParaRPr lang="en-US" sz="1800" b="1" dirty="0">
              <a:solidFill>
                <a:srgbClr val="FF0000"/>
              </a:solidFill>
              <a:latin typeface="Inconsolata" panose="020B0609030003000000" pitchFamily="49" charset="77"/>
            </a:endParaRPr>
          </a:p>
          <a:p>
            <a:pPr marL="0" indent="0">
              <a:buNone/>
            </a:pPr>
            <a:r>
              <a:rPr lang="en-US" sz="1800" b="1" dirty="0">
                <a:solidFill>
                  <a:srgbClr val="FF0000"/>
                </a:solidFill>
                <a:latin typeface="Inconsolata" panose="020B0609030003000000" pitchFamily="49" charset="77"/>
              </a:rPr>
              <a:t>https://</a:t>
            </a:r>
            <a:r>
              <a:rPr lang="en-US" sz="1800" b="1" dirty="0" err="1">
                <a:solidFill>
                  <a:srgbClr val="FF0000"/>
                </a:solidFill>
                <a:latin typeface="Inconsolata" panose="020B0609030003000000" pitchFamily="49" charset="77"/>
              </a:rPr>
              <a:t>repl.it</a:t>
            </a:r>
            <a:r>
              <a:rPr lang="en-US" sz="1800" b="1" dirty="0">
                <a:solidFill>
                  <a:srgbClr val="FF0000"/>
                </a:solidFill>
                <a:latin typeface="Inconsolata" panose="020B0609030003000000" pitchFamily="49" charset="77"/>
              </a:rPr>
              <a:t>/@LongNguyen18/</a:t>
            </a:r>
            <a:r>
              <a:rPr lang="en-US" sz="1800" b="1" dirty="0" err="1">
                <a:solidFill>
                  <a:srgbClr val="FF0000"/>
                </a:solidFill>
                <a:latin typeface="Inconsolata" panose="020B0609030003000000" pitchFamily="49" charset="77"/>
              </a:rPr>
              <a:t>GuessingGameLab</a:t>
            </a:r>
            <a:endParaRPr lang="en-US" sz="1800" b="1" dirty="0">
              <a:solidFill>
                <a:srgbClr val="FF0000"/>
              </a:solidFill>
              <a:latin typeface="Inconsolata" panose="020B0609030003000000" pitchFamily="49"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331437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11084" y="0"/>
            <a:ext cx="6849233" cy="580191"/>
          </a:xfrm>
        </p:spPr>
        <p:txBody>
          <a:bodyPr/>
          <a:lstStyle/>
          <a:p>
            <a:r>
              <a:rPr lang="en-US"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433633"/>
            <a:ext cx="8861196" cy="5281367"/>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387081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292919"/>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a:t>
            </a:r>
          </a:p>
        </p:txBody>
      </p:sp>
    </p:spTree>
    <p:extLst>
      <p:ext uri="{BB962C8B-B14F-4D97-AF65-F5344CB8AC3E}">
        <p14:creationId xmlns:p14="http://schemas.microsoft.com/office/powerpoint/2010/main" val="92461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34008"/>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17895"/>
            <a:ext cx="8051725" cy="4763098"/>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Counting down with a for loop from 10 to 1.</a:t>
            </a:r>
          </a:p>
          <a:p>
            <a:pPr marL="0" indent="0">
              <a:buNone/>
            </a:pPr>
            <a:r>
              <a:rPr lang="en-US" sz="2000" b="1" dirty="0">
                <a:solidFill>
                  <a:srgbClr val="FF4C00"/>
                </a:solidFill>
                <a:latin typeface="Inconsolata" panose="020B0609030003000000" pitchFamily="49" charset="77"/>
              </a:rPr>
              <a:t>for </a:t>
            </a:r>
            <a:r>
              <a:rPr lang="en-US" sz="2000" b="1" dirty="0">
                <a:latin typeface="Inconsolata" panose="020B0609030003000000" pitchFamily="49" charset="77"/>
              </a:rPr>
              <a:t>count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range(10, 0, –1):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(count, end = </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Counting down with a while loop from 10 to 1.</a:t>
            </a:r>
          </a:p>
          <a:p>
            <a:pPr marL="0" indent="0">
              <a:buNone/>
            </a:pPr>
            <a:r>
              <a:rPr lang="en-US" sz="2000" b="1" dirty="0">
                <a:latin typeface="Inconsolata" panose="020B0609030003000000" pitchFamily="49" charset="77"/>
              </a:rPr>
              <a:t>count = 10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count &gt;= 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(count, end = </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count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22945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38382"/>
            <a:ext cx="8356464" cy="4842610"/>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err="1">
                <a:latin typeface="Inconsolata" panose="020B0609030003000000" pitchFamily="49" charset="77"/>
              </a:rPr>
              <a:t>theSum</a:t>
            </a:r>
            <a:r>
              <a:rPr lang="en-US" sz="2000" b="1" dirty="0">
                <a:latin typeface="Inconsolata" panose="020B0609030003000000" pitchFamily="49" charset="77"/>
              </a:rPr>
              <a:t> = 0 </a:t>
            </a:r>
          </a:p>
          <a:p>
            <a:pPr marL="0" indent="0">
              <a:buNone/>
            </a:pPr>
            <a:r>
              <a:rPr lang="en-US" sz="2000" b="1" dirty="0">
                <a:solidFill>
                  <a:srgbClr val="FF4C00"/>
                </a:solidFill>
                <a:latin typeface="Inconsolata" panose="020B0609030003000000" pitchFamily="49" charset="77"/>
              </a:rPr>
              <a:t>for </a:t>
            </a:r>
            <a:r>
              <a:rPr lang="en-US" sz="2000" b="1" dirty="0">
                <a:latin typeface="Inconsolata" panose="020B0609030003000000" pitchFamily="49" charset="77"/>
              </a:rPr>
              <a:t>count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theSum</a:t>
            </a:r>
            <a:r>
              <a:rPr lang="en-US" sz="2000" b="1" dirty="0">
                <a:latin typeface="Inconsolata" panose="020B0609030003000000" pitchFamily="49" charset="77"/>
              </a:rPr>
              <a:t> += count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a:t>
            </a:r>
            <a:r>
              <a:rPr lang="en-US" sz="2000" b="1" dirty="0" err="1">
                <a:latin typeface="Inconsolata" panose="020B0609030003000000" pitchFamily="49" charset="77"/>
              </a:rPr>
              <a:t>theSum</a:t>
            </a:r>
            <a:r>
              <a:rPr lang="en-US" sz="2000" b="1" dirty="0">
                <a:latin typeface="Inconsolata" panose="020B0609030003000000" pitchFamily="49" charset="77"/>
              </a:rPr>
              <a:t>)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err="1">
                <a:latin typeface="Inconsolata" panose="020B0609030003000000" pitchFamily="49" charset="77"/>
              </a:rPr>
              <a:t>theSum</a:t>
            </a:r>
            <a:r>
              <a:rPr lang="en-US" sz="2000" b="1" dirty="0">
                <a:latin typeface="Inconsolata" panose="020B0609030003000000" pitchFamily="49" charset="77"/>
              </a:rPr>
              <a:t> = 0 </a:t>
            </a:r>
          </a:p>
          <a:p>
            <a:pPr marL="0" indent="0">
              <a:buNone/>
            </a:pPr>
            <a:r>
              <a:rPr lang="en-US" sz="2000" b="1" dirty="0">
                <a:latin typeface="Inconsolata" panose="020B0609030003000000" pitchFamily="49" charset="77"/>
              </a:rPr>
              <a:t>count = 1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count &lt;= 100:</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theSum</a:t>
            </a:r>
            <a:r>
              <a:rPr lang="en-US" sz="2000" b="1" dirty="0">
                <a:latin typeface="Inconsolata" panose="020B0609030003000000" pitchFamily="49" charset="77"/>
              </a:rPr>
              <a:t> += count </a:t>
            </a:r>
          </a:p>
          <a:p>
            <a:pPr marL="0" indent="0">
              <a:buNone/>
            </a:pPr>
            <a:r>
              <a:rPr lang="en-US" sz="2000" b="1" dirty="0">
                <a:latin typeface="Inconsolata" panose="020B0609030003000000" pitchFamily="49" charset="77"/>
              </a:rPr>
              <a:t>	count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a:t>
            </a:r>
            <a:r>
              <a:rPr lang="en-US" sz="2000" b="1" dirty="0" err="1">
                <a:latin typeface="Inconsolata" panose="020B0609030003000000" pitchFamily="49" charset="77"/>
              </a:rPr>
              <a:t>theSum</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endParaRPr lang="en-US" sz="1800" b="1" dirty="0">
              <a:solidFill>
                <a:srgbClr val="FF0000"/>
              </a:solidFill>
              <a:latin typeface="LucidaSansTypewriterStd"/>
            </a:endParaRP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15617"/>
            <a:ext cx="8051725" cy="4865375"/>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54496"/>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62608"/>
            <a:ext cx="8051725" cy="4997896"/>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3717</TotalTime>
  <Words>1399</Words>
  <Application>Microsoft Macintosh PowerPoint</Application>
  <PresentationFormat>On-screen Show (16:10)</PresentationFormat>
  <Paragraphs>165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LucidaSansTypewriterStd</vt:lpstr>
      <vt:lpstr>Arial</vt:lpstr>
      <vt:lpstr>Courier New</vt:lpstr>
      <vt:lpstr>Gill Sans MT</vt:lpstr>
      <vt:lpstr>Inconsolata</vt:lpstr>
      <vt:lpstr>Office Theme</vt:lpstr>
      <vt:lpstr>Introduction to Python</vt:lpstr>
      <vt:lpstr>Indefinite Loop</vt:lpstr>
      <vt:lpstr>While Loop</vt:lpstr>
      <vt:lpstr>While vs For Loops 1</vt:lpstr>
      <vt:lpstr>While vs For Loops 2</vt:lpstr>
      <vt:lpstr>While Loop</vt:lpstr>
      <vt:lpstr>While Loop</vt:lpstr>
      <vt:lpstr>While Loop</vt:lpstr>
      <vt:lpstr>While Loop</vt:lpstr>
      <vt:lpstr>While Loop</vt:lpstr>
      <vt:lpstr>Random Numbers</vt:lpstr>
      <vt:lpstr>Generate random sequence</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2020-11-12T13:16:18Z</dcterms:modified>
</cp:coreProperties>
</file>