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7"/>
  </p:notesMasterIdLst>
  <p:sldIdLst>
    <p:sldId id="256" r:id="rId2"/>
    <p:sldId id="286" r:id="rId3"/>
    <p:sldId id="333" r:id="rId4"/>
    <p:sldId id="334" r:id="rId5"/>
    <p:sldId id="349" r:id="rId6"/>
    <p:sldId id="335" r:id="rId7"/>
    <p:sldId id="336" r:id="rId8"/>
    <p:sldId id="319" r:id="rId9"/>
    <p:sldId id="352" r:id="rId10"/>
    <p:sldId id="323" r:id="rId11"/>
    <p:sldId id="341" r:id="rId12"/>
    <p:sldId id="337" r:id="rId13"/>
    <p:sldId id="354" r:id="rId14"/>
    <p:sldId id="344" r:id="rId15"/>
    <p:sldId id="355" r:id="rId16"/>
    <p:sldId id="347" r:id="rId17"/>
    <p:sldId id="313" r:id="rId18"/>
    <p:sldId id="339" r:id="rId19"/>
    <p:sldId id="314" r:id="rId20"/>
    <p:sldId id="338" r:id="rId21"/>
    <p:sldId id="325" r:id="rId22"/>
    <p:sldId id="353" r:id="rId23"/>
    <p:sldId id="318" r:id="rId24"/>
    <p:sldId id="340" r:id="rId25"/>
    <p:sldId id="284" r:id="rId26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22434F-C429-584D-952F-0619514BBCC8}" v="415" dt="2021-12-14T13:04:42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124" d="100"/>
          <a:sy n="124" d="100"/>
        </p:scale>
        <p:origin x="1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07T20:38:07.354" v="2821" actId="20577"/>
      <pc:docMkLst>
        <pc:docMk/>
      </pc:docMkLst>
      <pc:sldChg chg="modSp">
        <pc:chgData name="Long B Nguyen" userId="f59fb8f3-a021-417a-8bc1-65c8d471c621" providerId="ADAL" clId="{EC1E750C-42C7-A84F-81F0-83B2F940DF8B}" dt="2019-10-07T19:25:01.539" v="1614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07T19:25:01.539" v="1614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EC1E750C-42C7-A84F-81F0-83B2F940DF8B}" dt="2019-10-07T19:25:17.829" v="1615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07T19:25:17.829" v="161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02:14:42.878" v="1567" actId="20577"/>
        <pc:sldMkLst>
          <pc:docMk/>
          <pc:sldMk cId="114946794" sldId="313"/>
        </pc:sldMkLst>
        <pc:spChg chg="mod">
          <ac:chgData name="Long B Nguyen" userId="f59fb8f3-a021-417a-8bc1-65c8d471c621" providerId="ADAL" clId="{EC1E750C-42C7-A84F-81F0-83B2F940DF8B}" dt="2019-10-07T02:14:42.878" v="1567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02:16:27.978" v="1611" actId="20577"/>
        <pc:sldMkLst>
          <pc:docMk/>
          <pc:sldMk cId="18163085" sldId="314"/>
        </pc:sldMkLst>
        <pc:spChg chg="mod">
          <ac:chgData name="Long B Nguyen" userId="f59fb8f3-a021-417a-8bc1-65c8d471c621" providerId="ADAL" clId="{EC1E750C-42C7-A84F-81F0-83B2F940DF8B}" dt="2019-10-07T02:16:27.978" v="1611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15:28.711" v="975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06T15:15:25.678" v="965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6T15:15:28.711" v="975" actId="20577"/>
          <ac:spMkLst>
            <pc:docMk/>
            <pc:sldMk cId="1997478848" sldId="31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41EE4946-0BC6-CA47-8644-05F1F8021EAE}"/>
    <pc:docChg chg="delSld modSld">
      <pc:chgData name="Long B Nguyen" userId="f59fb8f3-a021-417a-8bc1-65c8d471c621" providerId="ADAL" clId="{41EE4946-0BC6-CA47-8644-05F1F8021EAE}" dt="2021-01-06T15:27:58.350" v="1403" actId="20577"/>
      <pc:docMkLst>
        <pc:docMk/>
      </pc:docMkLst>
      <pc:sldChg chg="modSp mod">
        <pc:chgData name="Long B Nguyen" userId="f59fb8f3-a021-417a-8bc1-65c8d471c621" providerId="ADAL" clId="{41EE4946-0BC6-CA47-8644-05F1F8021EAE}" dt="2021-01-06T12:58:15.457" v="721" actId="14100"/>
        <pc:sldMkLst>
          <pc:docMk/>
          <pc:sldMk cId="114946794" sldId="313"/>
        </pc:sldMkLst>
        <pc:spChg chg="mod">
          <ac:chgData name="Long B Nguyen" userId="f59fb8f3-a021-417a-8bc1-65c8d471c621" providerId="ADAL" clId="{41EE4946-0BC6-CA47-8644-05F1F8021EAE}" dt="2021-01-06T12:58:12.633" v="720" actId="1076"/>
          <ac:spMkLst>
            <pc:docMk/>
            <pc:sldMk cId="114946794" sldId="313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8:15.457" v="721" actId="14100"/>
          <ac:spMkLst>
            <pc:docMk/>
            <pc:sldMk cId="114946794" sldId="31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4:33:55.505" v="1174" actId="20577"/>
        <pc:sldMkLst>
          <pc:docMk/>
          <pc:sldMk cId="18163085" sldId="314"/>
        </pc:sldMkLst>
        <pc:spChg chg="mod">
          <ac:chgData name="Long B Nguyen" userId="f59fb8f3-a021-417a-8bc1-65c8d471c621" providerId="ADAL" clId="{41EE4946-0BC6-CA47-8644-05F1F8021EAE}" dt="2021-01-06T12:58:28.232" v="724" actId="1076"/>
          <ac:spMkLst>
            <pc:docMk/>
            <pc:sldMk cId="18163085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3:55.505" v="1174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5:15:08.483" v="1363" actId="20577"/>
        <pc:sldMkLst>
          <pc:docMk/>
          <pc:sldMk cId="2648987374" sldId="316"/>
        </pc:sldMkLst>
        <pc:spChg chg="mod">
          <ac:chgData name="Long B Nguyen" userId="f59fb8f3-a021-417a-8bc1-65c8d471c621" providerId="ADAL" clId="{41EE4946-0BC6-CA47-8644-05F1F8021EAE}" dt="2021-01-06T12:58:49.721" v="730" actId="1076"/>
          <ac:spMkLst>
            <pc:docMk/>
            <pc:sldMk cId="2648987374" sldId="316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5:15:08.483" v="1363" actId="20577"/>
          <ac:spMkLst>
            <pc:docMk/>
            <pc:sldMk cId="2648987374" sldId="31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3:01:28.705" v="825" actId="14100"/>
        <pc:sldMkLst>
          <pc:docMk/>
          <pc:sldMk cId="3246446892" sldId="317"/>
        </pc:sldMkLst>
        <pc:spChg chg="mod">
          <ac:chgData name="Long B Nguyen" userId="f59fb8f3-a021-417a-8bc1-65c8d471c621" providerId="ADAL" clId="{41EE4946-0BC6-CA47-8644-05F1F8021EAE}" dt="2021-01-06T13:01:17.981" v="824" actId="14100"/>
          <ac:spMkLst>
            <pc:docMk/>
            <pc:sldMk cId="3246446892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3:01:28.705" v="825" actId="14100"/>
          <ac:spMkLst>
            <pc:docMk/>
            <pc:sldMk cId="3246446892" sldId="31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4:35:44.523" v="1227" actId="20577"/>
        <pc:sldMkLst>
          <pc:docMk/>
          <pc:sldMk cId="67073653" sldId="318"/>
        </pc:sldMkLst>
        <pc:spChg chg="mod">
          <ac:chgData name="Long B Nguyen" userId="f59fb8f3-a021-417a-8bc1-65c8d471c621" providerId="ADAL" clId="{41EE4946-0BC6-CA47-8644-05F1F8021EAE}" dt="2021-01-06T13:00:37.396" v="781" actId="20577"/>
          <ac:spMkLst>
            <pc:docMk/>
            <pc:sldMk cId="67073653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5:44.523" v="1227" actId="20577"/>
          <ac:spMkLst>
            <pc:docMk/>
            <pc:sldMk cId="67073653" sldId="31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2:02.915" v="438" actId="14100"/>
        <pc:sldMkLst>
          <pc:docMk/>
          <pc:sldMk cId="1997478848" sldId="319"/>
        </pc:sldMkLst>
        <pc:spChg chg="mod">
          <ac:chgData name="Long B Nguyen" userId="f59fb8f3-a021-417a-8bc1-65c8d471c621" providerId="ADAL" clId="{41EE4946-0BC6-CA47-8644-05F1F8021EAE}" dt="2021-01-06T12:52:00.259" v="437" actId="1076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2:02.915" v="438" actId="14100"/>
          <ac:spMkLst>
            <pc:docMk/>
            <pc:sldMk cId="1997478848" sldId="319"/>
            <ac:spMk id="9" creationId="{E3B2E017-30B2-884B-A113-B419A2ED51AD}"/>
          </ac:spMkLst>
        </pc:spChg>
      </pc:sldChg>
      <pc:sldChg chg="addSp modSp mod">
        <pc:chgData name="Long B Nguyen" userId="f59fb8f3-a021-417a-8bc1-65c8d471c621" providerId="ADAL" clId="{41EE4946-0BC6-CA47-8644-05F1F8021EAE}" dt="2021-01-06T12:53:58.607" v="543" actId="20577"/>
        <pc:sldMkLst>
          <pc:docMk/>
          <pc:sldMk cId="1289346350" sldId="323"/>
        </pc:sldMkLst>
        <pc:spChg chg="mod">
          <ac:chgData name="Long B Nguyen" userId="f59fb8f3-a021-417a-8bc1-65c8d471c621" providerId="ADAL" clId="{41EE4946-0BC6-CA47-8644-05F1F8021EAE}" dt="2021-01-06T12:53:12.163" v="526" actId="1076"/>
          <ac:spMkLst>
            <pc:docMk/>
            <pc:sldMk cId="1289346350" sldId="323"/>
            <ac:spMk id="2" creationId="{AA3A228F-61D0-D949-A5E7-F83756230BF8}"/>
          </ac:spMkLst>
        </pc:spChg>
        <pc:spChg chg="add mod">
          <ac:chgData name="Long B Nguyen" userId="f59fb8f3-a021-417a-8bc1-65c8d471c621" providerId="ADAL" clId="{41EE4946-0BC6-CA47-8644-05F1F8021EAE}" dt="2021-01-06T12:52:14.239" v="441" actId="1076"/>
          <ac:spMkLst>
            <pc:docMk/>
            <pc:sldMk cId="1289346350" sldId="323"/>
            <ac:spMk id="3" creationId="{1F595A19-8A49-BF47-A3C1-91AA31CC8096}"/>
          </ac:spMkLst>
        </pc:spChg>
        <pc:spChg chg="mod">
          <ac:chgData name="Long B Nguyen" userId="f59fb8f3-a021-417a-8bc1-65c8d471c621" providerId="ADAL" clId="{41EE4946-0BC6-CA47-8644-05F1F8021EAE}" dt="2021-01-06T12:53:58.607" v="543" actId="20577"/>
          <ac:spMkLst>
            <pc:docMk/>
            <pc:sldMk cId="1289346350" sldId="32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4:35:15.640" v="1203"/>
        <pc:sldMkLst>
          <pc:docMk/>
          <pc:sldMk cId="2693651593" sldId="325"/>
        </pc:sldMkLst>
        <pc:spChg chg="mod">
          <ac:chgData name="Long B Nguyen" userId="f59fb8f3-a021-417a-8bc1-65c8d471c621" providerId="ADAL" clId="{41EE4946-0BC6-CA47-8644-05F1F8021EAE}" dt="2021-01-06T12:58:58.736" v="732" actId="1076"/>
          <ac:spMkLst>
            <pc:docMk/>
            <pc:sldMk cId="2693651593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5:15.640" v="1203"/>
          <ac:spMkLst>
            <pc:docMk/>
            <pc:sldMk cId="2693651593" sldId="32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41EE4946-0BC6-CA47-8644-05F1F8021EAE}" dt="2021-01-05T13:49:14.642" v="47" actId="20577"/>
        <pc:sldMkLst>
          <pc:docMk/>
          <pc:sldMk cId="214403129" sldId="333"/>
        </pc:sldMkLst>
        <pc:spChg chg="mod">
          <ac:chgData name="Long B Nguyen" userId="f59fb8f3-a021-417a-8bc1-65c8d471c621" providerId="ADAL" clId="{41EE4946-0BC6-CA47-8644-05F1F8021EAE}" dt="2021-01-05T13:49:14.642" v="47" actId="20577"/>
          <ac:spMkLst>
            <pc:docMk/>
            <pc:sldMk cId="214403129" sldId="33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1:45.414" v="433" actId="14100"/>
        <pc:sldMkLst>
          <pc:docMk/>
          <pc:sldMk cId="247153204" sldId="335"/>
        </pc:sldMkLst>
        <pc:spChg chg="mod">
          <ac:chgData name="Long B Nguyen" userId="f59fb8f3-a021-417a-8bc1-65c8d471c621" providerId="ADAL" clId="{41EE4946-0BC6-CA47-8644-05F1F8021EAE}" dt="2021-01-06T12:51:42.685" v="432" actId="1076"/>
          <ac:spMkLst>
            <pc:docMk/>
            <pc:sldMk cId="247153204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1:45.414" v="433" actId="14100"/>
          <ac:spMkLst>
            <pc:docMk/>
            <pc:sldMk cId="247153204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1:38.805" v="431" actId="14100"/>
        <pc:sldMkLst>
          <pc:docMk/>
          <pc:sldMk cId="3783627139" sldId="336"/>
        </pc:sldMkLst>
        <pc:spChg chg="mod">
          <ac:chgData name="Long B Nguyen" userId="f59fb8f3-a021-417a-8bc1-65c8d471c621" providerId="ADAL" clId="{41EE4946-0BC6-CA47-8644-05F1F8021EAE}" dt="2021-01-06T12:51:34.224" v="429" actId="1076"/>
          <ac:spMkLst>
            <pc:docMk/>
            <pc:sldMk cId="3783627139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1:38.805" v="431" actId="14100"/>
          <ac:spMkLst>
            <pc:docMk/>
            <pc:sldMk cId="3783627139" sldId="336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41EE4946-0BC6-CA47-8644-05F1F8021EAE}" dt="2021-01-06T12:57:17.894" v="679" actId="20577"/>
        <pc:sldMkLst>
          <pc:docMk/>
          <pc:sldMk cId="2765901336" sldId="337"/>
        </pc:sldMkLst>
        <pc:spChg chg="mod">
          <ac:chgData name="Long B Nguyen" userId="f59fb8f3-a021-417a-8bc1-65c8d471c621" providerId="ADAL" clId="{41EE4946-0BC6-CA47-8644-05F1F8021EAE}" dt="2021-01-06T12:54:10.910" v="553" actId="1037"/>
          <ac:spMkLst>
            <pc:docMk/>
            <pc:sldMk cId="2765901336" sldId="337"/>
            <ac:spMk id="2" creationId="{AA3A228F-61D0-D949-A5E7-F83756230BF8}"/>
          </ac:spMkLst>
        </pc:spChg>
        <pc:spChg chg="add mod">
          <ac:chgData name="Long B Nguyen" userId="f59fb8f3-a021-417a-8bc1-65c8d471c621" providerId="ADAL" clId="{41EE4946-0BC6-CA47-8644-05F1F8021EAE}" dt="2021-01-06T12:57:17.894" v="679" actId="20577"/>
          <ac:spMkLst>
            <pc:docMk/>
            <pc:sldMk cId="2765901336" sldId="337"/>
            <ac:spMk id="4" creationId="{58300BDE-2B33-184F-8E31-AA4C7D6E4180}"/>
          </ac:spMkLst>
        </pc:spChg>
        <pc:spChg chg="mod">
          <ac:chgData name="Long B Nguyen" userId="f59fb8f3-a021-417a-8bc1-65c8d471c621" providerId="ADAL" clId="{41EE4946-0BC6-CA47-8644-05F1F8021EAE}" dt="2021-01-06T12:56:58.552" v="678" actId="20577"/>
          <ac:spMkLst>
            <pc:docMk/>
            <pc:sldMk cId="2765901336" sldId="337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4:34:38.912" v="1202" actId="20577"/>
        <pc:sldMkLst>
          <pc:docMk/>
          <pc:sldMk cId="2368568690" sldId="338"/>
        </pc:sldMkLst>
        <pc:spChg chg="mod">
          <ac:chgData name="Long B Nguyen" userId="f59fb8f3-a021-417a-8bc1-65c8d471c621" providerId="ADAL" clId="{41EE4946-0BC6-CA47-8644-05F1F8021EAE}" dt="2021-01-06T12:58:35.463" v="726" actId="1076"/>
          <ac:spMkLst>
            <pc:docMk/>
            <pc:sldMk cId="2368568690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4:38.912" v="1202" actId="20577"/>
          <ac:spMkLst>
            <pc:docMk/>
            <pc:sldMk cId="2368568690" sldId="33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4:31:03.603" v="931" actId="20577"/>
        <pc:sldMkLst>
          <pc:docMk/>
          <pc:sldMk cId="3131687406" sldId="339"/>
        </pc:sldMkLst>
        <pc:spChg chg="mod">
          <ac:chgData name="Long B Nguyen" userId="f59fb8f3-a021-417a-8bc1-65c8d471c621" providerId="ADAL" clId="{41EE4946-0BC6-CA47-8644-05F1F8021EAE}" dt="2021-01-06T12:58:20.503" v="722" actId="1076"/>
          <ac:spMkLst>
            <pc:docMk/>
            <pc:sldMk cId="3131687406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1:03.603" v="931" actId="20577"/>
          <ac:spMkLst>
            <pc:docMk/>
            <pc:sldMk cId="3131687406" sldId="33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5:27:58.350" v="1403" actId="20577"/>
        <pc:sldMkLst>
          <pc:docMk/>
          <pc:sldMk cId="994161803" sldId="340"/>
        </pc:sldMkLst>
        <pc:spChg chg="mod">
          <ac:chgData name="Long B Nguyen" userId="f59fb8f3-a021-417a-8bc1-65c8d471c621" providerId="ADAL" clId="{41EE4946-0BC6-CA47-8644-05F1F8021EAE}" dt="2021-01-06T13:01:36.231" v="826" actId="1076"/>
          <ac:spMkLst>
            <pc:docMk/>
            <pc:sldMk cId="994161803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5:27:58.350" v="1403" actId="20577"/>
          <ac:spMkLst>
            <pc:docMk/>
            <pc:sldMk cId="994161803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4:01.896" v="550" actId="20577"/>
        <pc:sldMkLst>
          <pc:docMk/>
          <pc:sldMk cId="2834108163" sldId="341"/>
        </pc:sldMkLst>
        <pc:spChg chg="mod">
          <ac:chgData name="Long B Nguyen" userId="f59fb8f3-a021-417a-8bc1-65c8d471c621" providerId="ADAL" clId="{41EE4946-0BC6-CA47-8644-05F1F8021EAE}" dt="2021-01-06T12:53:37.298" v="532" actId="1076"/>
          <ac:spMkLst>
            <pc:docMk/>
            <pc:sldMk cId="2834108163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4:01.896" v="550" actId="20577"/>
          <ac:spMkLst>
            <pc:docMk/>
            <pc:sldMk cId="2834108163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2:58:45.510" v="729" actId="14100"/>
        <pc:sldMkLst>
          <pc:docMk/>
          <pc:sldMk cId="2283393882" sldId="342"/>
        </pc:sldMkLst>
        <pc:spChg chg="mod">
          <ac:chgData name="Long B Nguyen" userId="f59fb8f3-a021-417a-8bc1-65c8d471c621" providerId="ADAL" clId="{41EE4946-0BC6-CA47-8644-05F1F8021EAE}" dt="2021-01-06T12:58:42.551" v="728" actId="1076"/>
          <ac:spMkLst>
            <pc:docMk/>
            <pc:sldMk cId="228339388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8:45.510" v="729" actId="14100"/>
          <ac:spMkLst>
            <pc:docMk/>
            <pc:sldMk cId="2283393882" sldId="34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41EE4946-0BC6-CA47-8644-05F1F8021EAE}" dt="2021-01-05T14:12:31.916" v="92" actId="2696"/>
        <pc:sldMkLst>
          <pc:docMk/>
          <pc:sldMk cId="2714252416" sldId="343"/>
        </pc:sldMkLst>
      </pc:sldChg>
      <pc:sldChg chg="modSp mod modAnim">
        <pc:chgData name="Long B Nguyen" userId="f59fb8f3-a021-417a-8bc1-65c8d471c621" providerId="ADAL" clId="{41EE4946-0BC6-CA47-8644-05F1F8021EAE}" dt="2021-01-06T12:57:34.415" v="681" actId="14100"/>
        <pc:sldMkLst>
          <pc:docMk/>
          <pc:sldMk cId="3596157879" sldId="344"/>
        </pc:sldMkLst>
        <pc:spChg chg="mod">
          <ac:chgData name="Long B Nguyen" userId="f59fb8f3-a021-417a-8bc1-65c8d471c621" providerId="ADAL" clId="{41EE4946-0BC6-CA47-8644-05F1F8021EAE}" dt="2021-01-06T12:57:27.058" v="680" actId="1076"/>
          <ac:spMkLst>
            <pc:docMk/>
            <pc:sldMk cId="3596157879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7:34.415" v="681" actId="14100"/>
          <ac:spMkLst>
            <pc:docMk/>
            <pc:sldMk cId="3596157879" sldId="344"/>
            <ac:spMk id="9" creationId="{E3B2E017-30B2-884B-A113-B419A2ED51AD}"/>
          </ac:spMkLst>
        </pc:spChg>
      </pc:sldChg>
      <pc:sldChg chg="addSp modSp mod">
        <pc:chgData name="Long B Nguyen" userId="f59fb8f3-a021-417a-8bc1-65c8d471c621" providerId="ADAL" clId="{41EE4946-0BC6-CA47-8644-05F1F8021EAE}" dt="2021-01-06T12:57:51.945" v="715" actId="1035"/>
        <pc:sldMkLst>
          <pc:docMk/>
          <pc:sldMk cId="1211608734" sldId="345"/>
        </pc:sldMkLst>
        <pc:spChg chg="mod">
          <ac:chgData name="Long B Nguyen" userId="f59fb8f3-a021-417a-8bc1-65c8d471c621" providerId="ADAL" clId="{41EE4946-0BC6-CA47-8644-05F1F8021EAE}" dt="2021-01-06T12:57:39.649" v="682" actId="1076"/>
          <ac:spMkLst>
            <pc:docMk/>
            <pc:sldMk cId="1211608734" sldId="345"/>
            <ac:spMk id="2" creationId="{AA3A228F-61D0-D949-A5E7-F83756230BF8}"/>
          </ac:spMkLst>
        </pc:spChg>
        <pc:spChg chg="add mod">
          <ac:chgData name="Long B Nguyen" userId="f59fb8f3-a021-417a-8bc1-65c8d471c621" providerId="ADAL" clId="{41EE4946-0BC6-CA47-8644-05F1F8021EAE}" dt="2021-01-06T12:57:51.945" v="715" actId="1035"/>
          <ac:spMkLst>
            <pc:docMk/>
            <pc:sldMk cId="1211608734" sldId="345"/>
            <ac:spMk id="3" creationId="{61BCFD14-89EB-C849-9A89-08AB0AD92B9A}"/>
          </ac:spMkLst>
        </pc:spChg>
        <pc:spChg chg="mod">
          <ac:chgData name="Long B Nguyen" userId="f59fb8f3-a021-417a-8bc1-65c8d471c621" providerId="ADAL" clId="{41EE4946-0BC6-CA47-8644-05F1F8021EAE}" dt="2021-01-06T12:57:43.448" v="683" actId="14100"/>
          <ac:spMkLst>
            <pc:docMk/>
            <pc:sldMk cId="1211608734" sldId="345"/>
            <ac:spMk id="9" creationId="{E3B2E017-30B2-884B-A113-B419A2ED51AD}"/>
          </ac:spMkLst>
        </pc:spChg>
        <pc:cxnChg chg="add mod">
          <ac:chgData name="Long B Nguyen" userId="f59fb8f3-a021-417a-8bc1-65c8d471c621" providerId="ADAL" clId="{41EE4946-0BC6-CA47-8644-05F1F8021EAE}" dt="2021-01-06T12:57:51.945" v="715" actId="1035"/>
          <ac:cxnSpMkLst>
            <pc:docMk/>
            <pc:sldMk cId="1211608734" sldId="345"/>
            <ac:cxnSpMk id="5" creationId="{16CF91C8-C6D4-F242-9F06-E8AF543563B7}"/>
          </ac:cxnSpMkLst>
        </pc:cxnChg>
      </pc:sldChg>
      <pc:sldChg chg="modSp mod">
        <pc:chgData name="Long B Nguyen" userId="f59fb8f3-a021-417a-8bc1-65c8d471c621" providerId="ADAL" clId="{41EE4946-0BC6-CA47-8644-05F1F8021EAE}" dt="2021-01-06T15:00:36.562" v="1361" actId="20577"/>
        <pc:sldMkLst>
          <pc:docMk/>
          <pc:sldMk cId="4020528382" sldId="346"/>
        </pc:sldMkLst>
        <pc:spChg chg="mod">
          <ac:chgData name="Long B Nguyen" userId="f59fb8f3-a021-417a-8bc1-65c8d471c621" providerId="ADAL" clId="{41EE4946-0BC6-CA47-8644-05F1F8021EAE}" dt="2021-01-06T12:58:05.328" v="718" actId="1076"/>
          <ac:spMkLst>
            <pc:docMk/>
            <pc:sldMk cId="402052838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5:00:36.562" v="1361" actId="20577"/>
          <ac:spMkLst>
            <pc:docMk/>
            <pc:sldMk cId="4020528382" sldId="34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4:56:14.191" v="1359" actId="20577"/>
        <pc:sldMkLst>
          <pc:docMk/>
          <pc:sldMk cId="1535116463" sldId="347"/>
        </pc:sldMkLst>
        <pc:spChg chg="mod">
          <ac:chgData name="Long B Nguyen" userId="f59fb8f3-a021-417a-8bc1-65c8d471c621" providerId="ADAL" clId="{41EE4946-0BC6-CA47-8644-05F1F8021EAE}" dt="2021-01-06T12:57:57.342" v="716" actId="1076"/>
          <ac:spMkLst>
            <pc:docMk/>
            <pc:sldMk cId="1535116463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56:14.191" v="1359" actId="20577"/>
          <ac:spMkLst>
            <pc:docMk/>
            <pc:sldMk cId="1535116463" sldId="34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3:02:01.745" v="829" actId="14100"/>
        <pc:sldMkLst>
          <pc:docMk/>
          <pc:sldMk cId="1701624766" sldId="348"/>
        </pc:sldMkLst>
        <pc:spChg chg="mod">
          <ac:chgData name="Long B Nguyen" userId="f59fb8f3-a021-417a-8bc1-65c8d471c621" providerId="ADAL" clId="{41EE4946-0BC6-CA47-8644-05F1F8021EAE}" dt="2021-01-06T13:01:58.272" v="828" actId="1076"/>
          <ac:spMkLst>
            <pc:docMk/>
            <pc:sldMk cId="1701624766" sldId="348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3:02:01.745" v="829" actId="14100"/>
          <ac:spMkLst>
            <pc:docMk/>
            <pc:sldMk cId="1701624766" sldId="348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4:45:12.762" v="1358" actId="20577"/>
        <pc:sldMkLst>
          <pc:docMk/>
          <pc:sldMk cId="1363458133" sldId="349"/>
        </pc:sldMkLst>
        <pc:spChg chg="mod">
          <ac:chgData name="Long B Nguyen" userId="f59fb8f3-a021-417a-8bc1-65c8d471c621" providerId="ADAL" clId="{41EE4946-0BC6-CA47-8644-05F1F8021EAE}" dt="2021-01-06T12:51:49.934" v="434" actId="1076"/>
          <ac:spMkLst>
            <pc:docMk/>
            <pc:sldMk cId="1363458133" sldId="349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45:12.762" v="1358" actId="20577"/>
          <ac:spMkLst>
            <pc:docMk/>
            <pc:sldMk cId="1363458133" sldId="34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4:38:46.768" v="1303" actId="1076"/>
        <pc:sldMkLst>
          <pc:docMk/>
          <pc:sldMk cId="651500207" sldId="351"/>
        </pc:sldMkLst>
        <pc:spChg chg="mod">
          <ac:chgData name="Long B Nguyen" userId="f59fb8f3-a021-417a-8bc1-65c8d471c621" providerId="ADAL" clId="{41EE4946-0BC6-CA47-8644-05F1F8021EAE}" dt="2021-01-06T13:00:41.905" v="791" actId="20577"/>
          <ac:spMkLst>
            <pc:docMk/>
            <pc:sldMk cId="651500207" sldId="351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8:46.768" v="1303" actId="1076"/>
          <ac:spMkLst>
            <pc:docMk/>
            <pc:sldMk cId="651500207" sldId="35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41EE4946-0BC6-CA47-8644-05F1F8021EAE}" dt="2021-01-05T14:12:37.838" v="93" actId="2696"/>
        <pc:sldMkLst>
          <pc:docMk/>
          <pc:sldMk cId="2425898968" sldId="352"/>
        </pc:sldMkLst>
      </pc:sldChg>
    </pc:docChg>
  </pc:docChgLst>
  <pc:docChgLst>
    <pc:chgData name="Long B Nguyen" userId="f59fb8f3-a021-417a-8bc1-65c8d471c621" providerId="ADAL" clId="{85BDEDF6-CF42-4D41-8B40-38D23F731E13}"/>
    <pc:docChg chg="custSel addSld delSld modSld">
      <pc:chgData name="Long B Nguyen" userId="f59fb8f3-a021-417a-8bc1-65c8d471c621" providerId="ADAL" clId="{85BDEDF6-CF42-4D41-8B40-38D23F731E13}" dt="2021-06-06T21:43:08" v="2744" actId="20577"/>
      <pc:docMkLst>
        <pc:docMk/>
      </pc:docMkLst>
      <pc:sldChg chg="modSp mod">
        <pc:chgData name="Long B Nguyen" userId="f59fb8f3-a021-417a-8bc1-65c8d471c621" providerId="ADAL" clId="{85BDEDF6-CF42-4D41-8B40-38D23F731E13}" dt="2021-06-05T16:15:39.262" v="1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85BDEDF6-CF42-4D41-8B40-38D23F731E13}" dt="2021-06-05T16:15:39.262" v="1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85BDEDF6-CF42-4D41-8B40-38D23F731E13}" dt="2021-06-05T16:58:04.727" v="1073" actId="20577"/>
        <pc:sldMkLst>
          <pc:docMk/>
          <pc:sldMk cId="114946794" sldId="313"/>
        </pc:sldMkLst>
        <pc:spChg chg="mod">
          <ac:chgData name="Long B Nguyen" userId="f59fb8f3-a021-417a-8bc1-65c8d471c621" providerId="ADAL" clId="{85BDEDF6-CF42-4D41-8B40-38D23F731E13}" dt="2021-06-05T16:58:04.727" v="1073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85BDEDF6-CF42-4D41-8B40-38D23F731E13}" dt="2021-06-05T23:12:23.758" v="1225" actId="20577"/>
        <pc:sldMkLst>
          <pc:docMk/>
          <pc:sldMk cId="18163085" sldId="314"/>
        </pc:sldMkLst>
        <pc:spChg chg="mod">
          <ac:chgData name="Long B Nguyen" userId="f59fb8f3-a021-417a-8bc1-65c8d471c621" providerId="ADAL" clId="{85BDEDF6-CF42-4D41-8B40-38D23F731E13}" dt="2021-06-05T23:12:23.758" v="1225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 del modAnim">
        <pc:chgData name="Long B Nguyen" userId="f59fb8f3-a021-417a-8bc1-65c8d471c621" providerId="ADAL" clId="{85BDEDF6-CF42-4D41-8B40-38D23F731E13}" dt="2021-06-06T20:57:01.453" v="1779" actId="2696"/>
        <pc:sldMkLst>
          <pc:docMk/>
          <pc:sldMk cId="2648987374" sldId="316"/>
        </pc:sldMkLst>
        <pc:spChg chg="mod">
          <ac:chgData name="Long B Nguyen" userId="f59fb8f3-a021-417a-8bc1-65c8d471c621" providerId="ADAL" clId="{85BDEDF6-CF42-4D41-8B40-38D23F731E13}" dt="2021-06-05T23:16:05.238" v="1469" actId="20577"/>
          <ac:spMkLst>
            <pc:docMk/>
            <pc:sldMk cId="264898737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85BDEDF6-CF42-4D41-8B40-38D23F731E13}" dt="2021-06-06T20:56:33.585" v="1778" actId="2696"/>
        <pc:sldMkLst>
          <pc:docMk/>
          <pc:sldMk cId="3246446892" sldId="317"/>
        </pc:sldMkLst>
      </pc:sldChg>
      <pc:sldChg chg="modSp modAnim">
        <pc:chgData name="Long B Nguyen" userId="f59fb8f3-a021-417a-8bc1-65c8d471c621" providerId="ADAL" clId="{85BDEDF6-CF42-4D41-8B40-38D23F731E13}" dt="2021-06-06T20:55:45.136" v="1776" actId="20577"/>
        <pc:sldMkLst>
          <pc:docMk/>
          <pc:sldMk cId="67073653" sldId="318"/>
        </pc:sldMkLst>
        <pc:spChg chg="mod">
          <ac:chgData name="Long B Nguyen" userId="f59fb8f3-a021-417a-8bc1-65c8d471c621" providerId="ADAL" clId="{85BDEDF6-CF42-4D41-8B40-38D23F731E13}" dt="2021-06-06T20:55:45.136" v="1776" actId="20577"/>
          <ac:spMkLst>
            <pc:docMk/>
            <pc:sldMk cId="67073653" sldId="31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85BDEDF6-CF42-4D41-8B40-38D23F731E13}" dt="2021-06-05T16:41:20.365" v="459" actId="20577"/>
        <pc:sldMkLst>
          <pc:docMk/>
          <pc:sldMk cId="1997478848" sldId="319"/>
        </pc:sldMkLst>
        <pc:spChg chg="mod">
          <ac:chgData name="Long B Nguyen" userId="f59fb8f3-a021-417a-8bc1-65c8d471c621" providerId="ADAL" clId="{85BDEDF6-CF42-4D41-8B40-38D23F731E13}" dt="2021-06-05T16:41:20.365" v="459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addSp delSp modSp mod modAnim">
        <pc:chgData name="Long B Nguyen" userId="f59fb8f3-a021-417a-8bc1-65c8d471c621" providerId="ADAL" clId="{85BDEDF6-CF42-4D41-8B40-38D23F731E13}" dt="2021-06-05T16:53:47.980" v="707" actId="20577"/>
        <pc:sldMkLst>
          <pc:docMk/>
          <pc:sldMk cId="1289346350" sldId="323"/>
        </pc:sldMkLst>
        <pc:spChg chg="mod">
          <ac:chgData name="Long B Nguyen" userId="f59fb8f3-a021-417a-8bc1-65c8d471c621" providerId="ADAL" clId="{85BDEDF6-CF42-4D41-8B40-38D23F731E13}" dt="2021-06-05T16:53:03.048" v="677" actId="1076"/>
          <ac:spMkLst>
            <pc:docMk/>
            <pc:sldMk cId="1289346350" sldId="323"/>
            <ac:spMk id="3" creationId="{1F595A19-8A49-BF47-A3C1-91AA31CC8096}"/>
          </ac:spMkLst>
        </pc:spChg>
        <pc:spChg chg="add del mod">
          <ac:chgData name="Long B Nguyen" userId="f59fb8f3-a021-417a-8bc1-65c8d471c621" providerId="ADAL" clId="{85BDEDF6-CF42-4D41-8B40-38D23F731E13}" dt="2021-06-05T16:52:59.431" v="676" actId="478"/>
          <ac:spMkLst>
            <pc:docMk/>
            <pc:sldMk cId="1289346350" sldId="323"/>
            <ac:spMk id="5" creationId="{41914BAD-A6B7-0443-80A4-BA84DAE2E16A}"/>
          </ac:spMkLst>
        </pc:spChg>
        <pc:spChg chg="mod">
          <ac:chgData name="Long B Nguyen" userId="f59fb8f3-a021-417a-8bc1-65c8d471c621" providerId="ADAL" clId="{85BDEDF6-CF42-4D41-8B40-38D23F731E13}" dt="2021-06-05T16:53:47.980" v="707" actId="20577"/>
          <ac:spMkLst>
            <pc:docMk/>
            <pc:sldMk cId="1289346350" sldId="323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85BDEDF6-CF42-4D41-8B40-38D23F731E13}" dt="2021-06-06T21:43:08" v="2744" actId="20577"/>
        <pc:sldMkLst>
          <pc:docMk/>
          <pc:sldMk cId="1133323522" sldId="325"/>
        </pc:sldMkLst>
        <pc:spChg chg="mod">
          <ac:chgData name="Long B Nguyen" userId="f59fb8f3-a021-417a-8bc1-65c8d471c621" providerId="ADAL" clId="{85BDEDF6-CF42-4D41-8B40-38D23F731E13}" dt="2021-06-06T21:43:08" v="2744" actId="20577"/>
          <ac:spMkLst>
            <pc:docMk/>
            <pc:sldMk cId="1133323522" sldId="325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85BDEDF6-CF42-4D41-8B40-38D23F731E13}" dt="2021-06-06T20:57:12.071" v="1780" actId="2696"/>
        <pc:sldMkLst>
          <pc:docMk/>
          <pc:sldMk cId="2693651593" sldId="325"/>
        </pc:sldMkLst>
        <pc:spChg chg="mod">
          <ac:chgData name="Long B Nguyen" userId="f59fb8f3-a021-417a-8bc1-65c8d471c621" providerId="ADAL" clId="{85BDEDF6-CF42-4D41-8B40-38D23F731E13}" dt="2021-06-05T23:17:10.095" v="1551" actId="20577"/>
          <ac:spMkLst>
            <pc:docMk/>
            <pc:sldMk cId="2693651593" sldId="325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85BDEDF6-CF42-4D41-8B40-38D23F731E13}" dt="2021-06-05T16:18:14.764" v="41" actId="207"/>
        <pc:sldMkLst>
          <pc:docMk/>
          <pc:sldMk cId="214403129" sldId="333"/>
        </pc:sldMkLst>
        <pc:spChg chg="mod">
          <ac:chgData name="Long B Nguyen" userId="f59fb8f3-a021-417a-8bc1-65c8d471c621" providerId="ADAL" clId="{85BDEDF6-CF42-4D41-8B40-38D23F731E13}" dt="2021-06-05T16:17:42.433" v="20" actId="1076"/>
          <ac:spMkLst>
            <pc:docMk/>
            <pc:sldMk cId="214403129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85BDEDF6-CF42-4D41-8B40-38D23F731E13}" dt="2021-06-05T16:18:14.764" v="41" actId="207"/>
          <ac:spMkLst>
            <pc:docMk/>
            <pc:sldMk cId="214403129" sldId="33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85BDEDF6-CF42-4D41-8B40-38D23F731E13}" dt="2021-06-05T16:37:10.118" v="140" actId="20577"/>
        <pc:sldMkLst>
          <pc:docMk/>
          <pc:sldMk cId="2112071836" sldId="334"/>
        </pc:sldMkLst>
        <pc:spChg chg="mod">
          <ac:chgData name="Long B Nguyen" userId="f59fb8f3-a021-417a-8bc1-65c8d471c621" providerId="ADAL" clId="{85BDEDF6-CF42-4D41-8B40-38D23F731E13}" dt="2021-06-05T16:18:30.056" v="42" actId="1076"/>
          <ac:spMkLst>
            <pc:docMk/>
            <pc:sldMk cId="2112071836" sldId="334"/>
            <ac:spMk id="2" creationId="{AA3A228F-61D0-D949-A5E7-F83756230BF8}"/>
          </ac:spMkLst>
        </pc:spChg>
        <pc:spChg chg="mod">
          <ac:chgData name="Long B Nguyen" userId="f59fb8f3-a021-417a-8bc1-65c8d471c621" providerId="ADAL" clId="{85BDEDF6-CF42-4D41-8B40-38D23F731E13}" dt="2021-06-05T16:37:10.118" v="140" actId="20577"/>
          <ac:spMkLst>
            <pc:docMk/>
            <pc:sldMk cId="2112071836" sldId="334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85BDEDF6-CF42-4D41-8B40-38D23F731E13}" dt="2021-06-05T16:39:06.548" v="329" actId="207"/>
        <pc:sldMkLst>
          <pc:docMk/>
          <pc:sldMk cId="247153204" sldId="335"/>
        </pc:sldMkLst>
        <pc:spChg chg="mod">
          <ac:chgData name="Long B Nguyen" userId="f59fb8f3-a021-417a-8bc1-65c8d471c621" providerId="ADAL" clId="{85BDEDF6-CF42-4D41-8B40-38D23F731E13}" dt="2021-06-05T16:39:06.548" v="329" actId="207"/>
          <ac:spMkLst>
            <pc:docMk/>
            <pc:sldMk cId="247153204" sldId="33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85BDEDF6-CF42-4D41-8B40-38D23F731E13}" dt="2021-06-05T16:39:57.389" v="371" actId="20577"/>
        <pc:sldMkLst>
          <pc:docMk/>
          <pc:sldMk cId="3783627139" sldId="336"/>
        </pc:sldMkLst>
        <pc:spChg chg="mod">
          <ac:chgData name="Long B Nguyen" userId="f59fb8f3-a021-417a-8bc1-65c8d471c621" providerId="ADAL" clId="{85BDEDF6-CF42-4D41-8B40-38D23F731E13}" dt="2021-06-05T16:39:57.389" v="371" actId="20577"/>
          <ac:spMkLst>
            <pc:docMk/>
            <pc:sldMk cId="3783627139" sldId="336"/>
            <ac:spMk id="9" creationId="{E3B2E017-30B2-884B-A113-B419A2ED51AD}"/>
          </ac:spMkLst>
        </pc:spChg>
      </pc:sldChg>
      <pc:sldChg chg="delSp modSp mod">
        <pc:chgData name="Long B Nguyen" userId="f59fb8f3-a021-417a-8bc1-65c8d471c621" providerId="ADAL" clId="{85BDEDF6-CF42-4D41-8B40-38D23F731E13}" dt="2021-06-05T16:54:47.738" v="739" actId="20577"/>
        <pc:sldMkLst>
          <pc:docMk/>
          <pc:sldMk cId="2765901336" sldId="337"/>
        </pc:sldMkLst>
        <pc:spChg chg="del">
          <ac:chgData name="Long B Nguyen" userId="f59fb8f3-a021-417a-8bc1-65c8d471c621" providerId="ADAL" clId="{85BDEDF6-CF42-4D41-8B40-38D23F731E13}" dt="2021-06-05T16:54:09.043" v="708" actId="478"/>
          <ac:spMkLst>
            <pc:docMk/>
            <pc:sldMk cId="2765901336" sldId="337"/>
            <ac:spMk id="4" creationId="{58300BDE-2B33-184F-8E31-AA4C7D6E4180}"/>
          </ac:spMkLst>
        </pc:spChg>
        <pc:spChg chg="mod">
          <ac:chgData name="Long B Nguyen" userId="f59fb8f3-a021-417a-8bc1-65c8d471c621" providerId="ADAL" clId="{85BDEDF6-CF42-4D41-8B40-38D23F731E13}" dt="2021-06-05T16:54:47.738" v="739" actId="20577"/>
          <ac:spMkLst>
            <pc:docMk/>
            <pc:sldMk cId="2765901336" sldId="33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85BDEDF6-CF42-4D41-8B40-38D23F731E13}" dt="2021-06-05T23:13:11.944" v="1276" actId="207"/>
        <pc:sldMkLst>
          <pc:docMk/>
          <pc:sldMk cId="2368568690" sldId="338"/>
        </pc:sldMkLst>
        <pc:spChg chg="mod">
          <ac:chgData name="Long B Nguyen" userId="f59fb8f3-a021-417a-8bc1-65c8d471c621" providerId="ADAL" clId="{85BDEDF6-CF42-4D41-8B40-38D23F731E13}" dt="2021-06-05T23:13:11.944" v="1276" actId="207"/>
          <ac:spMkLst>
            <pc:docMk/>
            <pc:sldMk cId="2368568690" sldId="33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85BDEDF6-CF42-4D41-8B40-38D23F731E13}" dt="2021-06-05T16:58:50.503" v="1143" actId="20577"/>
        <pc:sldMkLst>
          <pc:docMk/>
          <pc:sldMk cId="3131687406" sldId="339"/>
        </pc:sldMkLst>
        <pc:spChg chg="mod">
          <ac:chgData name="Long B Nguyen" userId="f59fb8f3-a021-417a-8bc1-65c8d471c621" providerId="ADAL" clId="{85BDEDF6-CF42-4D41-8B40-38D23F731E13}" dt="2021-06-05T16:58:50.503" v="1143" actId="20577"/>
          <ac:spMkLst>
            <pc:docMk/>
            <pc:sldMk cId="3131687406" sldId="339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85BDEDF6-CF42-4D41-8B40-38D23F731E13}" dt="2021-06-06T21:42:14.950" v="2711" actId="207"/>
        <pc:sldMkLst>
          <pc:docMk/>
          <pc:sldMk cId="994161803" sldId="340"/>
        </pc:sldMkLst>
        <pc:spChg chg="add mod">
          <ac:chgData name="Long B Nguyen" userId="f59fb8f3-a021-417a-8bc1-65c8d471c621" providerId="ADAL" clId="{85BDEDF6-CF42-4D41-8B40-38D23F731E13}" dt="2021-06-06T21:42:14.950" v="2711" actId="207"/>
          <ac:spMkLst>
            <pc:docMk/>
            <pc:sldMk cId="994161803" sldId="340"/>
            <ac:spMk id="3" creationId="{F0C14AE6-7201-7F45-A50E-CCAE460FDEC7}"/>
          </ac:spMkLst>
        </pc:spChg>
        <pc:spChg chg="mod">
          <ac:chgData name="Long B Nguyen" userId="f59fb8f3-a021-417a-8bc1-65c8d471c621" providerId="ADAL" clId="{85BDEDF6-CF42-4D41-8B40-38D23F731E13}" dt="2021-06-06T21:39:43.046" v="2475" actId="20577"/>
          <ac:spMkLst>
            <pc:docMk/>
            <pc:sldMk cId="994161803" sldId="34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85BDEDF6-CF42-4D41-8B40-38D23F731E13}" dt="2021-06-05T16:54:37.147" v="726" actId="20577"/>
        <pc:sldMkLst>
          <pc:docMk/>
          <pc:sldMk cId="2834108163" sldId="341"/>
        </pc:sldMkLst>
        <pc:spChg chg="mod">
          <ac:chgData name="Long B Nguyen" userId="f59fb8f3-a021-417a-8bc1-65c8d471c621" providerId="ADAL" clId="{85BDEDF6-CF42-4D41-8B40-38D23F731E13}" dt="2021-06-05T16:54:37.147" v="726" actId="20577"/>
          <ac:spMkLst>
            <pc:docMk/>
            <pc:sldMk cId="2834108163" sldId="34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85BDEDF6-CF42-4D41-8B40-38D23F731E13}" dt="2021-06-05T23:15:07.644" v="1417" actId="20577"/>
        <pc:sldMkLst>
          <pc:docMk/>
          <pc:sldMk cId="2283393882" sldId="342"/>
        </pc:sldMkLst>
        <pc:spChg chg="mod">
          <ac:chgData name="Long B Nguyen" userId="f59fb8f3-a021-417a-8bc1-65c8d471c621" providerId="ADAL" clId="{85BDEDF6-CF42-4D41-8B40-38D23F731E13}" dt="2021-06-05T23:15:07.644" v="1417" actId="20577"/>
          <ac:spMkLst>
            <pc:docMk/>
            <pc:sldMk cId="2283393882" sldId="342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85BDEDF6-CF42-4D41-8B40-38D23F731E13}" dt="2021-06-05T16:55:56.743" v="916" actId="20577"/>
        <pc:sldMkLst>
          <pc:docMk/>
          <pc:sldMk cId="3596157879" sldId="344"/>
        </pc:sldMkLst>
        <pc:spChg chg="mod">
          <ac:chgData name="Long B Nguyen" userId="f59fb8f3-a021-417a-8bc1-65c8d471c621" providerId="ADAL" clId="{85BDEDF6-CF42-4D41-8B40-38D23F731E13}" dt="2021-06-05T16:55:56.743" v="916" actId="20577"/>
          <ac:spMkLst>
            <pc:docMk/>
            <pc:sldMk cId="3596157879" sldId="34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85BDEDF6-CF42-4D41-8B40-38D23F731E13}" dt="2021-06-05T16:56:27.350" v="946" actId="14100"/>
        <pc:sldMkLst>
          <pc:docMk/>
          <pc:sldMk cId="1211608734" sldId="345"/>
        </pc:sldMkLst>
        <pc:spChg chg="mod">
          <ac:chgData name="Long B Nguyen" userId="f59fb8f3-a021-417a-8bc1-65c8d471c621" providerId="ADAL" clId="{85BDEDF6-CF42-4D41-8B40-38D23F731E13}" dt="2021-06-05T16:56:21.728" v="945" actId="1076"/>
          <ac:spMkLst>
            <pc:docMk/>
            <pc:sldMk cId="1211608734" sldId="345"/>
            <ac:spMk id="3" creationId="{61BCFD14-89EB-C849-9A89-08AB0AD92B9A}"/>
          </ac:spMkLst>
        </pc:spChg>
        <pc:spChg chg="mod">
          <ac:chgData name="Long B Nguyen" userId="f59fb8f3-a021-417a-8bc1-65c8d471c621" providerId="ADAL" clId="{85BDEDF6-CF42-4D41-8B40-38D23F731E13}" dt="2021-06-05T16:56:17.691" v="944" actId="20577"/>
          <ac:spMkLst>
            <pc:docMk/>
            <pc:sldMk cId="1211608734" sldId="345"/>
            <ac:spMk id="9" creationId="{E3B2E017-30B2-884B-A113-B419A2ED51AD}"/>
          </ac:spMkLst>
        </pc:spChg>
        <pc:cxnChg chg="mod">
          <ac:chgData name="Long B Nguyen" userId="f59fb8f3-a021-417a-8bc1-65c8d471c621" providerId="ADAL" clId="{85BDEDF6-CF42-4D41-8B40-38D23F731E13}" dt="2021-06-05T16:56:27.350" v="946" actId="14100"/>
          <ac:cxnSpMkLst>
            <pc:docMk/>
            <pc:sldMk cId="1211608734" sldId="345"/>
            <ac:cxnSpMk id="5" creationId="{16CF91C8-C6D4-F242-9F06-E8AF543563B7}"/>
          </ac:cxnSpMkLst>
        </pc:cxnChg>
      </pc:sldChg>
      <pc:sldChg chg="modSp modAnim">
        <pc:chgData name="Long B Nguyen" userId="f59fb8f3-a021-417a-8bc1-65c8d471c621" providerId="ADAL" clId="{85BDEDF6-CF42-4D41-8B40-38D23F731E13}" dt="2021-06-05T16:57:41.805" v="1058" actId="207"/>
        <pc:sldMkLst>
          <pc:docMk/>
          <pc:sldMk cId="4020528382" sldId="346"/>
        </pc:sldMkLst>
        <pc:spChg chg="mod">
          <ac:chgData name="Long B Nguyen" userId="f59fb8f3-a021-417a-8bc1-65c8d471c621" providerId="ADAL" clId="{85BDEDF6-CF42-4D41-8B40-38D23F731E13}" dt="2021-06-05T16:57:41.805" v="1058" actId="207"/>
          <ac:spMkLst>
            <pc:docMk/>
            <pc:sldMk cId="4020528382" sldId="34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85BDEDF6-CF42-4D41-8B40-38D23F731E13}" dt="2021-06-05T16:57:00.773" v="987" actId="20577"/>
        <pc:sldMkLst>
          <pc:docMk/>
          <pc:sldMk cId="1535116463" sldId="347"/>
        </pc:sldMkLst>
        <pc:spChg chg="mod">
          <ac:chgData name="Long B Nguyen" userId="f59fb8f3-a021-417a-8bc1-65c8d471c621" providerId="ADAL" clId="{85BDEDF6-CF42-4D41-8B40-38D23F731E13}" dt="2021-06-05T16:57:00.773" v="987" actId="20577"/>
          <ac:spMkLst>
            <pc:docMk/>
            <pc:sldMk cId="1535116463" sldId="34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85BDEDF6-CF42-4D41-8B40-38D23F731E13}" dt="2021-06-06T21:12:03.191" v="1996" actId="2696"/>
        <pc:sldMkLst>
          <pc:docMk/>
          <pc:sldMk cId="1701624766" sldId="348"/>
        </pc:sldMkLst>
      </pc:sldChg>
      <pc:sldChg chg="modSp">
        <pc:chgData name="Long B Nguyen" userId="f59fb8f3-a021-417a-8bc1-65c8d471c621" providerId="ADAL" clId="{85BDEDF6-CF42-4D41-8B40-38D23F731E13}" dt="2021-06-05T16:38:37.285" v="300" actId="20577"/>
        <pc:sldMkLst>
          <pc:docMk/>
          <pc:sldMk cId="1363458133" sldId="349"/>
        </pc:sldMkLst>
        <pc:spChg chg="mod">
          <ac:chgData name="Long B Nguyen" userId="f59fb8f3-a021-417a-8bc1-65c8d471c621" providerId="ADAL" clId="{85BDEDF6-CF42-4D41-8B40-38D23F731E13}" dt="2021-06-05T16:38:37.285" v="300" actId="20577"/>
          <ac:spMkLst>
            <pc:docMk/>
            <pc:sldMk cId="1363458133" sldId="34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85BDEDF6-CF42-4D41-8B40-38D23F731E13}" dt="2021-06-06T20:56:21.924" v="1777" actId="2696"/>
        <pc:sldMkLst>
          <pc:docMk/>
          <pc:sldMk cId="651500207" sldId="351"/>
        </pc:sldMkLst>
      </pc:sldChg>
      <pc:sldChg chg="modSp add mod modAnim">
        <pc:chgData name="Long B Nguyen" userId="f59fb8f3-a021-417a-8bc1-65c8d471c621" providerId="ADAL" clId="{85BDEDF6-CF42-4D41-8B40-38D23F731E13}" dt="2021-06-05T16:51:48.626" v="607" actId="20577"/>
        <pc:sldMkLst>
          <pc:docMk/>
          <pc:sldMk cId="1998372078" sldId="352"/>
        </pc:sldMkLst>
        <pc:spChg chg="mod">
          <ac:chgData name="Long B Nguyen" userId="f59fb8f3-a021-417a-8bc1-65c8d471c621" providerId="ADAL" clId="{85BDEDF6-CF42-4D41-8B40-38D23F731E13}" dt="2021-06-05T16:51:03.492" v="481" actId="20577"/>
          <ac:spMkLst>
            <pc:docMk/>
            <pc:sldMk cId="1998372078" sldId="352"/>
            <ac:spMk id="2" creationId="{AA3A228F-61D0-D949-A5E7-F83756230BF8}"/>
          </ac:spMkLst>
        </pc:spChg>
        <pc:spChg chg="mod">
          <ac:chgData name="Long B Nguyen" userId="f59fb8f3-a021-417a-8bc1-65c8d471c621" providerId="ADAL" clId="{85BDEDF6-CF42-4D41-8B40-38D23F731E13}" dt="2021-06-05T16:51:48.626" v="607" actId="20577"/>
          <ac:spMkLst>
            <pc:docMk/>
            <pc:sldMk cId="1998372078" sldId="352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85BDEDF6-CF42-4D41-8B40-38D23F731E13}" dt="2021-06-06T20:54:11.944" v="1745" actId="2696"/>
        <pc:sldMkLst>
          <pc:docMk/>
          <pc:sldMk cId="1898971143" sldId="353"/>
        </pc:sldMkLst>
      </pc:sldChg>
      <pc:sldChg chg="modSp add modAnim">
        <pc:chgData name="Long B Nguyen" userId="f59fb8f3-a021-417a-8bc1-65c8d471c621" providerId="ADAL" clId="{85BDEDF6-CF42-4D41-8B40-38D23F731E13}" dt="2021-06-06T21:11:42.499" v="1995" actId="20577"/>
        <pc:sldMkLst>
          <pc:docMk/>
          <pc:sldMk cId="2962743079" sldId="353"/>
        </pc:sldMkLst>
        <pc:spChg chg="mod">
          <ac:chgData name="Long B Nguyen" userId="f59fb8f3-a021-417a-8bc1-65c8d471c621" providerId="ADAL" clId="{85BDEDF6-CF42-4D41-8B40-38D23F731E13}" dt="2021-06-06T21:11:42.499" v="1995" actId="20577"/>
          <ac:spMkLst>
            <pc:docMk/>
            <pc:sldMk cId="2962743079" sldId="353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6ED56420-F59F-4945-BA02-53AF79C1F3AC}"/>
    <pc:docChg chg="undo custSel addSld delSld modSld sldOrd">
      <pc:chgData name="Long B Nguyen" userId="f59fb8f3-a021-417a-8bc1-65c8d471c621" providerId="ADAL" clId="{6ED56420-F59F-4945-BA02-53AF79C1F3AC}" dt="2019-10-22T14:22:15.711" v="5396" actId="207"/>
      <pc:docMkLst>
        <pc:docMk/>
      </pc:docMkLst>
      <pc:sldChg chg="modSp">
        <pc:chgData name="Long B Nguyen" userId="f59fb8f3-a021-417a-8bc1-65c8d471c621" providerId="ADAL" clId="{6ED56420-F59F-4945-BA02-53AF79C1F3AC}" dt="2019-10-11T02:01:50.031" v="27" actId="14100"/>
        <pc:sldMkLst>
          <pc:docMk/>
          <pc:sldMk cId="4247104139" sldId="256"/>
        </pc:sldMkLst>
        <pc:spChg chg="mod">
          <ac:chgData name="Long B Nguyen" userId="f59fb8f3-a021-417a-8bc1-65c8d471c621" providerId="ADAL" clId="{6ED56420-F59F-4945-BA02-53AF79C1F3AC}" dt="2019-10-11T02:01:50.031" v="27" actId="14100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6ED56420-F59F-4945-BA02-53AF79C1F3AC}" dt="2019-10-21T13:33:09.595" v="3478" actId="20577"/>
        <pc:sldMkLst>
          <pc:docMk/>
          <pc:sldMk cId="131840209" sldId="286"/>
        </pc:sldMkLst>
        <pc:spChg chg="mod">
          <ac:chgData name="Long B Nguyen" userId="f59fb8f3-a021-417a-8bc1-65c8d471c621" providerId="ADAL" clId="{6ED56420-F59F-4945-BA02-53AF79C1F3AC}" dt="2019-10-21T13:33:09.595" v="347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3:37:37.260" v="3562"/>
        <pc:sldMkLst>
          <pc:docMk/>
          <pc:sldMk cId="114946794" sldId="313"/>
        </pc:sldMkLst>
        <pc:spChg chg="mod">
          <ac:chgData name="Long B Nguyen" userId="f59fb8f3-a021-417a-8bc1-65c8d471c621" providerId="ADAL" clId="{6ED56420-F59F-4945-BA02-53AF79C1F3AC}" dt="2019-10-21T11:35:04.583" v="1197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7:57.089" v="4552" actId="20577"/>
        <pc:sldMkLst>
          <pc:docMk/>
          <pc:sldMk cId="18163085" sldId="314"/>
        </pc:sldMkLst>
        <pc:spChg chg="mod">
          <ac:chgData name="Long B Nguyen" userId="f59fb8f3-a021-417a-8bc1-65c8d471c621" providerId="ADAL" clId="{6ED56420-F59F-4945-BA02-53AF79C1F3AC}" dt="2019-10-21T15:27:57.089" v="4552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56:59.683" v="4964" actId="20577"/>
        <pc:sldMkLst>
          <pc:docMk/>
          <pc:sldMk cId="2648987374" sldId="316"/>
        </pc:sldMkLst>
        <pc:spChg chg="mod">
          <ac:chgData name="Long B Nguyen" userId="f59fb8f3-a021-417a-8bc1-65c8d471c621" providerId="ADAL" clId="{6ED56420-F59F-4945-BA02-53AF79C1F3AC}" dt="2019-10-21T15:56:59.683" v="4964" actId="20577"/>
          <ac:spMkLst>
            <pc:docMk/>
            <pc:sldMk cId="2648987374" sldId="31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56:31.487" v="4944" actId="20577"/>
        <pc:sldMkLst>
          <pc:docMk/>
          <pc:sldMk cId="3246446892" sldId="317"/>
        </pc:sldMkLst>
        <pc:spChg chg="mod">
          <ac:chgData name="Long B Nguyen" userId="f59fb8f3-a021-417a-8bc1-65c8d471c621" providerId="ADAL" clId="{6ED56420-F59F-4945-BA02-53AF79C1F3AC}" dt="2019-10-21T15:56:31.487" v="4944" actId="20577"/>
          <ac:spMkLst>
            <pc:docMk/>
            <pc:sldMk cId="3246446892" sldId="31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6:47:49.430" v="5182" actId="20577"/>
        <pc:sldMkLst>
          <pc:docMk/>
          <pc:sldMk cId="67073653" sldId="318"/>
        </pc:sldMkLst>
        <pc:spChg chg="mod">
          <ac:chgData name="Long B Nguyen" userId="f59fb8f3-a021-417a-8bc1-65c8d471c621" providerId="ADAL" clId="{6ED56420-F59F-4945-BA02-53AF79C1F3AC}" dt="2019-10-21T16:47:49.430" v="5182" actId="20577"/>
          <ac:spMkLst>
            <pc:docMk/>
            <pc:sldMk cId="67073653" sldId="31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4:20.942" v="4381" actId="20577"/>
        <pc:sldMkLst>
          <pc:docMk/>
          <pc:sldMk cId="1997478848" sldId="319"/>
        </pc:sldMkLst>
        <pc:spChg chg="mod">
          <ac:chgData name="Long B Nguyen" userId="f59fb8f3-a021-417a-8bc1-65c8d471c621" providerId="ADAL" clId="{6ED56420-F59F-4945-BA02-53AF79C1F3AC}" dt="2019-10-21T15:24:20.942" v="4381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6:54.743" v="4487" actId="20577"/>
        <pc:sldMkLst>
          <pc:docMk/>
          <pc:sldMk cId="1289346350" sldId="323"/>
        </pc:sldMkLst>
        <pc:spChg chg="mod">
          <ac:chgData name="Long B Nguyen" userId="f59fb8f3-a021-417a-8bc1-65c8d471c621" providerId="ADAL" clId="{6ED56420-F59F-4945-BA02-53AF79C1F3AC}" dt="2019-10-21T15:26:54.743" v="4487" actId="20577"/>
          <ac:spMkLst>
            <pc:docMk/>
            <pc:sldMk cId="1289346350" sldId="323"/>
            <ac:spMk id="9" creationId="{E3B2E017-30B2-884B-A113-B419A2ED51AD}"/>
          </ac:spMkLst>
        </pc:spChg>
      </pc:sldChg>
      <pc:sldChg chg="delSp modSp del">
        <pc:chgData name="Long B Nguyen" userId="f59fb8f3-a021-417a-8bc1-65c8d471c621" providerId="ADAL" clId="{6ED56420-F59F-4945-BA02-53AF79C1F3AC}" dt="2019-10-21T01:25:21.706" v="1085" actId="2696"/>
        <pc:sldMkLst>
          <pc:docMk/>
          <pc:sldMk cId="97464883" sldId="325"/>
        </pc:sldMkLst>
        <pc:spChg chg="mod">
          <ac:chgData name="Long B Nguyen" userId="f59fb8f3-a021-417a-8bc1-65c8d471c621" providerId="ADAL" clId="{6ED56420-F59F-4945-BA02-53AF79C1F3AC}" dt="2019-10-15T20:33:53.562" v="217" actId="20577"/>
          <ac:spMkLst>
            <pc:docMk/>
            <pc:sldMk cId="97464883" sldId="325"/>
            <ac:spMk id="2" creationId="{AA3A228F-61D0-D949-A5E7-F83756230BF8}"/>
          </ac:spMkLst>
        </pc:spChg>
        <pc:spChg chg="del mod">
          <ac:chgData name="Long B Nguyen" userId="f59fb8f3-a021-417a-8bc1-65c8d471c621" providerId="ADAL" clId="{6ED56420-F59F-4945-BA02-53AF79C1F3AC}" dt="2019-10-15T20:33:28.144" v="203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6ED56420-F59F-4945-BA02-53AF79C1F3AC}" dt="2019-10-15T20:33:47.950" v="207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6ED56420-F59F-4945-BA02-53AF79C1F3AC}" dt="2019-10-21T15:56:50.536" v="4957" actId="20577"/>
        <pc:sldMkLst>
          <pc:docMk/>
          <pc:sldMk cId="2693651593" sldId="325"/>
        </pc:sldMkLst>
        <pc:spChg chg="mod">
          <ac:chgData name="Long B Nguyen" userId="f59fb8f3-a021-417a-8bc1-65c8d471c621" providerId="ADAL" clId="{6ED56420-F59F-4945-BA02-53AF79C1F3AC}" dt="2019-10-21T15:56:50.536" v="4957" actId="20577"/>
          <ac:spMkLst>
            <pc:docMk/>
            <pc:sldMk cId="2693651593" sldId="325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6ED56420-F59F-4945-BA02-53AF79C1F3AC}" dt="2019-10-21T01:25:42.087" v="1087" actId="2696"/>
        <pc:sldMkLst>
          <pc:docMk/>
          <pc:sldMk cId="3937255370" sldId="325"/>
        </pc:sldMkLst>
      </pc:sldChg>
      <pc:sldChg chg="modSp add modAnim">
        <pc:chgData name="Long B Nguyen" userId="f59fb8f3-a021-417a-8bc1-65c8d471c621" providerId="ADAL" clId="{6ED56420-F59F-4945-BA02-53AF79C1F3AC}" dt="2019-10-21T13:33:24.930" v="3479"/>
        <pc:sldMkLst>
          <pc:docMk/>
          <pc:sldMk cId="214403129" sldId="333"/>
        </pc:sldMkLst>
        <pc:spChg chg="mod">
          <ac:chgData name="Long B Nguyen" userId="f59fb8f3-a021-417a-8bc1-65c8d471c621" providerId="ADAL" clId="{6ED56420-F59F-4945-BA02-53AF79C1F3AC}" dt="2019-10-15T20:28:02.134" v="75" actId="20577"/>
          <ac:spMkLst>
            <pc:docMk/>
            <pc:sldMk cId="214403129" sldId="333"/>
            <ac:spMk id="9" creationId="{E3B2E017-30B2-884B-A113-B419A2ED51AD}"/>
          </ac:spMkLst>
        </pc:spChg>
      </pc:sldChg>
      <pc:sldChg chg="modSp add ord modAnim">
        <pc:chgData name="Long B Nguyen" userId="f59fb8f3-a021-417a-8bc1-65c8d471c621" providerId="ADAL" clId="{6ED56420-F59F-4945-BA02-53AF79C1F3AC}" dt="2019-10-21T15:58:28.940" v="5005"/>
        <pc:sldMkLst>
          <pc:docMk/>
          <pc:sldMk cId="2112071836" sldId="334"/>
        </pc:sldMkLst>
        <pc:spChg chg="mod">
          <ac:chgData name="Long B Nguyen" userId="f59fb8f3-a021-417a-8bc1-65c8d471c621" providerId="ADAL" clId="{6ED56420-F59F-4945-BA02-53AF79C1F3AC}" dt="2019-10-21T15:22:17.955" v="4268" actId="20577"/>
          <ac:spMkLst>
            <pc:docMk/>
            <pc:sldMk cId="2112071836" sldId="334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6ED56420-F59F-4945-BA02-53AF79C1F3AC}" dt="2019-10-11T02:03:35.564" v="28"/>
        <pc:sldMkLst>
          <pc:docMk/>
          <pc:sldMk cId="247153204" sldId="335"/>
        </pc:sldMkLst>
      </pc:sldChg>
      <pc:sldChg chg="modSp add modAnim">
        <pc:chgData name="Long B Nguyen" userId="f59fb8f3-a021-417a-8bc1-65c8d471c621" providerId="ADAL" clId="{6ED56420-F59F-4945-BA02-53AF79C1F3AC}" dt="2019-10-21T15:23:18.705" v="4342" actId="207"/>
        <pc:sldMkLst>
          <pc:docMk/>
          <pc:sldMk cId="3783627139" sldId="336"/>
        </pc:sldMkLst>
        <pc:spChg chg="mod">
          <ac:chgData name="Long B Nguyen" userId="f59fb8f3-a021-417a-8bc1-65c8d471c621" providerId="ADAL" clId="{6ED56420-F59F-4945-BA02-53AF79C1F3AC}" dt="2019-10-21T15:23:18.705" v="4342" actId="207"/>
          <ac:spMkLst>
            <pc:docMk/>
            <pc:sldMk cId="3783627139" sldId="33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00.631" v="4491" actId="20577"/>
        <pc:sldMkLst>
          <pc:docMk/>
          <pc:sldMk cId="2765901336" sldId="337"/>
        </pc:sldMkLst>
        <pc:spChg chg="mod">
          <ac:chgData name="Long B Nguyen" userId="f59fb8f3-a021-417a-8bc1-65c8d471c621" providerId="ADAL" clId="{6ED56420-F59F-4945-BA02-53AF79C1F3AC}" dt="2019-10-21T15:27:00.631" v="4491" actId="20577"/>
          <ac:spMkLst>
            <pc:docMk/>
            <pc:sldMk cId="2765901336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7:29.879" v="4996" actId="20577"/>
        <pc:sldMkLst>
          <pc:docMk/>
          <pc:sldMk cId="2368568690" sldId="338"/>
        </pc:sldMkLst>
        <pc:spChg chg="mod">
          <ac:chgData name="Long B Nguyen" userId="f59fb8f3-a021-417a-8bc1-65c8d471c621" providerId="ADAL" clId="{6ED56420-F59F-4945-BA02-53AF79C1F3AC}" dt="2019-10-21T15:57:29.879" v="4996" actId="20577"/>
          <ac:spMkLst>
            <pc:docMk/>
            <pc:sldMk cId="2368568690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47.321" v="4540" actId="20577"/>
        <pc:sldMkLst>
          <pc:docMk/>
          <pc:sldMk cId="3131687406" sldId="339"/>
        </pc:sldMkLst>
        <pc:spChg chg="mod">
          <ac:chgData name="Long B Nguyen" userId="f59fb8f3-a021-417a-8bc1-65c8d471c621" providerId="ADAL" clId="{6ED56420-F59F-4945-BA02-53AF79C1F3AC}" dt="2019-10-21T15:27:47.321" v="4540" actId="20577"/>
          <ac:spMkLst>
            <pc:docMk/>
            <pc:sldMk cId="3131687406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5:40.610" v="4926"/>
        <pc:sldMkLst>
          <pc:docMk/>
          <pc:sldMk cId="994161803" sldId="340"/>
        </pc:sldMkLst>
        <pc:spChg chg="mod">
          <ac:chgData name="Long B Nguyen" userId="f59fb8f3-a021-417a-8bc1-65c8d471c621" providerId="ADAL" clId="{6ED56420-F59F-4945-BA02-53AF79C1F3AC}" dt="2019-10-21T11:51:35.045" v="1980" actId="20577"/>
          <ac:spMkLst>
            <pc:docMk/>
            <pc:sldMk cId="994161803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55:05.044" v="4921" actId="20577"/>
          <ac:spMkLst>
            <pc:docMk/>
            <pc:sldMk cId="994161803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6:57.342" v="4489" actId="20577"/>
        <pc:sldMkLst>
          <pc:docMk/>
          <pc:sldMk cId="2834108163" sldId="341"/>
        </pc:sldMkLst>
        <pc:spChg chg="mod">
          <ac:chgData name="Long B Nguyen" userId="f59fb8f3-a021-417a-8bc1-65c8d471c621" providerId="ADAL" clId="{6ED56420-F59F-4945-BA02-53AF79C1F3AC}" dt="2019-10-21T15:26:57.342" v="4489" actId="20577"/>
          <ac:spMkLst>
            <pc:docMk/>
            <pc:sldMk cId="2834108163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7:16.236" v="4983" actId="20577"/>
        <pc:sldMkLst>
          <pc:docMk/>
          <pc:sldMk cId="2283393882" sldId="342"/>
        </pc:sldMkLst>
        <pc:spChg chg="mod">
          <ac:chgData name="Long B Nguyen" userId="f59fb8f3-a021-417a-8bc1-65c8d471c621" providerId="ADAL" clId="{6ED56420-F59F-4945-BA02-53AF79C1F3AC}" dt="2019-10-21T15:57:16.236" v="4983" actId="20577"/>
          <ac:spMkLst>
            <pc:docMk/>
            <pc:sldMk cId="228339388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16.249" v="4511" actId="20577"/>
        <pc:sldMkLst>
          <pc:docMk/>
          <pc:sldMk cId="2714252416" sldId="343"/>
        </pc:sldMkLst>
        <pc:spChg chg="mod">
          <ac:chgData name="Long B Nguyen" userId="f59fb8f3-a021-417a-8bc1-65c8d471c621" providerId="ADAL" clId="{6ED56420-F59F-4945-BA02-53AF79C1F3AC}" dt="2019-10-21T13:14:10.165" v="2369" actId="20577"/>
          <ac:spMkLst>
            <pc:docMk/>
            <pc:sldMk cId="2714252416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16.249" v="4511" actId="20577"/>
          <ac:spMkLst>
            <pc:docMk/>
            <pc:sldMk cId="2714252416" sldId="34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6ED56420-F59F-4945-BA02-53AF79C1F3AC}" dt="2019-10-21T13:13:48.968" v="2347" actId="2696"/>
        <pc:sldMkLst>
          <pc:docMk/>
          <pc:sldMk cId="3737846113" sldId="343"/>
        </pc:sldMkLst>
      </pc:sldChg>
      <pc:sldChg chg="modSp add modAnim">
        <pc:chgData name="Long B Nguyen" userId="f59fb8f3-a021-417a-8bc1-65c8d471c621" providerId="ADAL" clId="{6ED56420-F59F-4945-BA02-53AF79C1F3AC}" dt="2019-10-21T15:27:21.428" v="4517" actId="20577"/>
        <pc:sldMkLst>
          <pc:docMk/>
          <pc:sldMk cId="3596157879" sldId="344"/>
        </pc:sldMkLst>
        <pc:spChg chg="mod">
          <ac:chgData name="Long B Nguyen" userId="f59fb8f3-a021-417a-8bc1-65c8d471c621" providerId="ADAL" clId="{6ED56420-F59F-4945-BA02-53AF79C1F3AC}" dt="2019-10-21T13:19:23.763" v="2627" actId="20577"/>
          <ac:spMkLst>
            <pc:docMk/>
            <pc:sldMk cId="3596157879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21.428" v="4517" actId="20577"/>
          <ac:spMkLst>
            <pc:docMk/>
            <pc:sldMk cId="3596157879" sldId="34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26.280" v="4521" actId="20577"/>
        <pc:sldMkLst>
          <pc:docMk/>
          <pc:sldMk cId="1211608734" sldId="345"/>
        </pc:sldMkLst>
        <pc:spChg chg="mod">
          <ac:chgData name="Long B Nguyen" userId="f59fb8f3-a021-417a-8bc1-65c8d471c621" providerId="ADAL" clId="{6ED56420-F59F-4945-BA02-53AF79C1F3AC}" dt="2019-10-21T15:27:26.280" v="4521" actId="20577"/>
          <ac:spMkLst>
            <pc:docMk/>
            <pc:sldMk cId="1211608734" sldId="34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35.888" v="4529" actId="20577"/>
        <pc:sldMkLst>
          <pc:docMk/>
          <pc:sldMk cId="4020528382" sldId="346"/>
        </pc:sldMkLst>
        <pc:spChg chg="mod">
          <ac:chgData name="Long B Nguyen" userId="f59fb8f3-a021-417a-8bc1-65c8d471c621" providerId="ADAL" clId="{6ED56420-F59F-4945-BA02-53AF79C1F3AC}" dt="2019-10-21T13:27:43.504" v="3151" actId="20577"/>
          <ac:spMkLst>
            <pc:docMk/>
            <pc:sldMk cId="402052838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35.888" v="4529" actId="20577"/>
          <ac:spMkLst>
            <pc:docMk/>
            <pc:sldMk cId="4020528382" sldId="3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30.616" v="4525" actId="20577"/>
        <pc:sldMkLst>
          <pc:docMk/>
          <pc:sldMk cId="1535116463" sldId="347"/>
        </pc:sldMkLst>
        <pc:spChg chg="mod">
          <ac:chgData name="Long B Nguyen" userId="f59fb8f3-a021-417a-8bc1-65c8d471c621" providerId="ADAL" clId="{6ED56420-F59F-4945-BA02-53AF79C1F3AC}" dt="2019-10-21T15:27:30.616" v="4525" actId="20577"/>
          <ac:spMkLst>
            <pc:docMk/>
            <pc:sldMk cId="1535116463" sldId="3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2T01:07:09.945" v="5228" actId="20577"/>
        <pc:sldMkLst>
          <pc:docMk/>
          <pc:sldMk cId="1701624766" sldId="348"/>
        </pc:sldMkLst>
        <pc:spChg chg="mod">
          <ac:chgData name="Long B Nguyen" userId="f59fb8f3-a021-417a-8bc1-65c8d471c621" providerId="ADAL" clId="{6ED56420-F59F-4945-BA02-53AF79C1F3AC}" dt="2019-10-22T01:07:09.945" v="5228" actId="20577"/>
          <ac:spMkLst>
            <pc:docMk/>
            <pc:sldMk cId="170162476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2:23.898" v="4270" actId="20577"/>
        <pc:sldMkLst>
          <pc:docMk/>
          <pc:sldMk cId="1363458133" sldId="349"/>
        </pc:sldMkLst>
        <pc:spChg chg="mod">
          <ac:chgData name="Long B Nguyen" userId="f59fb8f3-a021-417a-8bc1-65c8d471c621" providerId="ADAL" clId="{6ED56420-F59F-4945-BA02-53AF79C1F3AC}" dt="2019-10-21T15:22:23.898" v="4270" actId="20577"/>
          <ac:spMkLst>
            <pc:docMk/>
            <pc:sldMk cId="1363458133" sldId="349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6ED56420-F59F-4945-BA02-53AF79C1F3AC}" dt="2019-10-21T17:31:15.907" v="5199" actId="2696"/>
        <pc:sldMkLst>
          <pc:docMk/>
          <pc:sldMk cId="1708348349" sldId="350"/>
        </pc:sldMkLst>
        <pc:spChg chg="mod">
          <ac:chgData name="Long B Nguyen" userId="f59fb8f3-a021-417a-8bc1-65c8d471c621" providerId="ADAL" clId="{6ED56420-F59F-4945-BA02-53AF79C1F3AC}" dt="2019-10-21T16:46:10.672" v="5122"/>
          <ac:spMkLst>
            <pc:docMk/>
            <pc:sldMk cId="1708348349" sldId="35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6:48:20.640" v="5198"/>
        <pc:sldMkLst>
          <pc:docMk/>
          <pc:sldMk cId="651500207" sldId="351"/>
        </pc:sldMkLst>
        <pc:spChg chg="mod">
          <ac:chgData name="Long B Nguyen" userId="f59fb8f3-a021-417a-8bc1-65c8d471c621" providerId="ADAL" clId="{6ED56420-F59F-4945-BA02-53AF79C1F3AC}" dt="2019-10-21T16:48:02.815" v="5197" actId="20577"/>
          <ac:spMkLst>
            <pc:docMk/>
            <pc:sldMk cId="651500207" sldId="35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2T14:22:15.711" v="5396" actId="207"/>
        <pc:sldMkLst>
          <pc:docMk/>
          <pc:sldMk cId="2425898968" sldId="352"/>
        </pc:sldMkLst>
        <pc:spChg chg="mod">
          <ac:chgData name="Long B Nguyen" userId="f59fb8f3-a021-417a-8bc1-65c8d471c621" providerId="ADAL" clId="{6ED56420-F59F-4945-BA02-53AF79C1F3AC}" dt="2019-10-22T14:22:15.711" v="5396" actId="207"/>
          <ac:spMkLst>
            <pc:docMk/>
            <pc:sldMk cId="2425898968" sldId="35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D22434F-C429-584D-952F-0619514BBCC8}"/>
    <pc:docChg chg="custSel addSld delSld modSld">
      <pc:chgData name="Long B Nguyen" userId="f59fb8f3-a021-417a-8bc1-65c8d471c621" providerId="ADAL" clId="{0D22434F-C429-584D-952F-0619514BBCC8}" dt="2021-12-14T13:04:42.157" v="618" actId="20577"/>
      <pc:docMkLst>
        <pc:docMk/>
      </pc:docMkLst>
      <pc:sldChg chg="addSp modSp">
        <pc:chgData name="Long B Nguyen" userId="f59fb8f3-a021-417a-8bc1-65c8d471c621" providerId="ADAL" clId="{0D22434F-C429-584D-952F-0619514BBCC8}" dt="2021-12-07T18:26:55.494" v="597"/>
        <pc:sldMkLst>
          <pc:docMk/>
          <pc:sldMk cId="4247104139" sldId="256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4247104139" sldId="256"/>
            <ac:spMk id="5" creationId="{3119B8E8-712E-1147-8B8C-831E3C2A3C66}"/>
          </ac:spMkLst>
        </pc:spChg>
      </pc:sldChg>
      <pc:sldChg chg="addSp modSp">
        <pc:chgData name="Long B Nguyen" userId="f59fb8f3-a021-417a-8bc1-65c8d471c621" providerId="ADAL" clId="{0D22434F-C429-584D-952F-0619514BBCC8}" dt="2021-12-07T18:26:55.494" v="597"/>
        <pc:sldMkLst>
          <pc:docMk/>
          <pc:sldMk cId="1438711869" sldId="284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1438711869" sldId="284"/>
            <ac:spMk id="3" creationId="{DE559031-3439-454A-8F5E-5B0AA103A3B3}"/>
          </ac:spMkLst>
        </pc:spChg>
      </pc:sldChg>
      <pc:sldChg chg="addSp modSp">
        <pc:chgData name="Long B Nguyen" userId="f59fb8f3-a021-417a-8bc1-65c8d471c621" providerId="ADAL" clId="{0D22434F-C429-584D-952F-0619514BBCC8}" dt="2021-12-07T18:26:55.494" v="597"/>
        <pc:sldMkLst>
          <pc:docMk/>
          <pc:sldMk cId="131840209" sldId="286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131840209" sldId="286"/>
            <ac:spMk id="3" creationId="{C71B0CC5-E21D-B449-9760-D4D2135B21FE}"/>
          </ac:spMkLst>
        </pc:spChg>
      </pc:sldChg>
      <pc:sldChg chg="addSp modSp">
        <pc:chgData name="Long B Nguyen" userId="f59fb8f3-a021-417a-8bc1-65c8d471c621" providerId="ADAL" clId="{0D22434F-C429-584D-952F-0619514BBCC8}" dt="2021-12-07T18:26:55.494" v="597"/>
        <pc:sldMkLst>
          <pc:docMk/>
          <pc:sldMk cId="114946794" sldId="313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114946794" sldId="313"/>
            <ac:spMk id="3" creationId="{45A0033C-91A0-0445-8D46-3CB049F7F867}"/>
          </ac:spMkLst>
        </pc:spChg>
      </pc:sldChg>
      <pc:sldChg chg="addSp modSp">
        <pc:chgData name="Long B Nguyen" userId="f59fb8f3-a021-417a-8bc1-65c8d471c621" providerId="ADAL" clId="{0D22434F-C429-584D-952F-0619514BBCC8}" dt="2021-12-07T18:26:55.494" v="597"/>
        <pc:sldMkLst>
          <pc:docMk/>
          <pc:sldMk cId="18163085" sldId="314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18163085" sldId="314"/>
            <ac:spMk id="3" creationId="{E834DD15-93F4-5144-82B9-2AC383404A79}"/>
          </ac:spMkLst>
        </pc:spChg>
      </pc:sldChg>
      <pc:sldChg chg="addSp modSp mod modAnim">
        <pc:chgData name="Long B Nguyen" userId="f59fb8f3-a021-417a-8bc1-65c8d471c621" providerId="ADAL" clId="{0D22434F-C429-584D-952F-0619514BBCC8}" dt="2021-12-07T18:26:55.494" v="597"/>
        <pc:sldMkLst>
          <pc:docMk/>
          <pc:sldMk cId="67073653" sldId="318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67073653" sldId="318"/>
            <ac:spMk id="3" creationId="{3FFD567B-109A-774C-9D56-8F97416BA3EE}"/>
          </ac:spMkLst>
        </pc:spChg>
        <pc:spChg chg="add mod">
          <ac:chgData name="Long B Nguyen" userId="f59fb8f3-a021-417a-8bc1-65c8d471c621" providerId="ADAL" clId="{0D22434F-C429-584D-952F-0619514BBCC8}" dt="2021-12-07T14:01:26.684" v="582" actId="20577"/>
          <ac:spMkLst>
            <pc:docMk/>
            <pc:sldMk cId="67073653" sldId="318"/>
            <ac:spMk id="4" creationId="{B120B374-FD67-424B-9A0C-7ADC1073D03D}"/>
          </ac:spMkLst>
        </pc:spChg>
      </pc:sldChg>
      <pc:sldChg chg="addSp modSp modAnim">
        <pc:chgData name="Long B Nguyen" userId="f59fb8f3-a021-417a-8bc1-65c8d471c621" providerId="ADAL" clId="{0D22434F-C429-584D-952F-0619514BBCC8}" dt="2021-12-07T18:26:55.494" v="597"/>
        <pc:sldMkLst>
          <pc:docMk/>
          <pc:sldMk cId="1997478848" sldId="319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1997478848" sldId="319"/>
            <ac:spMk id="3" creationId="{F7257620-B857-EF4F-A7F9-738FC8B30151}"/>
          </ac:spMkLst>
        </pc:spChg>
      </pc:sldChg>
      <pc:sldChg chg="addSp modSp modAnim">
        <pc:chgData name="Long B Nguyen" userId="f59fb8f3-a021-417a-8bc1-65c8d471c621" providerId="ADAL" clId="{0D22434F-C429-584D-952F-0619514BBCC8}" dt="2021-12-07T18:26:55.494" v="597"/>
        <pc:sldMkLst>
          <pc:docMk/>
          <pc:sldMk cId="1289346350" sldId="323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1289346350" sldId="323"/>
            <ac:spMk id="4" creationId="{D1D3E5B4-0EBA-1B43-A356-E2177BB30FF9}"/>
          </ac:spMkLst>
        </pc:spChg>
      </pc:sldChg>
      <pc:sldChg chg="addSp modSp modAnim">
        <pc:chgData name="Long B Nguyen" userId="f59fb8f3-a021-417a-8bc1-65c8d471c621" providerId="ADAL" clId="{0D22434F-C429-584D-952F-0619514BBCC8}" dt="2021-12-07T18:26:55.494" v="597"/>
        <pc:sldMkLst>
          <pc:docMk/>
          <pc:sldMk cId="1133323522" sldId="325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1133323522" sldId="325"/>
            <ac:spMk id="3" creationId="{F10FD867-EBDB-E547-8B00-1FE33AF1E164}"/>
          </ac:spMkLst>
        </pc:spChg>
      </pc:sldChg>
      <pc:sldChg chg="addSp modSp">
        <pc:chgData name="Long B Nguyen" userId="f59fb8f3-a021-417a-8bc1-65c8d471c621" providerId="ADAL" clId="{0D22434F-C429-584D-952F-0619514BBCC8}" dt="2021-12-07T18:26:55.494" v="597"/>
        <pc:sldMkLst>
          <pc:docMk/>
          <pc:sldMk cId="214403129" sldId="333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214403129" sldId="333"/>
            <ac:spMk id="3" creationId="{55D37896-0DD4-C049-9F06-EA3D0B851D83}"/>
          </ac:spMkLst>
        </pc:spChg>
      </pc:sldChg>
      <pc:sldChg chg="addSp modSp">
        <pc:chgData name="Long B Nguyen" userId="f59fb8f3-a021-417a-8bc1-65c8d471c621" providerId="ADAL" clId="{0D22434F-C429-584D-952F-0619514BBCC8}" dt="2021-12-07T18:26:55.494" v="597"/>
        <pc:sldMkLst>
          <pc:docMk/>
          <pc:sldMk cId="2112071836" sldId="334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2112071836" sldId="334"/>
            <ac:spMk id="3" creationId="{BF343798-C4CD-B047-8E32-7A3902751D3D}"/>
          </ac:spMkLst>
        </pc:spChg>
      </pc:sldChg>
      <pc:sldChg chg="addSp modSp">
        <pc:chgData name="Long B Nguyen" userId="f59fb8f3-a021-417a-8bc1-65c8d471c621" providerId="ADAL" clId="{0D22434F-C429-584D-952F-0619514BBCC8}" dt="2021-12-07T18:26:55.494" v="597"/>
        <pc:sldMkLst>
          <pc:docMk/>
          <pc:sldMk cId="247153204" sldId="335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247153204" sldId="335"/>
            <ac:spMk id="3" creationId="{C1DD657F-5733-BF44-99EA-A434A7BE0180}"/>
          </ac:spMkLst>
        </pc:spChg>
      </pc:sldChg>
      <pc:sldChg chg="addSp modSp">
        <pc:chgData name="Long B Nguyen" userId="f59fb8f3-a021-417a-8bc1-65c8d471c621" providerId="ADAL" clId="{0D22434F-C429-584D-952F-0619514BBCC8}" dt="2021-12-07T18:26:55.494" v="597"/>
        <pc:sldMkLst>
          <pc:docMk/>
          <pc:sldMk cId="3783627139" sldId="336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3783627139" sldId="336"/>
            <ac:spMk id="3" creationId="{2CE30899-52CB-2C49-98D8-E07215262377}"/>
          </ac:spMkLst>
        </pc:spChg>
      </pc:sldChg>
      <pc:sldChg chg="addSp modSp modAnim">
        <pc:chgData name="Long B Nguyen" userId="f59fb8f3-a021-417a-8bc1-65c8d471c621" providerId="ADAL" clId="{0D22434F-C429-584D-952F-0619514BBCC8}" dt="2021-12-07T18:26:55.494" v="597"/>
        <pc:sldMkLst>
          <pc:docMk/>
          <pc:sldMk cId="2765901336" sldId="337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2765901336" sldId="337"/>
            <ac:spMk id="3" creationId="{ABA66728-C048-4940-8661-58A9B95C2925}"/>
          </ac:spMkLst>
        </pc:spChg>
        <pc:spChg chg="mod">
          <ac:chgData name="Long B Nguyen" userId="f59fb8f3-a021-417a-8bc1-65c8d471c621" providerId="ADAL" clId="{0D22434F-C429-584D-952F-0619514BBCC8}" dt="2021-12-06T13:53:24.599" v="38" actId="207"/>
          <ac:spMkLst>
            <pc:docMk/>
            <pc:sldMk cId="2765901336" sldId="33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0D22434F-C429-584D-952F-0619514BBCC8}" dt="2021-12-07T18:26:55.494" v="597"/>
        <pc:sldMkLst>
          <pc:docMk/>
          <pc:sldMk cId="2368568690" sldId="338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2368568690" sldId="338"/>
            <ac:spMk id="3" creationId="{F77E0765-ED55-8648-B2AD-66090AD95F2D}"/>
          </ac:spMkLst>
        </pc:spChg>
      </pc:sldChg>
      <pc:sldChg chg="addSp modSp modAnim">
        <pc:chgData name="Long B Nguyen" userId="f59fb8f3-a021-417a-8bc1-65c8d471c621" providerId="ADAL" clId="{0D22434F-C429-584D-952F-0619514BBCC8}" dt="2021-12-07T18:26:55.494" v="597"/>
        <pc:sldMkLst>
          <pc:docMk/>
          <pc:sldMk cId="3131687406" sldId="339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3131687406" sldId="339"/>
            <ac:spMk id="3" creationId="{FD6C6B7F-528D-5343-8443-3AE9A6F500FA}"/>
          </ac:spMkLst>
        </pc:spChg>
        <pc:spChg chg="mod">
          <ac:chgData name="Long B Nguyen" userId="f59fb8f3-a021-417a-8bc1-65c8d471c621" providerId="ADAL" clId="{0D22434F-C429-584D-952F-0619514BBCC8}" dt="2021-12-07T13:58:54.357" v="403" actId="20577"/>
          <ac:spMkLst>
            <pc:docMk/>
            <pc:sldMk cId="3131687406" sldId="339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0D22434F-C429-584D-952F-0619514BBCC8}" dt="2021-12-14T13:04:42.157" v="618" actId="20577"/>
        <pc:sldMkLst>
          <pc:docMk/>
          <pc:sldMk cId="994161803" sldId="340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994161803" sldId="340"/>
            <ac:spMk id="4" creationId="{41FD6EA9-EDF7-9A40-A2BE-D37D0D3218B0}"/>
          </ac:spMkLst>
        </pc:spChg>
        <pc:spChg chg="mod">
          <ac:chgData name="Long B Nguyen" userId="f59fb8f3-a021-417a-8bc1-65c8d471c621" providerId="ADAL" clId="{0D22434F-C429-584D-952F-0619514BBCC8}" dt="2021-12-14T13:04:42.157" v="618" actId="20577"/>
          <ac:spMkLst>
            <pc:docMk/>
            <pc:sldMk cId="994161803" sldId="340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0D22434F-C429-584D-952F-0619514BBCC8}" dt="2021-12-07T18:26:55.494" v="597"/>
        <pc:sldMkLst>
          <pc:docMk/>
          <pc:sldMk cId="2834108163" sldId="341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2834108163" sldId="341"/>
            <ac:spMk id="3" creationId="{9966634B-1687-094D-AFC1-8DCEFF4029F6}"/>
          </ac:spMkLst>
        </pc:spChg>
      </pc:sldChg>
      <pc:sldChg chg="del">
        <pc:chgData name="Long B Nguyen" userId="f59fb8f3-a021-417a-8bc1-65c8d471c621" providerId="ADAL" clId="{0D22434F-C429-584D-952F-0619514BBCC8}" dt="2021-12-07T13:56:49.426" v="359" actId="2696"/>
        <pc:sldMkLst>
          <pc:docMk/>
          <pc:sldMk cId="2283393882" sldId="342"/>
        </pc:sldMkLst>
      </pc:sldChg>
      <pc:sldChg chg="addSp modSp mod modAnim">
        <pc:chgData name="Long B Nguyen" userId="f59fb8f3-a021-417a-8bc1-65c8d471c621" providerId="ADAL" clId="{0D22434F-C429-584D-952F-0619514BBCC8}" dt="2021-12-07T18:26:55.494" v="597"/>
        <pc:sldMkLst>
          <pc:docMk/>
          <pc:sldMk cId="3596157879" sldId="344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3596157879" sldId="344"/>
            <ac:spMk id="3" creationId="{711FF06D-3908-EC48-8988-5C3FBD40B9CA}"/>
          </ac:spMkLst>
        </pc:spChg>
        <pc:spChg chg="add mod">
          <ac:chgData name="Long B Nguyen" userId="f59fb8f3-a021-417a-8bc1-65c8d471c621" providerId="ADAL" clId="{0D22434F-C429-584D-952F-0619514BBCC8}" dt="2021-12-07T13:53:19.164" v="311" actId="1076"/>
          <ac:spMkLst>
            <pc:docMk/>
            <pc:sldMk cId="3596157879" sldId="344"/>
            <ac:spMk id="4" creationId="{95F18400-9045-2945-A4D6-189BA7B15B10}"/>
          </ac:spMkLst>
        </pc:spChg>
        <pc:cxnChg chg="add mod">
          <ac:chgData name="Long B Nguyen" userId="f59fb8f3-a021-417a-8bc1-65c8d471c621" providerId="ADAL" clId="{0D22434F-C429-584D-952F-0619514BBCC8}" dt="2021-12-07T13:53:19.164" v="311" actId="1076"/>
          <ac:cxnSpMkLst>
            <pc:docMk/>
            <pc:sldMk cId="3596157879" sldId="344"/>
            <ac:cxnSpMk id="5" creationId="{211A0A9C-9AA0-7A40-8DDE-6C34F2EB5427}"/>
          </ac:cxnSpMkLst>
        </pc:cxnChg>
      </pc:sldChg>
      <pc:sldChg chg="addSp delSp modSp del mod">
        <pc:chgData name="Long B Nguyen" userId="f59fb8f3-a021-417a-8bc1-65c8d471c621" providerId="ADAL" clId="{0D22434F-C429-584D-952F-0619514BBCC8}" dt="2021-12-07T13:54:05.165" v="316" actId="2696"/>
        <pc:sldMkLst>
          <pc:docMk/>
          <pc:sldMk cId="1211608734" sldId="345"/>
        </pc:sldMkLst>
        <pc:spChg chg="add del mod">
          <ac:chgData name="Long B Nguyen" userId="f59fb8f3-a021-417a-8bc1-65c8d471c621" providerId="ADAL" clId="{0D22434F-C429-584D-952F-0619514BBCC8}" dt="2021-12-07T13:51:42.343" v="253"/>
          <ac:spMkLst>
            <pc:docMk/>
            <pc:sldMk cId="1211608734" sldId="345"/>
            <ac:spMk id="4" creationId="{60E47695-E197-6142-BAC7-EB2E3361B69F}"/>
          </ac:spMkLst>
        </pc:spChg>
        <pc:spChg chg="mod">
          <ac:chgData name="Long B Nguyen" userId="f59fb8f3-a021-417a-8bc1-65c8d471c621" providerId="ADAL" clId="{0D22434F-C429-584D-952F-0619514BBCC8}" dt="2021-12-07T13:51:29.357" v="248" actId="20577"/>
          <ac:spMkLst>
            <pc:docMk/>
            <pc:sldMk cId="1211608734" sldId="34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0D22434F-C429-584D-952F-0619514BBCC8}" dt="2021-12-06T13:58:25.705" v="199" actId="2696"/>
        <pc:sldMkLst>
          <pc:docMk/>
          <pc:sldMk cId="4020528382" sldId="346"/>
        </pc:sldMkLst>
      </pc:sldChg>
      <pc:sldChg chg="addSp modSp modAnim">
        <pc:chgData name="Long B Nguyen" userId="f59fb8f3-a021-417a-8bc1-65c8d471c621" providerId="ADAL" clId="{0D22434F-C429-584D-952F-0619514BBCC8}" dt="2021-12-07T18:26:55.494" v="597"/>
        <pc:sldMkLst>
          <pc:docMk/>
          <pc:sldMk cId="1535116463" sldId="347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1535116463" sldId="347"/>
            <ac:spMk id="3" creationId="{CECE60D8-BBBB-7847-8E31-0AB6B62FA505}"/>
          </ac:spMkLst>
        </pc:spChg>
      </pc:sldChg>
      <pc:sldChg chg="addSp modSp">
        <pc:chgData name="Long B Nguyen" userId="f59fb8f3-a021-417a-8bc1-65c8d471c621" providerId="ADAL" clId="{0D22434F-C429-584D-952F-0619514BBCC8}" dt="2021-12-07T18:26:55.494" v="597"/>
        <pc:sldMkLst>
          <pc:docMk/>
          <pc:sldMk cId="1363458133" sldId="349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1363458133" sldId="349"/>
            <ac:spMk id="3" creationId="{01C23572-7990-A94A-B091-5A72746836B0}"/>
          </ac:spMkLst>
        </pc:spChg>
      </pc:sldChg>
      <pc:sldChg chg="addSp modSp modAnim">
        <pc:chgData name="Long B Nguyen" userId="f59fb8f3-a021-417a-8bc1-65c8d471c621" providerId="ADAL" clId="{0D22434F-C429-584D-952F-0619514BBCC8}" dt="2021-12-07T18:26:55.494" v="597"/>
        <pc:sldMkLst>
          <pc:docMk/>
          <pc:sldMk cId="1998372078" sldId="352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1998372078" sldId="352"/>
            <ac:spMk id="3" creationId="{0C687DD2-3F00-A04D-9552-D665B249284A}"/>
          </ac:spMkLst>
        </pc:spChg>
        <pc:spChg chg="mod">
          <ac:chgData name="Long B Nguyen" userId="f59fb8f3-a021-417a-8bc1-65c8d471c621" providerId="ADAL" clId="{0D22434F-C429-584D-952F-0619514BBCC8}" dt="2021-12-06T13:51:54.596" v="31" actId="20577"/>
          <ac:spMkLst>
            <pc:docMk/>
            <pc:sldMk cId="1998372078" sldId="352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0D22434F-C429-584D-952F-0619514BBCC8}" dt="2021-12-08T13:10:57.851" v="607" actId="20577"/>
        <pc:sldMkLst>
          <pc:docMk/>
          <pc:sldMk cId="2962743079" sldId="353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2962743079" sldId="353"/>
            <ac:spMk id="3" creationId="{36E586AC-9566-C847-8111-F14957F56024}"/>
          </ac:spMkLst>
        </pc:spChg>
        <pc:spChg chg="mod">
          <ac:chgData name="Long B Nguyen" userId="f59fb8f3-a021-417a-8bc1-65c8d471c621" providerId="ADAL" clId="{0D22434F-C429-584D-952F-0619514BBCC8}" dt="2021-12-08T13:10:57.851" v="607" actId="20577"/>
          <ac:spMkLst>
            <pc:docMk/>
            <pc:sldMk cId="2962743079" sldId="353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0D22434F-C429-584D-952F-0619514BBCC8}" dt="2021-12-07T18:26:55.494" v="597"/>
        <pc:sldMkLst>
          <pc:docMk/>
          <pc:sldMk cId="4169441446" sldId="354"/>
        </pc:sldMkLst>
        <pc:spChg chg="mod">
          <ac:chgData name="Long B Nguyen" userId="f59fb8f3-a021-417a-8bc1-65c8d471c621" providerId="ADAL" clId="{0D22434F-C429-584D-952F-0619514BBCC8}" dt="2021-12-06T13:55:04.783" v="50" actId="20577"/>
          <ac:spMkLst>
            <pc:docMk/>
            <pc:sldMk cId="4169441446" sldId="354"/>
            <ac:spMk id="2" creationId="{AA3A228F-61D0-D949-A5E7-F83756230BF8}"/>
          </ac:spMkLst>
        </pc:spChg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4169441446" sldId="354"/>
            <ac:spMk id="3" creationId="{EBAB9D81-D1BC-9E4A-BC2A-085D9952D7C1}"/>
          </ac:spMkLst>
        </pc:spChg>
        <pc:spChg chg="mod">
          <ac:chgData name="Long B Nguyen" userId="f59fb8f3-a021-417a-8bc1-65c8d471c621" providerId="ADAL" clId="{0D22434F-C429-584D-952F-0619514BBCC8}" dt="2021-12-06T13:56:07.538" v="198" actId="20577"/>
          <ac:spMkLst>
            <pc:docMk/>
            <pc:sldMk cId="4169441446" sldId="354"/>
            <ac:spMk id="9" creationId="{E3B2E017-30B2-884B-A113-B419A2ED51AD}"/>
          </ac:spMkLst>
        </pc:spChg>
      </pc:sldChg>
      <pc:sldChg chg="addSp delSp modSp add mod modAnim">
        <pc:chgData name="Long B Nguyen" userId="f59fb8f3-a021-417a-8bc1-65c8d471c621" providerId="ADAL" clId="{0D22434F-C429-584D-952F-0619514BBCC8}" dt="2021-12-07T18:26:55.494" v="597"/>
        <pc:sldMkLst>
          <pc:docMk/>
          <pc:sldMk cId="3397544165" sldId="355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3397544165" sldId="355"/>
            <ac:spMk id="3" creationId="{6071BE71-8930-A546-92B5-B83D2FE0F924}"/>
          </ac:spMkLst>
        </pc:spChg>
        <pc:spChg chg="del">
          <ac:chgData name="Long B Nguyen" userId="f59fb8f3-a021-417a-8bc1-65c8d471c621" providerId="ADAL" clId="{0D22434F-C429-584D-952F-0619514BBCC8}" dt="2021-12-07T13:54:11.517" v="317" actId="478"/>
          <ac:spMkLst>
            <pc:docMk/>
            <pc:sldMk cId="3397544165" sldId="355"/>
            <ac:spMk id="3" creationId="{61BCFD14-89EB-C849-9A89-08AB0AD92B9A}"/>
          </ac:spMkLst>
        </pc:spChg>
        <pc:spChg chg="add mod">
          <ac:chgData name="Long B Nguyen" userId="f59fb8f3-a021-417a-8bc1-65c8d471c621" providerId="ADAL" clId="{0D22434F-C429-584D-952F-0619514BBCC8}" dt="2021-12-07T13:52:51.578" v="305" actId="255"/>
          <ac:spMkLst>
            <pc:docMk/>
            <pc:sldMk cId="3397544165" sldId="355"/>
            <ac:spMk id="4" creationId="{C77A9093-34C1-C644-BB89-E0AA6D988101}"/>
          </ac:spMkLst>
        </pc:spChg>
        <pc:spChg chg="mod">
          <ac:chgData name="Long B Nguyen" userId="f59fb8f3-a021-417a-8bc1-65c8d471c621" providerId="ADAL" clId="{0D22434F-C429-584D-952F-0619514BBCC8}" dt="2021-12-07T13:54:39.006" v="348" actId="20577"/>
          <ac:spMkLst>
            <pc:docMk/>
            <pc:sldMk cId="3397544165" sldId="355"/>
            <ac:spMk id="9" creationId="{E3B2E017-30B2-884B-A113-B419A2ED51AD}"/>
          </ac:spMkLst>
        </pc:spChg>
        <pc:cxnChg chg="del">
          <ac:chgData name="Long B Nguyen" userId="f59fb8f3-a021-417a-8bc1-65c8d471c621" providerId="ADAL" clId="{0D22434F-C429-584D-952F-0619514BBCC8}" dt="2021-12-07T13:54:11.517" v="317" actId="478"/>
          <ac:cxnSpMkLst>
            <pc:docMk/>
            <pc:sldMk cId="3397544165" sldId="355"/>
            <ac:cxnSpMk id="5" creationId="{16CF91C8-C6D4-F242-9F06-E8AF543563B7}"/>
          </ac:cxnSpMkLst>
        </pc:cxnChg>
      </pc:sldChg>
      <pc:sldChg chg="add del">
        <pc:chgData name="Long B Nguyen" userId="f59fb8f3-a021-417a-8bc1-65c8d471c621" providerId="ADAL" clId="{0D22434F-C429-584D-952F-0619514BBCC8}" dt="2021-12-07T13:51:41.444" v="251"/>
        <pc:sldMkLst>
          <pc:docMk/>
          <pc:sldMk cId="2395095183" sldId="3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3DB63-CF9A-FB4F-8D27-FB3704B3B341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5DD92-924F-7A45-A35F-F305B213F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1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9852-CCED-064F-BD8F-16206E5F8DD1}" type="datetime1">
              <a:rPr lang="en-US" smtClean="0"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46C5-84D9-DC45-80B5-B2899381CC7A}" type="datetime1">
              <a:rPr lang="en-US" smtClean="0"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1C3E-8155-9B47-8741-CD6042FFBC8E}" type="datetime1">
              <a:rPr lang="en-US" smtClean="0"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5E4F-A4F0-BD44-92E1-2E19A068D55B}" type="datetime1">
              <a:rPr lang="en-US" smtClean="0"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4C2C-EDD5-4B48-AFE5-CB49AAE7D931}" type="datetime1">
              <a:rPr lang="en-US" smtClean="0"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E05E-12B5-5040-99A5-EE7A3963D709}" type="datetime1">
              <a:rPr lang="en-US" smtClean="0"/>
              <a:t>12/14/21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0797-86E7-CF40-BD92-1BA64DD52969}" type="datetime1">
              <a:rPr lang="en-US" smtClean="0"/>
              <a:t>12/14/21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F268-4CF3-484A-AB91-D6AC57A41C69}" type="datetime1">
              <a:rPr lang="en-US" smtClean="0"/>
              <a:t>12/14/21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75C8-1ECC-244F-B942-B139B9F464EE}" type="datetime1">
              <a:rPr lang="en-US" smtClean="0"/>
              <a:t>12/14/21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EAF7-01B7-1E4A-B4A0-B141DBFE3EEA}" type="datetime1">
              <a:rPr lang="en-US" smtClean="0"/>
              <a:t>12/14/21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99C8-E4BA-8F40-A5DB-38DAAB8B5431}" type="datetime1">
              <a:rPr lang="en-US" smtClean="0"/>
              <a:t>12/14/21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7A823-8F3E-E641-BBF0-F84144E7EBF2}" type="datetime1">
              <a:rPr lang="en-US" smtClean="0"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6421214" cy="61175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Tuples and Dictionaries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9B8E8-712E-1147-8B8C-831E3C2A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8" y="0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8" y="551146"/>
            <a:ext cx="8427505" cy="51638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them. </a:t>
            </a:r>
          </a:p>
          <a:p>
            <a:pPr marL="0" indent="0">
              <a:buNone/>
            </a:pPr>
            <a:r>
              <a:rPr lang="en-US" dirty="0"/>
              <a:t>There are three ways to iterate over a list of tuples. We will show code for all three methods in the next few slides.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Method 1) Using nested loop: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student: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print(data)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Mike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3.2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Sarah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3.6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Jack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2.8</a:t>
            </a:r>
          </a:p>
          <a:p>
            <a:pPr marL="0" indent="0">
              <a:buNone/>
            </a:pPr>
            <a:endParaRPr lang="en-US" sz="2000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95A19-8A49-BF47-A3C1-91AA31CC8096}"/>
              </a:ext>
            </a:extLst>
          </p:cNvPr>
          <p:cNvSpPr txBox="1"/>
          <p:nvPr/>
        </p:nvSpPr>
        <p:spPr>
          <a:xfrm>
            <a:off x="2187360" y="4136181"/>
            <a:ext cx="6348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Note: We can use a list of lists in this example.</a:t>
            </a:r>
          </a:p>
          <a:p>
            <a:r>
              <a:rPr lang="en-US" sz="2000" dirty="0"/>
              <a:t>But this is a case where a list of tuples is a bit easier to 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3E5B4-0EBA-1B43-A356-E2177BB3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4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8" y="116298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8" y="800184"/>
            <a:ext cx="8427505" cy="4914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Method 2) Using []: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student[0], student[1]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Mike 3.2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Sarah 3.6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Jack 2.8</a:t>
            </a:r>
          </a:p>
          <a:p>
            <a:pPr marL="0" indent="0">
              <a:buNone/>
            </a:pPr>
            <a:endParaRPr lang="en-US" sz="2000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66634B-1687-094D-AFC1-8DCEFF40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0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24" y="0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24" y="683886"/>
            <a:ext cx="8417550" cy="5031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Method 3) Using tuple unpacking. This is most pythonic method. </a:t>
            </a:r>
            <a:endParaRPr lang="en-US" sz="2000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name, 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: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tuple unpacking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print(name,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gpa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Mike 3.2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Sarah 3.6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Jack 2.8</a:t>
            </a: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A66728-C048-4940-8661-58A9B95C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0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24" y="0"/>
            <a:ext cx="7053542" cy="683886"/>
          </a:xfrm>
        </p:spPr>
        <p:txBody>
          <a:bodyPr/>
          <a:lstStyle/>
          <a:p>
            <a:r>
              <a:rPr lang="en-US" dirty="0"/>
              <a:t>Average GPA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24" y="683886"/>
            <a:ext cx="8417550" cy="503111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tuple unpacking to compute the average. 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name, 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: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tuple unpacking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s +=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gpa</a:t>
            </a:r>
            <a:endParaRPr lang="en-US" sz="2000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ave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 = s/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AB9D81-D1BC-9E4A-BC2A-085D9952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34" y="108911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34" y="792797"/>
            <a:ext cx="8415140" cy="49339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useful to have access to the index of elements when iterating over a list or 2D list.  For example, if we need to modify elements of a list, having access to the indices is useful. </a:t>
            </a:r>
          </a:p>
          <a:p>
            <a:pPr marL="0" indent="0">
              <a:buNone/>
            </a:pPr>
            <a:r>
              <a:rPr lang="en-US" dirty="0"/>
              <a:t>The enumerate() function adds an index to elements of the list and returns it.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'bread'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'milk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item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enumerate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print(item)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(0, 'bread')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(1, 'milk')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(2, 'ham') 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18400-9045-2945-A4D6-189BA7B15B10}"/>
              </a:ext>
            </a:extLst>
          </p:cNvPr>
          <p:cNvSpPr txBox="1"/>
          <p:nvPr/>
        </p:nvSpPr>
        <p:spPr>
          <a:xfrm>
            <a:off x="2048465" y="4269935"/>
            <a:ext cx="17700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This is a tuple!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1A0A9C-9AA0-7A40-8DDE-6C34F2EB5427}"/>
              </a:ext>
            </a:extLst>
          </p:cNvPr>
          <p:cNvCxnSpPr>
            <a:cxnSpLocks/>
          </p:cNvCxnSpPr>
          <p:nvPr/>
        </p:nvCxnSpPr>
        <p:spPr>
          <a:xfrm flipH="1" flipV="1">
            <a:off x="1299892" y="3450288"/>
            <a:ext cx="1305345" cy="72586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FF06D-3908-EC48-8988-5C3FBD40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11" y="78191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12" y="762078"/>
            <a:ext cx="8375362" cy="49529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Unpacking from enumerate().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'bread'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'milk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'ham'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enumerate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	index, value = t		# unpacking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	print(index, value)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Or more simply(more pythonic):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'bread'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'milk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'ham'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index, value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enumerate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	print(index, value)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A9093-34C1-C644-BB89-E0AA6D988101}"/>
              </a:ext>
            </a:extLst>
          </p:cNvPr>
          <p:cNvSpPr txBox="1"/>
          <p:nvPr/>
        </p:nvSpPr>
        <p:spPr>
          <a:xfrm>
            <a:off x="6933405" y="2187089"/>
            <a:ext cx="11160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Inconsolata" panose="020B0609030003000000" pitchFamily="49" charset="77"/>
              </a:rPr>
              <a:t>Output:</a:t>
            </a:r>
          </a:p>
          <a:p>
            <a:endParaRPr lang="en-US" sz="2000" b="1" dirty="0">
              <a:latin typeface="Inconsolata" panose="020B0609030003000000" pitchFamily="49" charset="77"/>
            </a:endParaRPr>
          </a:p>
          <a:p>
            <a:r>
              <a:rPr lang="en-US" sz="2000" b="1" dirty="0">
                <a:latin typeface="Inconsolata" panose="020B0609030003000000" pitchFamily="49" charset="77"/>
              </a:rPr>
              <a:t>0 bread</a:t>
            </a:r>
          </a:p>
          <a:p>
            <a:r>
              <a:rPr lang="en-US" sz="2000" b="1" dirty="0">
                <a:latin typeface="Inconsolata" panose="020B0609030003000000" pitchFamily="49" charset="77"/>
              </a:rPr>
              <a:t>1 milk</a:t>
            </a:r>
          </a:p>
          <a:p>
            <a:r>
              <a:rPr lang="en-US" sz="2000" b="1" dirty="0">
                <a:latin typeface="Inconsolata" panose="020B0609030003000000" pitchFamily="49" charset="77"/>
              </a:rPr>
              <a:t>2 ham </a:t>
            </a:r>
          </a:p>
          <a:p>
            <a:endParaRPr lang="en-US" sz="2000" b="1" dirty="0">
              <a:latin typeface="Inconsolata" panose="020B0609030003000000" pitchFamily="49" charset="77"/>
            </a:endParaRP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71BE71-8930-A546-92B5-B83D2FE0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4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72" y="141350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72" y="825236"/>
            <a:ext cx="8377401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enumerate() is helpful when we want to modify our list.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'bread'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'milk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index, value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enumerate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if value == 'bread':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[index] = 'butter'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['butter', 'milk', 'ham']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CE60D8-BBBB-7847-8E31-0AB6B62F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45" y="141350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46" y="825236"/>
            <a:ext cx="8389928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lists are useful but in some applications, it is nice to have a different indexing scheme than the integers.  For example, consider a database of students' names and their grades: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Mike Smith: [70,81, 84]</a:t>
            </a:r>
          </a:p>
          <a:p>
            <a:pPr marL="0" indent="0">
              <a:buNone/>
            </a:pPr>
            <a:r>
              <a:rPr lang="en-US" dirty="0"/>
              <a:t>Sarah Johnson: [88,71,85]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Suppose that this database has hundreds of records. It is hard to access these students' grades using 0-based integer indexing.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dictionaries allow "values" to be accessed by meaningful "keys". In the example above, we can access the database of grades by name(keys) instead of integer index.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A0033C-91A0-0445-8D46-3CB049F7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49" y="141350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50" y="825236"/>
            <a:ext cx="8339824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Dictionaries are extremely flexible mappings of keys to values, and form the basis of much of Python’s internal implementation.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can be created via a comma-separated list of </a:t>
            </a:r>
            <a:r>
              <a:rPr lang="en-US" dirty="0" err="1"/>
              <a:t>key:value</a:t>
            </a:r>
            <a:r>
              <a:rPr lang="en-US" dirty="0"/>
              <a:t> pairs within curly braces. The "keys" must be distinct.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"Sarah"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3.1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b="1" dirty="0">
                <a:latin typeface="Inconsolata" panose="020B0609030003000000" pitchFamily="49" charset="77"/>
              </a:rPr>
              <a:t>]		</a:t>
            </a: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latin typeface="Inconsolata" panose="020B0609030003000000" pitchFamily="49" charset="77"/>
              </a:rPr>
              <a:t> 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3.4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data))</a:t>
            </a:r>
            <a:r>
              <a:rPr lang="en-US" b="1" dirty="0">
                <a:latin typeface="Inconsolata" panose="020B0609030003000000" pitchFamily="49" charset="77"/>
              </a:rPr>
              <a:t> 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6C6B7F-528D-5343-8443-3AE9A6F5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8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45" y="116298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45" y="800185"/>
            <a:ext cx="8833967" cy="46656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New items can be added to the dictionary using indexing as well.</a:t>
            </a:r>
            <a:endParaRPr lang="en-US" sz="2400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"Sarah"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'Andy'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2.9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{'Mike': 3.1, 'Sarah': 3.6, 'John': 3.4, 'Andy': 2.9}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'Courtney'</a:t>
            </a:r>
            <a:r>
              <a:rPr lang="en-US" b="1" dirty="0">
                <a:latin typeface="Inconsolata" panose="020B0609030003000000" pitchFamily="49" charset="77"/>
              </a:rPr>
              <a:t>]) 	</a:t>
            </a: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2000" b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KeyError</a:t>
            </a: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					# 'Courtney' not in set of keys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34DD15-93F4-5144-82B9-2AC38340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Tuples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Tuple unpacking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 of tuples, List of lists(2D lists)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enumerate()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Dictionaries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Iterating over a dictionary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1B0CC5-E21D-B449-9760-D4D2135B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45" y="128824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46" y="812711"/>
            <a:ext cx="8875064" cy="4694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Modifying dictionary.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"Sarah"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'Mike'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3.2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{'Mike': 3.2, 'Sarah': 3.6, 'John': 3.4}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'Sarah'</a:t>
            </a:r>
            <a:r>
              <a:rPr lang="en-US" b="1" dirty="0">
                <a:latin typeface="Inconsolata" panose="020B0609030003000000" pitchFamily="49" charset="77"/>
              </a:rPr>
              <a:t>] +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0.2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{'Mike': 3.2, 'Sarah': 3.8, 'John': 3.4}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7E0765-ED55-8648-B2AD-66090AD9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6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97" y="123497"/>
            <a:ext cx="7053542" cy="683886"/>
          </a:xfrm>
        </p:spPr>
        <p:txBody>
          <a:bodyPr/>
          <a:lstStyle/>
          <a:p>
            <a:r>
              <a:rPr lang="en-US" dirty="0"/>
              <a:t>Membership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98" y="807383"/>
            <a:ext cx="8364876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By default, membership operations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checks keys </a:t>
            </a:r>
            <a:r>
              <a:rPr lang="en-US" dirty="0">
                <a:latin typeface="Gill Sans MT" panose="020B0502020104020203" pitchFamily="34" charset="77"/>
              </a:rPr>
              <a:t>of a dictionary.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scores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'Mike'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'John'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'Sarah'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print('Mike' 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scores) 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print(5 in scores)  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False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print('Michele' 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not 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scores) 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will allow use to loop through a dictionary.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0FD867-EBDB-E547-8B00-1FE33AF1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2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19" y="141350"/>
            <a:ext cx="7053542" cy="683886"/>
          </a:xfrm>
        </p:spPr>
        <p:txBody>
          <a:bodyPr/>
          <a:lstStyle/>
          <a:p>
            <a:r>
              <a:rPr lang="en-US" dirty="0"/>
              <a:t>Iterating over keys a dictionary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96" y="825236"/>
            <a:ext cx="8297578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easy to iterate over keys of the dictionary. The default loop iterates over the keys.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"Sarah"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grades</a:t>
            </a:r>
            <a:r>
              <a:rPr lang="en-US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Mike Sarah John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E586AC-9566-C847-8111-F14957F5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4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19" y="141350"/>
            <a:ext cx="7053542" cy="683886"/>
          </a:xfrm>
        </p:spPr>
        <p:txBody>
          <a:bodyPr/>
          <a:lstStyle/>
          <a:p>
            <a:r>
              <a:rPr lang="en-US" dirty="0"/>
              <a:t>Iterating over keys a dictionary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96" y="825236"/>
            <a:ext cx="8297578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following compute the average GPA.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"Sarah"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sum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grades</a:t>
            </a:r>
            <a:r>
              <a:rPr lang="en-US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sum += grades[student]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average = sum/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(grades)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0B374-FD67-424B-9A0C-7ADC1073D03D}"/>
              </a:ext>
            </a:extLst>
          </p:cNvPr>
          <p:cNvSpPr txBox="1"/>
          <p:nvPr/>
        </p:nvSpPr>
        <p:spPr>
          <a:xfrm>
            <a:off x="4753704" y="2349668"/>
            <a:ext cx="42049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Note: This [] syntax is the same as the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syntax for lists and strings!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Other languages, like Java, has different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syntax for accessing different data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structures.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FD567B-109A-774C-9D56-8F97416B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24"/>
            <a:ext cx="7053542" cy="683886"/>
          </a:xfrm>
        </p:spPr>
        <p:txBody>
          <a:bodyPr/>
          <a:lstStyle/>
          <a:p>
            <a:r>
              <a:rPr lang="en-US" dirty="0"/>
              <a:t>Example of a Use for 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12" y="812710"/>
            <a:ext cx="8385261" cy="49022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One use of a dictionary is keep track of frequency count.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words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baby','shark','do','do','do','do','do','do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endParaRPr lang="en-US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frequency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= {}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word </a:t>
            </a:r>
            <a:r>
              <a:rPr lang="en-US" b="1" dirty="0">
                <a:solidFill>
                  <a:schemeClr val="accent2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words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if word </a:t>
            </a:r>
            <a:r>
              <a:rPr lang="en-US" b="1" dirty="0">
                <a:solidFill>
                  <a:schemeClr val="accent2"/>
                </a:solidFill>
                <a:latin typeface="Inconsolata" panose="020B0609030003000000" pitchFamily="49" charset="77"/>
              </a:rPr>
              <a:t>not 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frequency: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	frequency[word] =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	frequency[word] += 1</a:t>
            </a:r>
            <a:endParaRPr lang="en-US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print(frequency)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{'baby': 1, 'shark': 1, 'do': 6}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14AE6-7201-7F45-A50E-CCAE460FDEC7}"/>
              </a:ext>
            </a:extLst>
          </p:cNvPr>
          <p:cNvSpPr txBox="1"/>
          <p:nvPr/>
        </p:nvSpPr>
        <p:spPr>
          <a:xfrm>
            <a:off x="4753704" y="2349668"/>
            <a:ext cx="37818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We will use this code to do word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frequency analysis of the works of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Shakespeare!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D6EA9-EDF7-9A40-A2BE-D37D0D32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6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559031-3439-454A-8F5E-5B0AA103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98" y="123498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98" y="807384"/>
            <a:ext cx="8680700" cy="4617371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Tuples are in many ways similar to lists, but they are defined with parentheses rather than square brackets: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They can also be defined without any brackets at all: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t, type(t)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(1, 2, 3) tuple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37896-0DD4-C049-9F06-EA3D0B85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3" y="12349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76" y="807383"/>
            <a:ext cx="8548099" cy="4784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Like the lists, tuples have a length and individual elements can be extracted using square-bracket indexing. Slicing is also supported.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</a:t>
            </a:r>
            <a:r>
              <a:rPr lang="en-US" b="1" dirty="0">
                <a:latin typeface="Inconsolata" panose="020B0609030003000000" pitchFamily="49" charset="77"/>
              </a:rPr>
              <a:t>))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3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print(t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print(t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0:2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[1, 2]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43798-C4CD-B047-8E32-7A390275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27" y="12349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27" y="807383"/>
            <a:ext cx="8522365" cy="4784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Unlike lists, tuples are </a:t>
            </a:r>
            <a:r>
              <a:rPr lang="en-US" i="1" dirty="0"/>
              <a:t>immutable</a:t>
            </a:r>
            <a:r>
              <a:rPr lang="en-US" dirty="0"/>
              <a:t>: this means that once they are created, their size and contents cannot be changed: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[1, 2, 3]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[1] = 5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ok! a list is mutable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 = 1  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error! a tuple is immutable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t.append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latin typeface="Inconsolata" panose="020B0609030003000000" pitchFamily="49" charset="77"/>
              </a:rPr>
              <a:t>   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error! a tuple is immutable</a:t>
            </a: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Note: a tuple takes less memory than a list and can be generally manipulated faster.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23572-7990-A94A-B091-5A727468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5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01" y="123498"/>
            <a:ext cx="7053542" cy="683886"/>
          </a:xfrm>
        </p:spPr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02" y="807385"/>
            <a:ext cx="8314772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Tuple unpacking is an assignment feature that assigns right hand side of values into left hand side. In packing, we put values into a new tuple while in unpacking we extract those values into a single variable.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is packing values into a variable.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</a:t>
            </a:r>
            <a:r>
              <a:rPr lang="en-US" b="1" dirty="0">
                <a:latin typeface="Inconsolata" panose="020B0609030003000000" pitchFamily="49" charset="77"/>
              </a:rPr>
              <a:t> = 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“Mike Smith”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3.2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is unpacking values from a variable.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name,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latin typeface="Inconsolata" panose="020B0609030003000000" pitchFamily="49" charset="77"/>
              </a:rPr>
              <a:t> = student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print(name,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latin typeface="Inconsolata" panose="020B0609030003000000" pitchFamily="49" charset="77"/>
              </a:rPr>
              <a:t> 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Mike Smith 3.2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DD657F-5733-BF44-99EA-A434A7BE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75" y="123498"/>
            <a:ext cx="7053542" cy="683886"/>
          </a:xfrm>
        </p:spPr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75" y="807385"/>
            <a:ext cx="8685203" cy="4784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Tuple unpacking can be used to do parallel assignment.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b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a, b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b, a 	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# parallel assignment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a, b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# 2 1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Note: In Java, you would need a temporary variable for this.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E30899-52CB-2C49-98D8-E0721526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2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49" y="153876"/>
            <a:ext cx="7053542" cy="683886"/>
          </a:xfrm>
        </p:spPr>
        <p:txBody>
          <a:bodyPr/>
          <a:lstStyle/>
          <a:p>
            <a:r>
              <a:rPr lang="en-US" dirty="0"/>
              <a:t>list(), tuple()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50" y="837762"/>
            <a:ext cx="8339824" cy="4877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Converting between sequences can be done using the appropriate constructors: list(), tuple().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t = tuple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		# (1, 2, 3)</a:t>
            </a: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lst2 =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list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(s)		# [1, 2, 3]</a:t>
            </a:r>
            <a:endParaRPr lang="en-US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57620-B857-EF4F-A7F9-738FC8B3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7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49" y="153876"/>
            <a:ext cx="7053542" cy="683886"/>
          </a:xfrm>
        </p:spPr>
        <p:txBody>
          <a:bodyPr/>
          <a:lstStyle/>
          <a:p>
            <a:r>
              <a:rPr lang="en-US" dirty="0"/>
              <a:t>Iterating over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50" y="837762"/>
            <a:ext cx="8339824" cy="4877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Like lists, we can iterate over a tuple.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print(x,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1 2 3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y in 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print(y,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1 2 3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687DD2-3F00-A04D-9552-D665B249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7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7473</TotalTime>
  <Words>1842</Words>
  <Application>Microsoft Macintosh PowerPoint</Application>
  <PresentationFormat>On-screen Show (16:10)</PresentationFormat>
  <Paragraphs>353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Gill Sans MT</vt:lpstr>
      <vt:lpstr>Inconsolata</vt:lpstr>
      <vt:lpstr>Inconsolata</vt:lpstr>
      <vt:lpstr>Office Theme</vt:lpstr>
      <vt:lpstr>Introduction to Python</vt:lpstr>
      <vt:lpstr>Topics</vt:lpstr>
      <vt:lpstr>Tuples</vt:lpstr>
      <vt:lpstr>Tuples</vt:lpstr>
      <vt:lpstr>Tuples</vt:lpstr>
      <vt:lpstr>Tuple Unpacking</vt:lpstr>
      <vt:lpstr>Tuple Unpacking</vt:lpstr>
      <vt:lpstr>list(), tuple()</vt:lpstr>
      <vt:lpstr>Iterating over tuples</vt:lpstr>
      <vt:lpstr>List of Tuples</vt:lpstr>
      <vt:lpstr>List of Tuples</vt:lpstr>
      <vt:lpstr>List of Tuples</vt:lpstr>
      <vt:lpstr>Average GPA</vt:lpstr>
      <vt:lpstr>enumerate()</vt:lpstr>
      <vt:lpstr>enumerate()</vt:lpstr>
      <vt:lpstr>enumerate()</vt:lpstr>
      <vt:lpstr>Dictionaries</vt:lpstr>
      <vt:lpstr>Dictionaries</vt:lpstr>
      <vt:lpstr>Dictionaries</vt:lpstr>
      <vt:lpstr>Dictionaries</vt:lpstr>
      <vt:lpstr>Membership Operations</vt:lpstr>
      <vt:lpstr>Iterating over keys a dictionary</vt:lpstr>
      <vt:lpstr>Iterating over keys a dictionary</vt:lpstr>
      <vt:lpstr>Example of a Use for Dictionaries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2019-10-21T15:57:52Z</cp:lastPrinted>
  <dcterms:created xsi:type="dcterms:W3CDTF">2019-05-29T16:38:51Z</dcterms:created>
  <dcterms:modified xsi:type="dcterms:W3CDTF">2021-12-14T13:04:50Z</dcterms:modified>
</cp:coreProperties>
</file>