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50"/>
  </p:notesMasterIdLst>
  <p:sldIdLst>
    <p:sldId id="256" r:id="rId2"/>
    <p:sldId id="542" r:id="rId3"/>
    <p:sldId id="343" r:id="rId4"/>
    <p:sldId id="344" r:id="rId5"/>
    <p:sldId id="345" r:id="rId6"/>
    <p:sldId id="346" r:id="rId7"/>
    <p:sldId id="348" r:id="rId8"/>
    <p:sldId id="349" r:id="rId9"/>
    <p:sldId id="350" r:id="rId10"/>
    <p:sldId id="342" r:id="rId11"/>
    <p:sldId id="336" r:id="rId12"/>
    <p:sldId id="337" r:id="rId13"/>
    <p:sldId id="340" r:id="rId14"/>
    <p:sldId id="352" r:id="rId15"/>
    <p:sldId id="355" r:id="rId16"/>
    <p:sldId id="356" r:id="rId17"/>
    <p:sldId id="354" r:id="rId18"/>
    <p:sldId id="357" r:id="rId19"/>
    <p:sldId id="368" r:id="rId20"/>
    <p:sldId id="351" r:id="rId21"/>
    <p:sldId id="365" r:id="rId22"/>
    <p:sldId id="358" r:id="rId23"/>
    <p:sldId id="366" r:id="rId24"/>
    <p:sldId id="367" r:id="rId25"/>
    <p:sldId id="360" r:id="rId26"/>
    <p:sldId id="361" r:id="rId27"/>
    <p:sldId id="362" r:id="rId28"/>
    <p:sldId id="369" r:id="rId29"/>
    <p:sldId id="363" r:id="rId30"/>
    <p:sldId id="559" r:id="rId31"/>
    <p:sldId id="543" r:id="rId32"/>
    <p:sldId id="544" r:id="rId33"/>
    <p:sldId id="549" r:id="rId34"/>
    <p:sldId id="547" r:id="rId35"/>
    <p:sldId id="545" r:id="rId36"/>
    <p:sldId id="546" r:id="rId37"/>
    <p:sldId id="548" r:id="rId38"/>
    <p:sldId id="558" r:id="rId39"/>
    <p:sldId id="550" r:id="rId40"/>
    <p:sldId id="551" r:id="rId41"/>
    <p:sldId id="297" r:id="rId42"/>
    <p:sldId id="298" r:id="rId43"/>
    <p:sldId id="553" r:id="rId44"/>
    <p:sldId id="552" r:id="rId45"/>
    <p:sldId id="554" r:id="rId46"/>
    <p:sldId id="555" r:id="rId47"/>
    <p:sldId id="556" r:id="rId48"/>
    <p:sldId id="557" r:id="rId49"/>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6C267-E6BF-B644-A8D6-09119D529826}" v="1906" dt="2021-05-24T15:02:18.7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58"/>
    <p:restoredTop sz="93692"/>
  </p:normalViewPr>
  <p:slideViewPr>
    <p:cSldViewPr snapToGrid="0" snapToObjects="1">
      <p:cViewPr varScale="1">
        <p:scale>
          <a:sx n="135" d="100"/>
          <a:sy n="135" d="100"/>
        </p:scale>
        <p:origin x="168"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D93B77CE-F394-FC41-B6D8-2FD1D9E1B7A2}"/>
    <pc:docChg chg="modSld">
      <pc:chgData name="Long B Nguyen" userId="f59fb8f3-a021-417a-8bc1-65c8d471c621" providerId="ADAL" clId="{D93B77CE-F394-FC41-B6D8-2FD1D9E1B7A2}" dt="2019-06-14T16:53:19.486" v="129" actId="20577"/>
      <pc:docMkLst>
        <pc:docMk/>
      </pc:docMkLst>
      <pc:sldChg chg="modSp">
        <pc:chgData name="Long B Nguyen" userId="f59fb8f3-a021-417a-8bc1-65c8d471c621" providerId="ADAL" clId="{D93B77CE-F394-FC41-B6D8-2FD1D9E1B7A2}" dt="2019-06-14T02:17:20.888" v="33" actId="20577"/>
        <pc:sldMkLst>
          <pc:docMk/>
          <pc:sldMk cId="4247104139" sldId="256"/>
        </pc:sldMkLst>
        <pc:spChg chg="mod">
          <ac:chgData name="Long B Nguyen" userId="f59fb8f3-a021-417a-8bc1-65c8d471c621" providerId="ADAL" clId="{D93B77CE-F394-FC41-B6D8-2FD1D9E1B7A2}" dt="2019-06-14T02:17:16.155" v="29" actId="20577"/>
          <ac:spMkLst>
            <pc:docMk/>
            <pc:sldMk cId="4247104139" sldId="256"/>
            <ac:spMk id="2" creationId="{6117A749-B1BA-E24B-8FB0-0604EF651FB3}"/>
          </ac:spMkLst>
        </pc:spChg>
        <pc:spChg chg="mod">
          <ac:chgData name="Long B Nguyen" userId="f59fb8f3-a021-417a-8bc1-65c8d471c621" providerId="ADAL" clId="{D93B77CE-F394-FC41-B6D8-2FD1D9E1B7A2}" dt="2019-06-14T02:17:20.888" v="33" actId="20577"/>
          <ac:spMkLst>
            <pc:docMk/>
            <pc:sldMk cId="4247104139" sldId="256"/>
            <ac:spMk id="3" creationId="{1BDC47C8-6776-7B44-9CD4-95FC91452D62}"/>
          </ac:spMkLst>
        </pc:spChg>
      </pc:sldChg>
      <pc:sldChg chg="modSp">
        <pc:chgData name="Long B Nguyen" userId="f59fb8f3-a021-417a-8bc1-65c8d471c621" providerId="ADAL" clId="{D93B77CE-F394-FC41-B6D8-2FD1D9E1B7A2}" dt="2019-06-14T16:53:19.486" v="129" actId="20577"/>
        <pc:sldMkLst>
          <pc:docMk/>
          <pc:sldMk cId="3972787296" sldId="330"/>
        </pc:sldMkLst>
        <pc:spChg chg="mod">
          <ac:chgData name="Long B Nguyen" userId="f59fb8f3-a021-417a-8bc1-65c8d471c621" providerId="ADAL" clId="{D93B77CE-F394-FC41-B6D8-2FD1D9E1B7A2}" dt="2019-06-14T16:53:19.486" v="129" actId="20577"/>
          <ac:spMkLst>
            <pc:docMk/>
            <pc:sldMk cId="3972787296" sldId="330"/>
            <ac:spMk id="9" creationId="{E3B2E017-30B2-884B-A113-B419A2ED51AD}"/>
          </ac:spMkLst>
        </pc:spChg>
      </pc:sldChg>
    </pc:docChg>
  </pc:docChgLst>
  <pc:docChgLst>
    <pc:chgData name="Long B Nguyen" userId="f59fb8f3-a021-417a-8bc1-65c8d471c621" providerId="ADAL" clId="{0576C267-E6BF-B644-A8D6-09119D529826}"/>
    <pc:docChg chg="custSel addSld delSld modSld">
      <pc:chgData name="Long B Nguyen" userId="f59fb8f3-a021-417a-8bc1-65c8d471c621" providerId="ADAL" clId="{0576C267-E6BF-B644-A8D6-09119D529826}" dt="2021-05-24T15:03:51.203" v="6077" actId="20577"/>
      <pc:docMkLst>
        <pc:docMk/>
      </pc:docMkLst>
      <pc:sldChg chg="modSp mod">
        <pc:chgData name="Long B Nguyen" userId="f59fb8f3-a021-417a-8bc1-65c8d471c621" providerId="ADAL" clId="{0576C267-E6BF-B644-A8D6-09119D529826}" dt="2021-05-06T12:33:24.414" v="1" actId="20577"/>
        <pc:sldMkLst>
          <pc:docMk/>
          <pc:sldMk cId="4247104139" sldId="256"/>
        </pc:sldMkLst>
        <pc:spChg chg="mod">
          <ac:chgData name="Long B Nguyen" userId="f59fb8f3-a021-417a-8bc1-65c8d471c621" providerId="ADAL" clId="{0576C267-E6BF-B644-A8D6-09119D529826}" dt="2021-05-06T12:33:24.414" v="1" actId="20577"/>
          <ac:spMkLst>
            <pc:docMk/>
            <pc:sldMk cId="4247104139" sldId="256"/>
            <ac:spMk id="2" creationId="{6117A749-B1BA-E24B-8FB0-0604EF651FB3}"/>
          </ac:spMkLst>
        </pc:spChg>
      </pc:sldChg>
      <pc:sldChg chg="modSp del mod">
        <pc:chgData name="Long B Nguyen" userId="f59fb8f3-a021-417a-8bc1-65c8d471c621" providerId="ADAL" clId="{0576C267-E6BF-B644-A8D6-09119D529826}" dt="2021-05-17T15:10:31.653" v="2777" actId="2696"/>
        <pc:sldMkLst>
          <pc:docMk/>
          <pc:sldMk cId="131840209" sldId="286"/>
        </pc:sldMkLst>
        <pc:spChg chg="mod">
          <ac:chgData name="Long B Nguyen" userId="f59fb8f3-a021-417a-8bc1-65c8d471c621" providerId="ADAL" clId="{0576C267-E6BF-B644-A8D6-09119D529826}" dt="2021-05-17T15:09:30.648" v="2750" actId="21"/>
          <ac:spMkLst>
            <pc:docMk/>
            <pc:sldMk cId="131840209" sldId="286"/>
            <ac:spMk id="9" creationId="{E3B2E017-30B2-884B-A113-B419A2ED51AD}"/>
          </ac:spMkLst>
        </pc:spChg>
      </pc:sldChg>
      <pc:sldChg chg="modSp add mod modNotes">
        <pc:chgData name="Long B Nguyen" userId="f59fb8f3-a021-417a-8bc1-65c8d471c621" providerId="ADAL" clId="{0576C267-E6BF-B644-A8D6-09119D529826}" dt="2021-05-19T14:41:34.349" v="3931" actId="1076"/>
        <pc:sldMkLst>
          <pc:docMk/>
          <pc:sldMk cId="2742157310" sldId="297"/>
        </pc:sldMkLst>
        <pc:spChg chg="mod">
          <ac:chgData name="Long B Nguyen" userId="f59fb8f3-a021-417a-8bc1-65c8d471c621" providerId="ADAL" clId="{0576C267-E6BF-B644-A8D6-09119D529826}" dt="2021-05-19T14:41:34.349" v="3931" actId="1076"/>
          <ac:spMkLst>
            <pc:docMk/>
            <pc:sldMk cId="2742157310" sldId="297"/>
            <ac:spMk id="28674" creationId="{C6B8F438-0BCB-7548-9023-EA72CB9BC9AE}"/>
          </ac:spMkLst>
        </pc:spChg>
        <pc:graphicFrameChg chg="mod">
          <ac:chgData name="Long B Nguyen" userId="f59fb8f3-a021-417a-8bc1-65c8d471c621" providerId="ADAL" clId="{0576C267-E6BF-B644-A8D6-09119D529826}" dt="2021-05-19T14:41:25.116" v="3929"/>
          <ac:graphicFrameMkLst>
            <pc:docMk/>
            <pc:sldMk cId="2742157310" sldId="297"/>
            <ac:graphicFrameMk id="531460" creationId="{39A415A5-9F18-034F-B82F-721845132275}"/>
          </ac:graphicFrameMkLst>
        </pc:graphicFrameChg>
      </pc:sldChg>
      <pc:sldChg chg="modSp add mod modAnim">
        <pc:chgData name="Long B Nguyen" userId="f59fb8f3-a021-417a-8bc1-65c8d471c621" providerId="ADAL" clId="{0576C267-E6BF-B644-A8D6-09119D529826}" dt="2021-05-19T15:23:16.621" v="4359" actId="20577"/>
        <pc:sldMkLst>
          <pc:docMk/>
          <pc:sldMk cId="2368938603" sldId="298"/>
        </pc:sldMkLst>
        <pc:spChg chg="mod">
          <ac:chgData name="Long B Nguyen" userId="f59fb8f3-a021-417a-8bc1-65c8d471c621" providerId="ADAL" clId="{0576C267-E6BF-B644-A8D6-09119D529826}" dt="2021-05-19T14:45:12.163" v="4357" actId="1076"/>
          <ac:spMkLst>
            <pc:docMk/>
            <pc:sldMk cId="2368938603" sldId="298"/>
            <ac:spMk id="29698" creationId="{2032BC28-BF0A-9449-BB15-9BE6BD380EA4}"/>
          </ac:spMkLst>
        </pc:spChg>
        <pc:spChg chg="mod">
          <ac:chgData name="Long B Nguyen" userId="f59fb8f3-a021-417a-8bc1-65c8d471c621" providerId="ADAL" clId="{0576C267-E6BF-B644-A8D6-09119D529826}" dt="2021-05-19T15:23:16.621" v="4359" actId="20577"/>
          <ac:spMkLst>
            <pc:docMk/>
            <pc:sldMk cId="2368938603" sldId="298"/>
            <ac:spMk id="369667" creationId="{47E86255-DD44-C741-AB8B-33D04A9B82F2}"/>
          </ac:spMkLst>
        </pc:spChg>
      </pc:sldChg>
      <pc:sldChg chg="modAnim">
        <pc:chgData name="Long B Nguyen" userId="f59fb8f3-a021-417a-8bc1-65c8d471c621" providerId="ADAL" clId="{0576C267-E6BF-B644-A8D6-09119D529826}" dt="2021-05-07T12:13:17.450" v="1661"/>
        <pc:sldMkLst>
          <pc:docMk/>
          <pc:sldMk cId="157892284" sldId="342"/>
        </pc:sldMkLst>
      </pc:sldChg>
      <pc:sldChg chg="modSp mod modAnim">
        <pc:chgData name="Long B Nguyen" userId="f59fb8f3-a021-417a-8bc1-65c8d471c621" providerId="ADAL" clId="{0576C267-E6BF-B644-A8D6-09119D529826}" dt="2021-05-06T15:24:01.742" v="1659" actId="1076"/>
        <pc:sldMkLst>
          <pc:docMk/>
          <pc:sldMk cId="3677753107" sldId="343"/>
        </pc:sldMkLst>
        <pc:picChg chg="mod">
          <ac:chgData name="Long B Nguyen" userId="f59fb8f3-a021-417a-8bc1-65c8d471c621" providerId="ADAL" clId="{0576C267-E6BF-B644-A8D6-09119D529826}" dt="2021-05-06T15:23:53.623" v="1656" actId="1076"/>
          <ac:picMkLst>
            <pc:docMk/>
            <pc:sldMk cId="3677753107" sldId="343"/>
            <ac:picMk id="3" creationId="{F6E10ECE-2BA4-CD41-BE47-CF0B12035A3C}"/>
          </ac:picMkLst>
        </pc:picChg>
        <pc:picChg chg="mod">
          <ac:chgData name="Long B Nguyen" userId="f59fb8f3-a021-417a-8bc1-65c8d471c621" providerId="ADAL" clId="{0576C267-E6BF-B644-A8D6-09119D529826}" dt="2021-05-06T15:24:01.742" v="1659" actId="1076"/>
          <ac:picMkLst>
            <pc:docMk/>
            <pc:sldMk cId="3677753107" sldId="343"/>
            <ac:picMk id="12" creationId="{4CD12630-3424-C842-AEE6-18E8492BDD7C}"/>
          </ac:picMkLst>
        </pc:picChg>
      </pc:sldChg>
      <pc:sldChg chg="modAnim">
        <pc:chgData name="Long B Nguyen" userId="f59fb8f3-a021-417a-8bc1-65c8d471c621" providerId="ADAL" clId="{0576C267-E6BF-B644-A8D6-09119D529826}" dt="2021-05-06T12:34:00.432" v="4"/>
        <pc:sldMkLst>
          <pc:docMk/>
          <pc:sldMk cId="3881740099" sldId="344"/>
        </pc:sldMkLst>
      </pc:sldChg>
      <pc:sldChg chg="modAnim">
        <pc:chgData name="Long B Nguyen" userId="f59fb8f3-a021-417a-8bc1-65c8d471c621" providerId="ADAL" clId="{0576C267-E6BF-B644-A8D6-09119D529826}" dt="2021-05-06T12:34:04.202" v="5"/>
        <pc:sldMkLst>
          <pc:docMk/>
          <pc:sldMk cId="472699143" sldId="345"/>
        </pc:sldMkLst>
      </pc:sldChg>
      <pc:sldChg chg="modAnim">
        <pc:chgData name="Long B Nguyen" userId="f59fb8f3-a021-417a-8bc1-65c8d471c621" providerId="ADAL" clId="{0576C267-E6BF-B644-A8D6-09119D529826}" dt="2021-05-06T12:34:22.590" v="7"/>
        <pc:sldMkLst>
          <pc:docMk/>
          <pc:sldMk cId="1351446093" sldId="349"/>
        </pc:sldMkLst>
      </pc:sldChg>
      <pc:sldChg chg="modAnim">
        <pc:chgData name="Long B Nguyen" userId="f59fb8f3-a021-417a-8bc1-65c8d471c621" providerId="ADAL" clId="{0576C267-E6BF-B644-A8D6-09119D529826}" dt="2021-05-06T12:34:31.357" v="9"/>
        <pc:sldMkLst>
          <pc:docMk/>
          <pc:sldMk cId="2567974358" sldId="350"/>
        </pc:sldMkLst>
      </pc:sldChg>
      <pc:sldChg chg="modSp add mod modAnim">
        <pc:chgData name="Long B Nguyen" userId="f59fb8f3-a021-417a-8bc1-65c8d471c621" providerId="ADAL" clId="{0576C267-E6BF-B644-A8D6-09119D529826}" dt="2021-05-19T15:41:40.067" v="4712" actId="20577"/>
        <pc:sldMkLst>
          <pc:docMk/>
          <pc:sldMk cId="1348987668" sldId="351"/>
        </pc:sldMkLst>
        <pc:spChg chg="mod">
          <ac:chgData name="Long B Nguyen" userId="f59fb8f3-a021-417a-8bc1-65c8d471c621" providerId="ADAL" clId="{0576C267-E6BF-B644-A8D6-09119D529826}" dt="2021-05-19T15:41:40.067" v="4712" actId="20577"/>
          <ac:spMkLst>
            <pc:docMk/>
            <pc:sldMk cId="1348987668" sldId="351"/>
            <ac:spMk id="3" creationId="{B6269B47-A385-4040-9C6A-296F87FAB4C4}"/>
          </ac:spMkLst>
        </pc:spChg>
      </pc:sldChg>
      <pc:sldChg chg="modSp new del mod">
        <pc:chgData name="Long B Nguyen" userId="f59fb8f3-a021-417a-8bc1-65c8d471c621" providerId="ADAL" clId="{0576C267-E6BF-B644-A8D6-09119D529826}" dt="2021-05-06T12:57:22.638" v="817" actId="2696"/>
        <pc:sldMkLst>
          <pc:docMk/>
          <pc:sldMk cId="1418427717" sldId="351"/>
        </pc:sldMkLst>
        <pc:spChg chg="mod">
          <ac:chgData name="Long B Nguyen" userId="f59fb8f3-a021-417a-8bc1-65c8d471c621" providerId="ADAL" clId="{0576C267-E6BF-B644-A8D6-09119D529826}" dt="2021-05-06T12:35:06.809" v="37" actId="20577"/>
          <ac:spMkLst>
            <pc:docMk/>
            <pc:sldMk cId="1418427717" sldId="351"/>
            <ac:spMk id="2" creationId="{FA71676B-39A1-804E-9AA4-6BA99571CE5D}"/>
          </ac:spMkLst>
        </pc:spChg>
        <pc:spChg chg="mod">
          <ac:chgData name="Long B Nguyen" userId="f59fb8f3-a021-417a-8bc1-65c8d471c621" providerId="ADAL" clId="{0576C267-E6BF-B644-A8D6-09119D529826}" dt="2021-05-06T12:35:42.201" v="162" actId="20577"/>
          <ac:spMkLst>
            <pc:docMk/>
            <pc:sldMk cId="1418427717" sldId="351"/>
            <ac:spMk id="3" creationId="{B6269B47-A385-4040-9C6A-296F87FAB4C4}"/>
          </ac:spMkLst>
        </pc:spChg>
      </pc:sldChg>
      <pc:sldChg chg="modSp new mod modAnim">
        <pc:chgData name="Long B Nguyen" userId="f59fb8f3-a021-417a-8bc1-65c8d471c621" providerId="ADAL" clId="{0576C267-E6BF-B644-A8D6-09119D529826}" dt="2021-05-07T12:13:54.135" v="1670"/>
        <pc:sldMkLst>
          <pc:docMk/>
          <pc:sldMk cId="2609852809" sldId="352"/>
        </pc:sldMkLst>
        <pc:spChg chg="mod">
          <ac:chgData name="Long B Nguyen" userId="f59fb8f3-a021-417a-8bc1-65c8d471c621" providerId="ADAL" clId="{0576C267-E6BF-B644-A8D6-09119D529826}" dt="2021-05-06T12:44:08.351" v="383" actId="1076"/>
          <ac:spMkLst>
            <pc:docMk/>
            <pc:sldMk cId="2609852809" sldId="352"/>
            <ac:spMk id="2" creationId="{8AF91A8F-AAF8-3144-AEDE-0172CA6382EB}"/>
          </ac:spMkLst>
        </pc:spChg>
        <pc:spChg chg="mod">
          <ac:chgData name="Long B Nguyen" userId="f59fb8f3-a021-417a-8bc1-65c8d471c621" providerId="ADAL" clId="{0576C267-E6BF-B644-A8D6-09119D529826}" dt="2021-05-06T12:44:26.602" v="392" actId="5793"/>
          <ac:spMkLst>
            <pc:docMk/>
            <pc:sldMk cId="2609852809" sldId="352"/>
            <ac:spMk id="3" creationId="{03423960-73AA-8F4D-8DA1-9E54D69D5DA3}"/>
          </ac:spMkLst>
        </pc:spChg>
      </pc:sldChg>
      <pc:sldChg chg="modSp new del mod">
        <pc:chgData name="Long B Nguyen" userId="f59fb8f3-a021-417a-8bc1-65c8d471c621" providerId="ADAL" clId="{0576C267-E6BF-B644-A8D6-09119D529826}" dt="2021-05-06T12:57:27.656" v="818" actId="2696"/>
        <pc:sldMkLst>
          <pc:docMk/>
          <pc:sldMk cId="4000877027" sldId="353"/>
        </pc:sldMkLst>
        <pc:spChg chg="mod">
          <ac:chgData name="Long B Nguyen" userId="f59fb8f3-a021-417a-8bc1-65c8d471c621" providerId="ADAL" clId="{0576C267-E6BF-B644-A8D6-09119D529826}" dt="2021-05-06T12:56:42.303" v="803" actId="1076"/>
          <ac:spMkLst>
            <pc:docMk/>
            <pc:sldMk cId="4000877027" sldId="353"/>
            <ac:spMk id="2" creationId="{BC6F9511-CB58-AC49-AD98-860912780FFE}"/>
          </ac:spMkLst>
        </pc:spChg>
        <pc:spChg chg="mod">
          <ac:chgData name="Long B Nguyen" userId="f59fb8f3-a021-417a-8bc1-65c8d471c621" providerId="ADAL" clId="{0576C267-E6BF-B644-A8D6-09119D529826}" dt="2021-05-06T12:56:58.396" v="813" actId="5793"/>
          <ac:spMkLst>
            <pc:docMk/>
            <pc:sldMk cId="4000877027" sldId="353"/>
            <ac:spMk id="3" creationId="{CE6BD10B-9D13-604D-9877-97B355109287}"/>
          </ac:spMkLst>
        </pc:spChg>
      </pc:sldChg>
      <pc:sldChg chg="modSp add mod modAnim">
        <pc:chgData name="Long B Nguyen" userId="f59fb8f3-a021-417a-8bc1-65c8d471c621" providerId="ADAL" clId="{0576C267-E6BF-B644-A8D6-09119D529826}" dt="2021-05-07T12:14:16.928" v="1675"/>
        <pc:sldMkLst>
          <pc:docMk/>
          <pc:sldMk cId="677816976" sldId="354"/>
        </pc:sldMkLst>
        <pc:spChg chg="mod">
          <ac:chgData name="Long B Nguyen" userId="f59fb8f3-a021-417a-8bc1-65c8d471c621" providerId="ADAL" clId="{0576C267-E6BF-B644-A8D6-09119D529826}" dt="2021-05-06T12:50:01.750" v="766" actId="20577"/>
          <ac:spMkLst>
            <pc:docMk/>
            <pc:sldMk cId="677816976" sldId="354"/>
            <ac:spMk id="2" creationId="{8AF91A8F-AAF8-3144-AEDE-0172CA6382EB}"/>
          </ac:spMkLst>
        </pc:spChg>
        <pc:spChg chg="mod">
          <ac:chgData name="Long B Nguyen" userId="f59fb8f3-a021-417a-8bc1-65c8d471c621" providerId="ADAL" clId="{0576C267-E6BF-B644-A8D6-09119D529826}" dt="2021-05-06T12:50:31.891" v="772" actId="20577"/>
          <ac:spMkLst>
            <pc:docMk/>
            <pc:sldMk cId="677816976" sldId="354"/>
            <ac:spMk id="3" creationId="{03423960-73AA-8F4D-8DA1-9E54D69D5DA3}"/>
          </ac:spMkLst>
        </pc:spChg>
      </pc:sldChg>
      <pc:sldChg chg="modSp add del mod">
        <pc:chgData name="Long B Nguyen" userId="f59fb8f3-a021-417a-8bc1-65c8d471c621" providerId="ADAL" clId="{0576C267-E6BF-B644-A8D6-09119D529826}" dt="2021-05-06T12:56:27.567" v="798" actId="2696"/>
        <pc:sldMkLst>
          <pc:docMk/>
          <pc:sldMk cId="1191008522" sldId="355"/>
        </pc:sldMkLst>
        <pc:spChg chg="mod">
          <ac:chgData name="Long B Nguyen" userId="f59fb8f3-a021-417a-8bc1-65c8d471c621" providerId="ADAL" clId="{0576C267-E6BF-B644-A8D6-09119D529826}" dt="2021-05-06T12:56:23.467" v="797" actId="20577"/>
          <ac:spMkLst>
            <pc:docMk/>
            <pc:sldMk cId="1191008522" sldId="355"/>
            <ac:spMk id="3" creationId="{03423960-73AA-8F4D-8DA1-9E54D69D5DA3}"/>
          </ac:spMkLst>
        </pc:spChg>
      </pc:sldChg>
      <pc:sldChg chg="add modAnim">
        <pc:chgData name="Long B Nguyen" userId="f59fb8f3-a021-417a-8bc1-65c8d471c621" providerId="ADAL" clId="{0576C267-E6BF-B644-A8D6-09119D529826}" dt="2021-05-07T12:14:00.153" v="1672"/>
        <pc:sldMkLst>
          <pc:docMk/>
          <pc:sldMk cId="3127404551" sldId="355"/>
        </pc:sldMkLst>
      </pc:sldChg>
      <pc:sldChg chg="add del">
        <pc:chgData name="Long B Nguyen" userId="f59fb8f3-a021-417a-8bc1-65c8d471c621" providerId="ADAL" clId="{0576C267-E6BF-B644-A8D6-09119D529826}" dt="2021-05-06T12:48:33.983" v="681" actId="2696"/>
        <pc:sldMkLst>
          <pc:docMk/>
          <pc:sldMk cId="1666818234" sldId="356"/>
        </pc:sldMkLst>
      </pc:sldChg>
      <pc:sldChg chg="modSp add mod modAnim">
        <pc:chgData name="Long B Nguyen" userId="f59fb8f3-a021-417a-8bc1-65c8d471c621" providerId="ADAL" clId="{0576C267-E6BF-B644-A8D6-09119D529826}" dt="2021-05-07T12:14:11.163" v="1674"/>
        <pc:sldMkLst>
          <pc:docMk/>
          <pc:sldMk cId="3582612531" sldId="356"/>
        </pc:sldMkLst>
        <pc:spChg chg="mod">
          <ac:chgData name="Long B Nguyen" userId="f59fb8f3-a021-417a-8bc1-65c8d471c621" providerId="ADAL" clId="{0576C267-E6BF-B644-A8D6-09119D529826}" dt="2021-05-06T12:56:33.798" v="801" actId="20577"/>
          <ac:spMkLst>
            <pc:docMk/>
            <pc:sldMk cId="3582612531" sldId="356"/>
            <ac:spMk id="3" creationId="{03423960-73AA-8F4D-8DA1-9E54D69D5DA3}"/>
          </ac:spMkLst>
        </pc:spChg>
      </pc:sldChg>
      <pc:sldChg chg="modSp add mod">
        <pc:chgData name="Long B Nguyen" userId="f59fb8f3-a021-417a-8bc1-65c8d471c621" providerId="ADAL" clId="{0576C267-E6BF-B644-A8D6-09119D529826}" dt="2021-05-06T12:51:11.461" v="792" actId="20577"/>
        <pc:sldMkLst>
          <pc:docMk/>
          <pc:sldMk cId="1418230355" sldId="357"/>
        </pc:sldMkLst>
        <pc:spChg chg="mod">
          <ac:chgData name="Long B Nguyen" userId="f59fb8f3-a021-417a-8bc1-65c8d471c621" providerId="ADAL" clId="{0576C267-E6BF-B644-A8D6-09119D529826}" dt="2021-05-06T12:51:11.461" v="792" actId="20577"/>
          <ac:spMkLst>
            <pc:docMk/>
            <pc:sldMk cId="1418230355" sldId="357"/>
            <ac:spMk id="3" creationId="{03423960-73AA-8F4D-8DA1-9E54D69D5DA3}"/>
          </ac:spMkLst>
        </pc:spChg>
      </pc:sldChg>
      <pc:sldChg chg="modSp add mod modAnim">
        <pc:chgData name="Long B Nguyen" userId="f59fb8f3-a021-417a-8bc1-65c8d471c621" providerId="ADAL" clId="{0576C267-E6BF-B644-A8D6-09119D529826}" dt="2021-05-07T12:14:47.219" v="1680"/>
        <pc:sldMkLst>
          <pc:docMk/>
          <pc:sldMk cId="3718713129" sldId="358"/>
        </pc:sldMkLst>
        <pc:spChg chg="mod">
          <ac:chgData name="Long B Nguyen" userId="f59fb8f3-a021-417a-8bc1-65c8d471c621" providerId="ADAL" clId="{0576C267-E6BF-B644-A8D6-09119D529826}" dt="2021-05-06T13:00:59.644" v="1219" actId="20577"/>
          <ac:spMkLst>
            <pc:docMk/>
            <pc:sldMk cId="3718713129" sldId="358"/>
            <ac:spMk id="2" creationId="{BC6F9511-CB58-AC49-AD98-860912780FFE}"/>
          </ac:spMkLst>
        </pc:spChg>
        <pc:spChg chg="mod">
          <ac:chgData name="Long B Nguyen" userId="f59fb8f3-a021-417a-8bc1-65c8d471c621" providerId="ADAL" clId="{0576C267-E6BF-B644-A8D6-09119D529826}" dt="2021-05-06T13:02:23.186" v="1372" actId="207"/>
          <ac:spMkLst>
            <pc:docMk/>
            <pc:sldMk cId="3718713129" sldId="358"/>
            <ac:spMk id="3" creationId="{CE6BD10B-9D13-604D-9877-97B355109287}"/>
          </ac:spMkLst>
        </pc:spChg>
      </pc:sldChg>
      <pc:sldChg chg="modSp add del mod">
        <pc:chgData name="Long B Nguyen" userId="f59fb8f3-a021-417a-8bc1-65c8d471c621" providerId="ADAL" clId="{0576C267-E6BF-B644-A8D6-09119D529826}" dt="2021-05-07T12:15:49.368" v="1687" actId="2696"/>
        <pc:sldMkLst>
          <pc:docMk/>
          <pc:sldMk cId="3676021339" sldId="359"/>
        </pc:sldMkLst>
        <pc:spChg chg="mod">
          <ac:chgData name="Long B Nguyen" userId="f59fb8f3-a021-417a-8bc1-65c8d471c621" providerId="ADAL" clId="{0576C267-E6BF-B644-A8D6-09119D529826}" dt="2021-05-06T13:04:57.050" v="1654"/>
          <ac:spMkLst>
            <pc:docMk/>
            <pc:sldMk cId="3676021339" sldId="359"/>
            <ac:spMk id="2" creationId="{BC6F9511-CB58-AC49-AD98-860912780FFE}"/>
          </ac:spMkLst>
        </pc:spChg>
        <pc:spChg chg="mod">
          <ac:chgData name="Long B Nguyen" userId="f59fb8f3-a021-417a-8bc1-65c8d471c621" providerId="ADAL" clId="{0576C267-E6BF-B644-A8D6-09119D529826}" dt="2021-05-06T13:04:52.146" v="1653" actId="20577"/>
          <ac:spMkLst>
            <pc:docMk/>
            <pc:sldMk cId="3676021339" sldId="359"/>
            <ac:spMk id="3" creationId="{CE6BD10B-9D13-604D-9877-97B355109287}"/>
          </ac:spMkLst>
        </pc:spChg>
      </pc:sldChg>
      <pc:sldChg chg="modSp add mod modAnim">
        <pc:chgData name="Long B Nguyen" userId="f59fb8f3-a021-417a-8bc1-65c8d471c621" providerId="ADAL" clId="{0576C267-E6BF-B644-A8D6-09119D529826}" dt="2021-05-10T14:57:40.406" v="2748" actId="20577"/>
        <pc:sldMkLst>
          <pc:docMk/>
          <pc:sldMk cId="1133356598" sldId="360"/>
        </pc:sldMkLst>
        <pc:spChg chg="mod">
          <ac:chgData name="Long B Nguyen" userId="f59fb8f3-a021-417a-8bc1-65c8d471c621" providerId="ADAL" clId="{0576C267-E6BF-B644-A8D6-09119D529826}" dt="2021-05-07T12:23:24.821" v="2206" actId="20577"/>
          <ac:spMkLst>
            <pc:docMk/>
            <pc:sldMk cId="1133356598" sldId="360"/>
            <ac:spMk id="2" creationId="{BC6F9511-CB58-AC49-AD98-860912780FFE}"/>
          </ac:spMkLst>
        </pc:spChg>
        <pc:spChg chg="mod">
          <ac:chgData name="Long B Nguyen" userId="f59fb8f3-a021-417a-8bc1-65c8d471c621" providerId="ADAL" clId="{0576C267-E6BF-B644-A8D6-09119D529826}" dt="2021-05-10T14:57:40.406" v="2748" actId="20577"/>
          <ac:spMkLst>
            <pc:docMk/>
            <pc:sldMk cId="1133356598" sldId="360"/>
            <ac:spMk id="3" creationId="{CE6BD10B-9D13-604D-9877-97B355109287}"/>
          </ac:spMkLst>
        </pc:spChg>
      </pc:sldChg>
      <pc:sldChg chg="modSp add mod">
        <pc:chgData name="Long B Nguyen" userId="f59fb8f3-a021-417a-8bc1-65c8d471c621" providerId="ADAL" clId="{0576C267-E6BF-B644-A8D6-09119D529826}" dt="2021-05-07T12:27:56.376" v="2320" actId="20577"/>
        <pc:sldMkLst>
          <pc:docMk/>
          <pc:sldMk cId="1789203214" sldId="361"/>
        </pc:sldMkLst>
        <pc:spChg chg="mod">
          <ac:chgData name="Long B Nguyen" userId="f59fb8f3-a021-417a-8bc1-65c8d471c621" providerId="ADAL" clId="{0576C267-E6BF-B644-A8D6-09119D529826}" dt="2021-05-07T12:27:10.028" v="2270"/>
          <ac:spMkLst>
            <pc:docMk/>
            <pc:sldMk cId="1789203214" sldId="361"/>
            <ac:spMk id="2" creationId="{BC6F9511-CB58-AC49-AD98-860912780FFE}"/>
          </ac:spMkLst>
        </pc:spChg>
        <pc:spChg chg="mod">
          <ac:chgData name="Long B Nguyen" userId="f59fb8f3-a021-417a-8bc1-65c8d471c621" providerId="ADAL" clId="{0576C267-E6BF-B644-A8D6-09119D529826}" dt="2021-05-07T12:27:56.376" v="2320" actId="20577"/>
          <ac:spMkLst>
            <pc:docMk/>
            <pc:sldMk cId="1789203214" sldId="361"/>
            <ac:spMk id="3" creationId="{CE6BD10B-9D13-604D-9877-97B355109287}"/>
          </ac:spMkLst>
        </pc:spChg>
      </pc:sldChg>
      <pc:sldChg chg="modSp add mod">
        <pc:chgData name="Long B Nguyen" userId="f59fb8f3-a021-417a-8bc1-65c8d471c621" providerId="ADAL" clId="{0576C267-E6BF-B644-A8D6-09119D529826}" dt="2021-05-07T15:57:42.833" v="2491" actId="20577"/>
        <pc:sldMkLst>
          <pc:docMk/>
          <pc:sldMk cId="325895786" sldId="362"/>
        </pc:sldMkLst>
        <pc:spChg chg="mod">
          <ac:chgData name="Long B Nguyen" userId="f59fb8f3-a021-417a-8bc1-65c8d471c621" providerId="ADAL" clId="{0576C267-E6BF-B644-A8D6-09119D529826}" dt="2021-05-07T15:56:39.613" v="2468" actId="20577"/>
          <ac:spMkLst>
            <pc:docMk/>
            <pc:sldMk cId="325895786" sldId="362"/>
            <ac:spMk id="2" creationId="{BC6F9511-CB58-AC49-AD98-860912780FFE}"/>
          </ac:spMkLst>
        </pc:spChg>
        <pc:spChg chg="mod">
          <ac:chgData name="Long B Nguyen" userId="f59fb8f3-a021-417a-8bc1-65c8d471c621" providerId="ADAL" clId="{0576C267-E6BF-B644-A8D6-09119D529826}" dt="2021-05-07T15:57:42.833" v="2491" actId="20577"/>
          <ac:spMkLst>
            <pc:docMk/>
            <pc:sldMk cId="325895786" sldId="362"/>
            <ac:spMk id="3" creationId="{CE6BD10B-9D13-604D-9877-97B355109287}"/>
          </ac:spMkLst>
        </pc:spChg>
      </pc:sldChg>
      <pc:sldChg chg="modSp add mod">
        <pc:chgData name="Long B Nguyen" userId="f59fb8f3-a021-417a-8bc1-65c8d471c621" providerId="ADAL" clId="{0576C267-E6BF-B644-A8D6-09119D529826}" dt="2021-05-07T16:03:14.657" v="2733" actId="20577"/>
        <pc:sldMkLst>
          <pc:docMk/>
          <pc:sldMk cId="1010857515" sldId="363"/>
        </pc:sldMkLst>
        <pc:spChg chg="mod">
          <ac:chgData name="Long B Nguyen" userId="f59fb8f3-a021-417a-8bc1-65c8d471c621" providerId="ADAL" clId="{0576C267-E6BF-B644-A8D6-09119D529826}" dt="2021-05-07T16:03:14.657" v="2733" actId="20577"/>
          <ac:spMkLst>
            <pc:docMk/>
            <pc:sldMk cId="1010857515" sldId="363"/>
            <ac:spMk id="3" creationId="{CE6BD10B-9D13-604D-9877-97B355109287}"/>
          </ac:spMkLst>
        </pc:spChg>
      </pc:sldChg>
      <pc:sldChg chg="modSp add del mod">
        <pc:chgData name="Long B Nguyen" userId="f59fb8f3-a021-417a-8bc1-65c8d471c621" providerId="ADAL" clId="{0576C267-E6BF-B644-A8D6-09119D529826}" dt="2021-05-07T16:00:31.152" v="2623" actId="2696"/>
        <pc:sldMkLst>
          <pc:docMk/>
          <pc:sldMk cId="3832797411" sldId="363"/>
        </pc:sldMkLst>
        <pc:spChg chg="mod">
          <ac:chgData name="Long B Nguyen" userId="f59fb8f3-a021-417a-8bc1-65c8d471c621" providerId="ADAL" clId="{0576C267-E6BF-B644-A8D6-09119D529826}" dt="2021-05-07T15:58:35.325" v="2546" actId="20577"/>
          <ac:spMkLst>
            <pc:docMk/>
            <pc:sldMk cId="3832797411" sldId="363"/>
            <ac:spMk id="2" creationId="{BC6F9511-CB58-AC49-AD98-860912780FFE}"/>
          </ac:spMkLst>
        </pc:spChg>
        <pc:spChg chg="mod">
          <ac:chgData name="Long B Nguyen" userId="f59fb8f3-a021-417a-8bc1-65c8d471c621" providerId="ADAL" clId="{0576C267-E6BF-B644-A8D6-09119D529826}" dt="2021-05-07T15:58:52.546" v="2549"/>
          <ac:spMkLst>
            <pc:docMk/>
            <pc:sldMk cId="3832797411" sldId="363"/>
            <ac:spMk id="3" creationId="{CE6BD10B-9D13-604D-9877-97B355109287}"/>
          </ac:spMkLst>
        </pc:spChg>
      </pc:sldChg>
      <pc:sldChg chg="add del">
        <pc:chgData name="Long B Nguyen" userId="f59fb8f3-a021-417a-8bc1-65c8d471c621" providerId="ADAL" clId="{0576C267-E6BF-B644-A8D6-09119D529826}" dt="2021-05-07T16:03:57.848" v="2734" actId="2696"/>
        <pc:sldMkLst>
          <pc:docMk/>
          <pc:sldMk cId="2065126652" sldId="364"/>
        </pc:sldMkLst>
      </pc:sldChg>
      <pc:sldChg chg="modSp add mod modAnim">
        <pc:chgData name="Long B Nguyen" userId="f59fb8f3-a021-417a-8bc1-65c8d471c621" providerId="ADAL" clId="{0576C267-E6BF-B644-A8D6-09119D529826}" dt="2021-05-07T12:14:40.006" v="1679"/>
        <pc:sldMkLst>
          <pc:docMk/>
          <pc:sldMk cId="2546880855" sldId="365"/>
        </pc:sldMkLst>
        <pc:spChg chg="mod">
          <ac:chgData name="Long B Nguyen" userId="f59fb8f3-a021-417a-8bc1-65c8d471c621" providerId="ADAL" clId="{0576C267-E6BF-B644-A8D6-09119D529826}" dt="2021-05-06T12:59:37.161" v="1122"/>
          <ac:spMkLst>
            <pc:docMk/>
            <pc:sldMk cId="2546880855" sldId="365"/>
            <ac:spMk id="2" creationId="{BC6F9511-CB58-AC49-AD98-860912780FFE}"/>
          </ac:spMkLst>
        </pc:spChg>
        <pc:spChg chg="mod">
          <ac:chgData name="Long B Nguyen" userId="f59fb8f3-a021-417a-8bc1-65c8d471c621" providerId="ADAL" clId="{0576C267-E6BF-B644-A8D6-09119D529826}" dt="2021-05-06T13:00:20.821" v="1169" actId="113"/>
          <ac:spMkLst>
            <pc:docMk/>
            <pc:sldMk cId="2546880855" sldId="365"/>
            <ac:spMk id="3" creationId="{CE6BD10B-9D13-604D-9877-97B355109287}"/>
          </ac:spMkLst>
        </pc:spChg>
      </pc:sldChg>
      <pc:sldChg chg="modSp add mod modAnim">
        <pc:chgData name="Long B Nguyen" userId="f59fb8f3-a021-417a-8bc1-65c8d471c621" providerId="ADAL" clId="{0576C267-E6BF-B644-A8D6-09119D529826}" dt="2021-05-07T12:15:29.324" v="1686"/>
        <pc:sldMkLst>
          <pc:docMk/>
          <pc:sldMk cId="2141245490" sldId="366"/>
        </pc:sldMkLst>
        <pc:spChg chg="mod">
          <ac:chgData name="Long B Nguyen" userId="f59fb8f3-a021-417a-8bc1-65c8d471c621" providerId="ADAL" clId="{0576C267-E6BF-B644-A8D6-09119D529826}" dt="2021-05-07T12:15:17.238" v="1685" actId="20577"/>
          <ac:spMkLst>
            <pc:docMk/>
            <pc:sldMk cId="2141245490" sldId="366"/>
            <ac:spMk id="3" creationId="{CE6BD10B-9D13-604D-9877-97B355109287}"/>
          </ac:spMkLst>
        </pc:spChg>
      </pc:sldChg>
      <pc:sldChg chg="modSp add mod modAnim">
        <pc:chgData name="Long B Nguyen" userId="f59fb8f3-a021-417a-8bc1-65c8d471c621" providerId="ADAL" clId="{0576C267-E6BF-B644-A8D6-09119D529826}" dt="2021-05-07T15:55:56.464" v="2430" actId="20577"/>
        <pc:sldMkLst>
          <pc:docMk/>
          <pc:sldMk cId="1149324039" sldId="367"/>
        </pc:sldMkLst>
        <pc:spChg chg="mod">
          <ac:chgData name="Long B Nguyen" userId="f59fb8f3-a021-417a-8bc1-65c8d471c621" providerId="ADAL" clId="{0576C267-E6BF-B644-A8D6-09119D529826}" dt="2021-05-07T12:16:11.906" v="1689" actId="20577"/>
          <ac:spMkLst>
            <pc:docMk/>
            <pc:sldMk cId="1149324039" sldId="367"/>
            <ac:spMk id="2" creationId="{BC6F9511-CB58-AC49-AD98-860912780FFE}"/>
          </ac:spMkLst>
        </pc:spChg>
        <pc:spChg chg="mod">
          <ac:chgData name="Long B Nguyen" userId="f59fb8f3-a021-417a-8bc1-65c8d471c621" providerId="ADAL" clId="{0576C267-E6BF-B644-A8D6-09119D529826}" dt="2021-05-07T15:55:56.464" v="2430" actId="20577"/>
          <ac:spMkLst>
            <pc:docMk/>
            <pc:sldMk cId="1149324039" sldId="367"/>
            <ac:spMk id="3" creationId="{CE6BD10B-9D13-604D-9877-97B355109287}"/>
          </ac:spMkLst>
        </pc:spChg>
      </pc:sldChg>
      <pc:sldChg chg="delSp modSp add mod">
        <pc:chgData name="Long B Nguyen" userId="f59fb8f3-a021-417a-8bc1-65c8d471c621" providerId="ADAL" clId="{0576C267-E6BF-B644-A8D6-09119D529826}" dt="2021-05-24T15:02:59.098" v="6044" actId="20577"/>
        <pc:sldMkLst>
          <pc:docMk/>
          <pc:sldMk cId="2879578628" sldId="368"/>
        </pc:sldMkLst>
        <pc:spChg chg="mod">
          <ac:chgData name="Long B Nguyen" userId="f59fb8f3-a021-417a-8bc1-65c8d471c621" providerId="ADAL" clId="{0576C267-E6BF-B644-A8D6-09119D529826}" dt="2021-05-24T15:02:59.098" v="6044" actId="20577"/>
          <ac:spMkLst>
            <pc:docMk/>
            <pc:sldMk cId="2879578628" sldId="368"/>
            <ac:spMk id="2" creationId="{BC6F9511-CB58-AC49-AD98-860912780FFE}"/>
          </ac:spMkLst>
        </pc:spChg>
        <pc:spChg chg="del">
          <ac:chgData name="Long B Nguyen" userId="f59fb8f3-a021-417a-8bc1-65c8d471c621" providerId="ADAL" clId="{0576C267-E6BF-B644-A8D6-09119D529826}" dt="2021-05-07T12:27:28.642" v="2272" actId="478"/>
          <ac:spMkLst>
            <pc:docMk/>
            <pc:sldMk cId="2879578628" sldId="368"/>
            <ac:spMk id="3" creationId="{CE6BD10B-9D13-604D-9877-97B355109287}"/>
          </ac:spMkLst>
        </pc:spChg>
      </pc:sldChg>
      <pc:sldChg chg="modSp add mod">
        <pc:chgData name="Long B Nguyen" userId="f59fb8f3-a021-417a-8bc1-65c8d471c621" providerId="ADAL" clId="{0576C267-E6BF-B644-A8D6-09119D529826}" dt="2021-05-07T16:00:38.739" v="2656" actId="20577"/>
        <pc:sldMkLst>
          <pc:docMk/>
          <pc:sldMk cId="1543578782" sldId="369"/>
        </pc:sldMkLst>
        <pc:spChg chg="mod">
          <ac:chgData name="Long B Nguyen" userId="f59fb8f3-a021-417a-8bc1-65c8d471c621" providerId="ADAL" clId="{0576C267-E6BF-B644-A8D6-09119D529826}" dt="2021-05-07T16:00:38.739" v="2656" actId="20577"/>
          <ac:spMkLst>
            <pc:docMk/>
            <pc:sldMk cId="1543578782" sldId="369"/>
            <ac:spMk id="3" creationId="{CE6BD10B-9D13-604D-9877-97B355109287}"/>
          </ac:spMkLst>
        </pc:spChg>
      </pc:sldChg>
      <pc:sldChg chg="new del">
        <pc:chgData name="Long B Nguyen" userId="f59fb8f3-a021-417a-8bc1-65c8d471c621" providerId="ADAL" clId="{0576C267-E6BF-B644-A8D6-09119D529826}" dt="2021-05-07T15:55:58.334" v="2431" actId="2696"/>
        <pc:sldMkLst>
          <pc:docMk/>
          <pc:sldMk cId="2872297706" sldId="369"/>
        </pc:sldMkLst>
      </pc:sldChg>
      <pc:sldChg chg="modSp add mod">
        <pc:chgData name="Long B Nguyen" userId="f59fb8f3-a021-417a-8bc1-65c8d471c621" providerId="ADAL" clId="{0576C267-E6BF-B644-A8D6-09119D529826}" dt="2021-05-17T15:10:11.595" v="2776" actId="20577"/>
        <pc:sldMkLst>
          <pc:docMk/>
          <pc:sldMk cId="2944137601" sldId="542"/>
        </pc:sldMkLst>
        <pc:spChg chg="mod">
          <ac:chgData name="Long B Nguyen" userId="f59fb8f3-a021-417a-8bc1-65c8d471c621" providerId="ADAL" clId="{0576C267-E6BF-B644-A8D6-09119D529826}" dt="2021-05-17T15:09:49.297" v="2758" actId="1076"/>
          <ac:spMkLst>
            <pc:docMk/>
            <pc:sldMk cId="2944137601" sldId="542"/>
            <ac:spMk id="2" creationId="{F9B45207-3758-EE4E-AE72-A18C7DCF880E}"/>
          </ac:spMkLst>
        </pc:spChg>
        <pc:spChg chg="mod">
          <ac:chgData name="Long B Nguyen" userId="f59fb8f3-a021-417a-8bc1-65c8d471c621" providerId="ADAL" clId="{0576C267-E6BF-B644-A8D6-09119D529826}" dt="2021-05-17T15:10:11.595" v="2776" actId="20577"/>
          <ac:spMkLst>
            <pc:docMk/>
            <pc:sldMk cId="2944137601" sldId="542"/>
            <ac:spMk id="3" creationId="{93A17F48-4F51-5547-A8A8-BEB6B1341C84}"/>
          </ac:spMkLst>
        </pc:spChg>
      </pc:sldChg>
      <pc:sldChg chg="modSp add mod">
        <pc:chgData name="Long B Nguyen" userId="f59fb8f3-a021-417a-8bc1-65c8d471c621" providerId="ADAL" clId="{0576C267-E6BF-B644-A8D6-09119D529826}" dt="2021-05-24T15:02:45.135" v="6026" actId="20577"/>
        <pc:sldMkLst>
          <pc:docMk/>
          <pc:sldMk cId="2802854376" sldId="543"/>
        </pc:sldMkLst>
        <pc:spChg chg="mod">
          <ac:chgData name="Long B Nguyen" userId="f59fb8f3-a021-417a-8bc1-65c8d471c621" providerId="ADAL" clId="{0576C267-E6BF-B644-A8D6-09119D529826}" dt="2021-05-24T15:02:45.135" v="6026" actId="20577"/>
          <ac:spMkLst>
            <pc:docMk/>
            <pc:sldMk cId="2802854376" sldId="543"/>
            <ac:spMk id="2" creationId="{BC6F9511-CB58-AC49-AD98-860912780FFE}"/>
          </ac:spMkLst>
        </pc:spChg>
      </pc:sldChg>
      <pc:sldChg chg="modSp add mod">
        <pc:chgData name="Long B Nguyen" userId="f59fb8f3-a021-417a-8bc1-65c8d471c621" providerId="ADAL" clId="{0576C267-E6BF-B644-A8D6-09119D529826}" dt="2021-05-19T13:51:01.924" v="3928" actId="20577"/>
        <pc:sldMkLst>
          <pc:docMk/>
          <pc:sldMk cId="371263916" sldId="544"/>
        </pc:sldMkLst>
        <pc:spChg chg="mod">
          <ac:chgData name="Long B Nguyen" userId="f59fb8f3-a021-417a-8bc1-65c8d471c621" providerId="ADAL" clId="{0576C267-E6BF-B644-A8D6-09119D529826}" dt="2021-05-18T17:12:27.588" v="2824" actId="20577"/>
          <ac:spMkLst>
            <pc:docMk/>
            <pc:sldMk cId="371263916" sldId="544"/>
            <ac:spMk id="2" creationId="{BC6F9511-CB58-AC49-AD98-860912780FFE}"/>
          </ac:spMkLst>
        </pc:spChg>
        <pc:spChg chg="mod">
          <ac:chgData name="Long B Nguyen" userId="f59fb8f3-a021-417a-8bc1-65c8d471c621" providerId="ADAL" clId="{0576C267-E6BF-B644-A8D6-09119D529826}" dt="2021-05-19T13:51:01.924" v="3928" actId="20577"/>
          <ac:spMkLst>
            <pc:docMk/>
            <pc:sldMk cId="371263916" sldId="544"/>
            <ac:spMk id="3" creationId="{CE6BD10B-9D13-604D-9877-97B355109287}"/>
          </ac:spMkLst>
        </pc:spChg>
      </pc:sldChg>
      <pc:sldChg chg="modSp add mod">
        <pc:chgData name="Long B Nguyen" userId="f59fb8f3-a021-417a-8bc1-65c8d471c621" providerId="ADAL" clId="{0576C267-E6BF-B644-A8D6-09119D529826}" dt="2021-05-18T17:39:26.032" v="3621" actId="207"/>
        <pc:sldMkLst>
          <pc:docMk/>
          <pc:sldMk cId="74938920" sldId="545"/>
        </pc:sldMkLst>
        <pc:spChg chg="mod">
          <ac:chgData name="Long B Nguyen" userId="f59fb8f3-a021-417a-8bc1-65c8d471c621" providerId="ADAL" clId="{0576C267-E6BF-B644-A8D6-09119D529826}" dt="2021-05-18T17:37:09.366" v="3501" actId="20577"/>
          <ac:spMkLst>
            <pc:docMk/>
            <pc:sldMk cId="74938920" sldId="545"/>
            <ac:spMk id="2" creationId="{BC6F9511-CB58-AC49-AD98-860912780FFE}"/>
          </ac:spMkLst>
        </pc:spChg>
        <pc:spChg chg="mod">
          <ac:chgData name="Long B Nguyen" userId="f59fb8f3-a021-417a-8bc1-65c8d471c621" providerId="ADAL" clId="{0576C267-E6BF-B644-A8D6-09119D529826}" dt="2021-05-18T17:39:26.032" v="3621" actId="207"/>
          <ac:spMkLst>
            <pc:docMk/>
            <pc:sldMk cId="74938920" sldId="545"/>
            <ac:spMk id="3" creationId="{CE6BD10B-9D13-604D-9877-97B355109287}"/>
          </ac:spMkLst>
        </pc:spChg>
      </pc:sldChg>
      <pc:sldChg chg="modSp add mod">
        <pc:chgData name="Long B Nguyen" userId="f59fb8f3-a021-417a-8bc1-65c8d471c621" providerId="ADAL" clId="{0576C267-E6BF-B644-A8D6-09119D529826}" dt="2021-05-18T17:40:11.619" v="3628" actId="20577"/>
        <pc:sldMkLst>
          <pc:docMk/>
          <pc:sldMk cId="775703315" sldId="546"/>
        </pc:sldMkLst>
        <pc:spChg chg="mod">
          <ac:chgData name="Long B Nguyen" userId="f59fb8f3-a021-417a-8bc1-65c8d471c621" providerId="ADAL" clId="{0576C267-E6BF-B644-A8D6-09119D529826}" dt="2021-05-18T17:40:11.619" v="3628" actId="20577"/>
          <ac:spMkLst>
            <pc:docMk/>
            <pc:sldMk cId="775703315" sldId="546"/>
            <ac:spMk id="2" creationId="{BC6F9511-CB58-AC49-AD98-860912780FFE}"/>
          </ac:spMkLst>
        </pc:spChg>
        <pc:spChg chg="mod">
          <ac:chgData name="Long B Nguyen" userId="f59fb8f3-a021-417a-8bc1-65c8d471c621" providerId="ADAL" clId="{0576C267-E6BF-B644-A8D6-09119D529826}" dt="2021-05-18T17:19:41.513" v="3467" actId="207"/>
          <ac:spMkLst>
            <pc:docMk/>
            <pc:sldMk cId="775703315" sldId="546"/>
            <ac:spMk id="3" creationId="{CE6BD10B-9D13-604D-9877-97B355109287}"/>
          </ac:spMkLst>
        </pc:spChg>
      </pc:sldChg>
      <pc:sldChg chg="modSp add mod">
        <pc:chgData name="Long B Nguyen" userId="f59fb8f3-a021-417a-8bc1-65c8d471c621" providerId="ADAL" clId="{0576C267-E6BF-B644-A8D6-09119D529826}" dt="2021-05-18T17:39:20.526" v="3620" actId="207"/>
        <pc:sldMkLst>
          <pc:docMk/>
          <pc:sldMk cId="2556757169" sldId="547"/>
        </pc:sldMkLst>
        <pc:spChg chg="mod">
          <ac:chgData name="Long B Nguyen" userId="f59fb8f3-a021-417a-8bc1-65c8d471c621" providerId="ADAL" clId="{0576C267-E6BF-B644-A8D6-09119D529826}" dt="2021-05-18T17:37:02.762" v="3485" actId="20577"/>
          <ac:spMkLst>
            <pc:docMk/>
            <pc:sldMk cId="2556757169" sldId="547"/>
            <ac:spMk id="2" creationId="{BC6F9511-CB58-AC49-AD98-860912780FFE}"/>
          </ac:spMkLst>
        </pc:spChg>
        <pc:spChg chg="mod">
          <ac:chgData name="Long B Nguyen" userId="f59fb8f3-a021-417a-8bc1-65c8d471c621" providerId="ADAL" clId="{0576C267-E6BF-B644-A8D6-09119D529826}" dt="2021-05-18T17:39:20.526" v="3620" actId="207"/>
          <ac:spMkLst>
            <pc:docMk/>
            <pc:sldMk cId="2556757169" sldId="547"/>
            <ac:spMk id="3" creationId="{CE6BD10B-9D13-604D-9877-97B355109287}"/>
          </ac:spMkLst>
        </pc:spChg>
      </pc:sldChg>
      <pc:sldChg chg="modSp add mod">
        <pc:chgData name="Long B Nguyen" userId="f59fb8f3-a021-417a-8bc1-65c8d471c621" providerId="ADAL" clId="{0576C267-E6BF-B644-A8D6-09119D529826}" dt="2021-05-18T17:42:01.503" v="3824" actId="20577"/>
        <pc:sldMkLst>
          <pc:docMk/>
          <pc:sldMk cId="2649014935" sldId="548"/>
        </pc:sldMkLst>
        <pc:spChg chg="mod">
          <ac:chgData name="Long B Nguyen" userId="f59fb8f3-a021-417a-8bc1-65c8d471c621" providerId="ADAL" clId="{0576C267-E6BF-B644-A8D6-09119D529826}" dt="2021-05-18T17:40:14.915" v="3634" actId="20577"/>
          <ac:spMkLst>
            <pc:docMk/>
            <pc:sldMk cId="2649014935" sldId="548"/>
            <ac:spMk id="2" creationId="{BC6F9511-CB58-AC49-AD98-860912780FFE}"/>
          </ac:spMkLst>
        </pc:spChg>
        <pc:spChg chg="mod">
          <ac:chgData name="Long B Nguyen" userId="f59fb8f3-a021-417a-8bc1-65c8d471c621" providerId="ADAL" clId="{0576C267-E6BF-B644-A8D6-09119D529826}" dt="2021-05-18T17:42:01.503" v="3824" actId="20577"/>
          <ac:spMkLst>
            <pc:docMk/>
            <pc:sldMk cId="2649014935" sldId="548"/>
            <ac:spMk id="3" creationId="{CE6BD10B-9D13-604D-9877-97B355109287}"/>
          </ac:spMkLst>
        </pc:spChg>
      </pc:sldChg>
      <pc:sldChg chg="modSp add mod">
        <pc:chgData name="Long B Nguyen" userId="f59fb8f3-a021-417a-8bc1-65c8d471c621" providerId="ADAL" clId="{0576C267-E6BF-B644-A8D6-09119D529826}" dt="2021-05-18T17:48:19.392" v="3917" actId="20577"/>
        <pc:sldMkLst>
          <pc:docMk/>
          <pc:sldMk cId="1114803321" sldId="549"/>
        </pc:sldMkLst>
        <pc:spChg chg="mod">
          <ac:chgData name="Long B Nguyen" userId="f59fb8f3-a021-417a-8bc1-65c8d471c621" providerId="ADAL" clId="{0576C267-E6BF-B644-A8D6-09119D529826}" dt="2021-05-18T17:47:20.229" v="3834" actId="20577"/>
          <ac:spMkLst>
            <pc:docMk/>
            <pc:sldMk cId="1114803321" sldId="549"/>
            <ac:spMk id="2" creationId="{BC6F9511-CB58-AC49-AD98-860912780FFE}"/>
          </ac:spMkLst>
        </pc:spChg>
        <pc:spChg chg="mod">
          <ac:chgData name="Long B Nguyen" userId="f59fb8f3-a021-417a-8bc1-65c8d471c621" providerId="ADAL" clId="{0576C267-E6BF-B644-A8D6-09119D529826}" dt="2021-05-18T17:48:19.392" v="3917" actId="20577"/>
          <ac:spMkLst>
            <pc:docMk/>
            <pc:sldMk cId="1114803321" sldId="549"/>
            <ac:spMk id="3" creationId="{CE6BD10B-9D13-604D-9877-97B355109287}"/>
          </ac:spMkLst>
        </pc:spChg>
      </pc:sldChg>
      <pc:sldChg chg="modSp add mod">
        <pc:chgData name="Long B Nguyen" userId="f59fb8f3-a021-417a-8bc1-65c8d471c621" providerId="ADAL" clId="{0576C267-E6BF-B644-A8D6-09119D529826}" dt="2021-05-24T15:03:17.679" v="6052" actId="20577"/>
        <pc:sldMkLst>
          <pc:docMk/>
          <pc:sldMk cId="177006165" sldId="550"/>
        </pc:sldMkLst>
        <pc:spChg chg="mod">
          <ac:chgData name="Long B Nguyen" userId="f59fb8f3-a021-417a-8bc1-65c8d471c621" providerId="ADAL" clId="{0576C267-E6BF-B644-A8D6-09119D529826}" dt="2021-05-24T15:03:17.679" v="6052" actId="20577"/>
          <ac:spMkLst>
            <pc:docMk/>
            <pc:sldMk cId="177006165" sldId="550"/>
            <ac:spMk id="2" creationId="{BC6F9511-CB58-AC49-AD98-860912780FFE}"/>
          </ac:spMkLst>
        </pc:spChg>
      </pc:sldChg>
      <pc:sldChg chg="modSp add mod modAnim">
        <pc:chgData name="Long B Nguyen" userId="f59fb8f3-a021-417a-8bc1-65c8d471c621" providerId="ADAL" clId="{0576C267-E6BF-B644-A8D6-09119D529826}" dt="2021-05-19T15:39:49.021" v="4694" actId="255"/>
        <pc:sldMkLst>
          <pc:docMk/>
          <pc:sldMk cId="1392099590" sldId="551"/>
        </pc:sldMkLst>
        <pc:spChg chg="mod">
          <ac:chgData name="Long B Nguyen" userId="f59fb8f3-a021-417a-8bc1-65c8d471c621" providerId="ADAL" clId="{0576C267-E6BF-B644-A8D6-09119D529826}" dt="2021-05-19T14:43:16.914" v="3998" actId="20577"/>
          <ac:spMkLst>
            <pc:docMk/>
            <pc:sldMk cId="1392099590" sldId="551"/>
            <ac:spMk id="2" creationId="{BC6F9511-CB58-AC49-AD98-860912780FFE}"/>
          </ac:spMkLst>
        </pc:spChg>
        <pc:spChg chg="mod">
          <ac:chgData name="Long B Nguyen" userId="f59fb8f3-a021-417a-8bc1-65c8d471c621" providerId="ADAL" clId="{0576C267-E6BF-B644-A8D6-09119D529826}" dt="2021-05-19T15:39:49.021" v="4694" actId="255"/>
          <ac:spMkLst>
            <pc:docMk/>
            <pc:sldMk cId="1392099590" sldId="551"/>
            <ac:spMk id="3" creationId="{CE6BD10B-9D13-604D-9877-97B355109287}"/>
          </ac:spMkLst>
        </pc:spChg>
      </pc:sldChg>
      <pc:sldChg chg="modSp add mod">
        <pc:chgData name="Long B Nguyen" userId="f59fb8f3-a021-417a-8bc1-65c8d471c621" providerId="ADAL" clId="{0576C267-E6BF-B644-A8D6-09119D529826}" dt="2021-05-24T15:03:35.960" v="6069" actId="20577"/>
        <pc:sldMkLst>
          <pc:docMk/>
          <pc:sldMk cId="988052880" sldId="552"/>
        </pc:sldMkLst>
        <pc:spChg chg="mod">
          <ac:chgData name="Long B Nguyen" userId="f59fb8f3-a021-417a-8bc1-65c8d471c621" providerId="ADAL" clId="{0576C267-E6BF-B644-A8D6-09119D529826}" dt="2021-05-19T15:44:43.625" v="4745" actId="20577"/>
          <ac:spMkLst>
            <pc:docMk/>
            <pc:sldMk cId="988052880" sldId="552"/>
            <ac:spMk id="2" creationId="{BC6F9511-CB58-AC49-AD98-860912780FFE}"/>
          </ac:spMkLst>
        </pc:spChg>
        <pc:spChg chg="mod">
          <ac:chgData name="Long B Nguyen" userId="f59fb8f3-a021-417a-8bc1-65c8d471c621" providerId="ADAL" clId="{0576C267-E6BF-B644-A8D6-09119D529826}" dt="2021-05-24T15:03:35.960" v="6069" actId="20577"/>
          <ac:spMkLst>
            <pc:docMk/>
            <pc:sldMk cId="988052880" sldId="552"/>
            <ac:spMk id="3" creationId="{CE6BD10B-9D13-604D-9877-97B355109287}"/>
          </ac:spMkLst>
        </pc:spChg>
      </pc:sldChg>
      <pc:sldChg chg="modSp add mod modAnim">
        <pc:chgData name="Long B Nguyen" userId="f59fb8f3-a021-417a-8bc1-65c8d471c621" providerId="ADAL" clId="{0576C267-E6BF-B644-A8D6-09119D529826}" dt="2021-05-21T17:04:56.350" v="5333" actId="20577"/>
        <pc:sldMkLst>
          <pc:docMk/>
          <pc:sldMk cId="1379105576" sldId="553"/>
        </pc:sldMkLst>
        <pc:spChg chg="mod">
          <ac:chgData name="Long B Nguyen" userId="f59fb8f3-a021-417a-8bc1-65c8d471c621" providerId="ADAL" clId="{0576C267-E6BF-B644-A8D6-09119D529826}" dt="2021-05-20T15:01:16.199" v="4926" actId="20577"/>
          <ac:spMkLst>
            <pc:docMk/>
            <pc:sldMk cId="1379105576" sldId="553"/>
            <ac:spMk id="29698" creationId="{2032BC28-BF0A-9449-BB15-9BE6BD380EA4}"/>
          </ac:spMkLst>
        </pc:spChg>
        <pc:spChg chg="mod">
          <ac:chgData name="Long B Nguyen" userId="f59fb8f3-a021-417a-8bc1-65c8d471c621" providerId="ADAL" clId="{0576C267-E6BF-B644-A8D6-09119D529826}" dt="2021-05-21T17:04:56.350" v="5333" actId="20577"/>
          <ac:spMkLst>
            <pc:docMk/>
            <pc:sldMk cId="1379105576" sldId="553"/>
            <ac:spMk id="369667" creationId="{47E86255-DD44-C741-AB8B-33D04A9B82F2}"/>
          </ac:spMkLst>
        </pc:spChg>
      </pc:sldChg>
      <pc:sldChg chg="modSp add mod">
        <pc:chgData name="Long B Nguyen" userId="f59fb8f3-a021-417a-8bc1-65c8d471c621" providerId="ADAL" clId="{0576C267-E6BF-B644-A8D6-09119D529826}" dt="2021-05-24T15:03:25.097" v="6060" actId="20577"/>
        <pc:sldMkLst>
          <pc:docMk/>
          <pc:sldMk cId="2644801842" sldId="554"/>
        </pc:sldMkLst>
        <pc:spChg chg="mod">
          <ac:chgData name="Long B Nguyen" userId="f59fb8f3-a021-417a-8bc1-65c8d471c621" providerId="ADAL" clId="{0576C267-E6BF-B644-A8D6-09119D529826}" dt="2021-05-24T15:03:25.097" v="6060" actId="20577"/>
          <ac:spMkLst>
            <pc:docMk/>
            <pc:sldMk cId="2644801842" sldId="554"/>
            <ac:spMk id="2" creationId="{BC6F9511-CB58-AC49-AD98-860912780FFE}"/>
          </ac:spMkLst>
        </pc:spChg>
      </pc:sldChg>
      <pc:sldChg chg="modSp add mod">
        <pc:chgData name="Long B Nguyen" userId="f59fb8f3-a021-417a-8bc1-65c8d471c621" providerId="ADAL" clId="{0576C267-E6BF-B644-A8D6-09119D529826}" dt="2021-05-24T14:58:35.334" v="5917" actId="20577"/>
        <pc:sldMkLst>
          <pc:docMk/>
          <pc:sldMk cId="3061585853" sldId="555"/>
        </pc:sldMkLst>
        <pc:spChg chg="mod">
          <ac:chgData name="Long B Nguyen" userId="f59fb8f3-a021-417a-8bc1-65c8d471c621" providerId="ADAL" clId="{0576C267-E6BF-B644-A8D6-09119D529826}" dt="2021-05-24T14:53:04.555" v="5402" actId="20577"/>
          <ac:spMkLst>
            <pc:docMk/>
            <pc:sldMk cId="3061585853" sldId="555"/>
            <ac:spMk id="2" creationId="{BC6F9511-CB58-AC49-AD98-860912780FFE}"/>
          </ac:spMkLst>
        </pc:spChg>
        <pc:spChg chg="mod">
          <ac:chgData name="Long B Nguyen" userId="f59fb8f3-a021-417a-8bc1-65c8d471c621" providerId="ADAL" clId="{0576C267-E6BF-B644-A8D6-09119D529826}" dt="2021-05-24T14:58:35.334" v="5917" actId="20577"/>
          <ac:spMkLst>
            <pc:docMk/>
            <pc:sldMk cId="3061585853" sldId="555"/>
            <ac:spMk id="3" creationId="{CE6BD10B-9D13-604D-9877-97B355109287}"/>
          </ac:spMkLst>
        </pc:spChg>
      </pc:sldChg>
      <pc:sldChg chg="modSp add mod">
        <pc:chgData name="Long B Nguyen" userId="f59fb8f3-a021-417a-8bc1-65c8d471c621" providerId="ADAL" clId="{0576C267-E6BF-B644-A8D6-09119D529826}" dt="2021-05-24T14:56:43.283" v="5675" actId="1076"/>
        <pc:sldMkLst>
          <pc:docMk/>
          <pc:sldMk cId="2732418154" sldId="556"/>
        </pc:sldMkLst>
        <pc:spChg chg="mod">
          <ac:chgData name="Long B Nguyen" userId="f59fb8f3-a021-417a-8bc1-65c8d471c621" providerId="ADAL" clId="{0576C267-E6BF-B644-A8D6-09119D529826}" dt="2021-05-24T14:56:10.144" v="5632" actId="1037"/>
          <ac:spMkLst>
            <pc:docMk/>
            <pc:sldMk cId="2732418154" sldId="556"/>
            <ac:spMk id="7" creationId="{25605F50-CA57-8142-96E4-02159E4C4201}"/>
          </ac:spMkLst>
        </pc:spChg>
        <pc:spChg chg="mod">
          <ac:chgData name="Long B Nguyen" userId="f59fb8f3-a021-417a-8bc1-65c8d471c621" providerId="ADAL" clId="{0576C267-E6BF-B644-A8D6-09119D529826}" dt="2021-05-24T14:56:34.586" v="5673" actId="20577"/>
          <ac:spMkLst>
            <pc:docMk/>
            <pc:sldMk cId="2732418154" sldId="556"/>
            <ac:spMk id="11" creationId="{36D509DE-3AB9-9A43-895C-FF5E9083D31E}"/>
          </ac:spMkLst>
        </pc:spChg>
        <pc:spChg chg="mod">
          <ac:chgData name="Long B Nguyen" userId="f59fb8f3-a021-417a-8bc1-65c8d471c621" providerId="ADAL" clId="{0576C267-E6BF-B644-A8D6-09119D529826}" dt="2021-05-24T14:56:39.349" v="5674" actId="1076"/>
          <ac:spMkLst>
            <pc:docMk/>
            <pc:sldMk cId="2732418154" sldId="556"/>
            <ac:spMk id="17" creationId="{7D5A7BFC-CA96-B04C-B3C5-F53353217DCC}"/>
          </ac:spMkLst>
        </pc:spChg>
        <pc:spChg chg="mod">
          <ac:chgData name="Long B Nguyen" userId="f59fb8f3-a021-417a-8bc1-65c8d471c621" providerId="ADAL" clId="{0576C267-E6BF-B644-A8D6-09119D529826}" dt="2021-05-24T14:56:43.283" v="5675" actId="1076"/>
          <ac:spMkLst>
            <pc:docMk/>
            <pc:sldMk cId="2732418154" sldId="556"/>
            <ac:spMk id="20" creationId="{E893D80A-0803-8A4E-911F-4E707677F745}"/>
          </ac:spMkLst>
        </pc:spChg>
        <pc:spChg chg="mod">
          <ac:chgData name="Long B Nguyen" userId="f59fb8f3-a021-417a-8bc1-65c8d471c621" providerId="ADAL" clId="{0576C267-E6BF-B644-A8D6-09119D529826}" dt="2021-05-24T14:55:45.813" v="5547" actId="1076"/>
          <ac:spMkLst>
            <pc:docMk/>
            <pc:sldMk cId="2732418154" sldId="556"/>
            <ac:spMk id="36866" creationId="{95CAFBCC-0575-AE47-8C06-558E16BDB849}"/>
          </ac:spMkLst>
        </pc:spChg>
        <pc:spChg chg="mod">
          <ac:chgData name="Long B Nguyen" userId="f59fb8f3-a021-417a-8bc1-65c8d471c621" providerId="ADAL" clId="{0576C267-E6BF-B644-A8D6-09119D529826}" dt="2021-05-24T14:55:54.074" v="5556" actId="1035"/>
          <ac:spMkLst>
            <pc:docMk/>
            <pc:sldMk cId="2732418154" sldId="556"/>
            <ac:spMk id="36867" creationId="{9F2891C4-05CF-3B48-A81C-1F147D9F90FA}"/>
          </ac:spMkLst>
        </pc:spChg>
        <pc:cxnChg chg="mod">
          <ac:chgData name="Long B Nguyen" userId="f59fb8f3-a021-417a-8bc1-65c8d471c621" providerId="ADAL" clId="{0576C267-E6BF-B644-A8D6-09119D529826}" dt="2021-05-24T14:56:10.144" v="5632" actId="1037"/>
          <ac:cxnSpMkLst>
            <pc:docMk/>
            <pc:sldMk cId="2732418154" sldId="556"/>
            <ac:cxnSpMk id="8" creationId="{D5089F5B-4A47-9D4B-922D-8DD15CC7D1CA}"/>
          </ac:cxnSpMkLst>
        </pc:cxnChg>
        <pc:cxnChg chg="mod">
          <ac:chgData name="Long B Nguyen" userId="f59fb8f3-a021-417a-8bc1-65c8d471c621" providerId="ADAL" clId="{0576C267-E6BF-B644-A8D6-09119D529826}" dt="2021-05-24T14:56:25.360" v="5635" actId="14100"/>
          <ac:cxnSpMkLst>
            <pc:docMk/>
            <pc:sldMk cId="2732418154" sldId="556"/>
            <ac:cxnSpMk id="12" creationId="{496E8E68-9C19-654E-BA4C-6C76EDCE4072}"/>
          </ac:cxnSpMkLst>
        </pc:cxnChg>
        <pc:cxnChg chg="mod">
          <ac:chgData name="Long B Nguyen" userId="f59fb8f3-a021-417a-8bc1-65c8d471c621" providerId="ADAL" clId="{0576C267-E6BF-B644-A8D6-09119D529826}" dt="2021-05-24T14:56:25.360" v="5635" actId="14100"/>
          <ac:cxnSpMkLst>
            <pc:docMk/>
            <pc:sldMk cId="2732418154" sldId="556"/>
            <ac:cxnSpMk id="13" creationId="{FE822A56-FB96-C340-90E3-6366643639D7}"/>
          </ac:cxnSpMkLst>
        </pc:cxnChg>
        <pc:cxnChg chg="mod">
          <ac:chgData name="Long B Nguyen" userId="f59fb8f3-a021-417a-8bc1-65c8d471c621" providerId="ADAL" clId="{0576C267-E6BF-B644-A8D6-09119D529826}" dt="2021-05-24T14:56:39.349" v="5674" actId="1076"/>
          <ac:cxnSpMkLst>
            <pc:docMk/>
            <pc:sldMk cId="2732418154" sldId="556"/>
            <ac:cxnSpMk id="18" creationId="{E652A7AA-0340-164E-8A9A-9D08EAB13594}"/>
          </ac:cxnSpMkLst>
        </pc:cxnChg>
        <pc:cxnChg chg="mod">
          <ac:chgData name="Long B Nguyen" userId="f59fb8f3-a021-417a-8bc1-65c8d471c621" providerId="ADAL" clId="{0576C267-E6BF-B644-A8D6-09119D529826}" dt="2021-05-24T14:56:43.283" v="5675" actId="1076"/>
          <ac:cxnSpMkLst>
            <pc:docMk/>
            <pc:sldMk cId="2732418154" sldId="556"/>
            <ac:cxnSpMk id="21" creationId="{4C577CF4-E4BE-2C4D-B402-0AE541834241}"/>
          </ac:cxnSpMkLst>
        </pc:cxnChg>
      </pc:sldChg>
      <pc:sldChg chg="modSp add mod">
        <pc:chgData name="Long B Nguyen" userId="f59fb8f3-a021-417a-8bc1-65c8d471c621" providerId="ADAL" clId="{0576C267-E6BF-B644-A8D6-09119D529826}" dt="2021-05-24T15:03:51.203" v="6077" actId="20577"/>
        <pc:sldMkLst>
          <pc:docMk/>
          <pc:sldMk cId="2050438063" sldId="557"/>
        </pc:sldMkLst>
        <pc:spChg chg="mod">
          <ac:chgData name="Long B Nguyen" userId="f59fb8f3-a021-417a-8bc1-65c8d471c621" providerId="ADAL" clId="{0576C267-E6BF-B644-A8D6-09119D529826}" dt="2021-05-24T15:03:51.203" v="6077" actId="20577"/>
          <ac:spMkLst>
            <pc:docMk/>
            <pc:sldMk cId="2050438063" sldId="557"/>
            <ac:spMk id="3" creationId="{CE6BD10B-9D13-604D-9877-97B355109287}"/>
          </ac:spMkLst>
        </pc:spChg>
      </pc:sldChg>
      <pc:sldChg chg="add del">
        <pc:chgData name="Long B Nguyen" userId="f59fb8f3-a021-417a-8bc1-65c8d471c621" providerId="ADAL" clId="{0576C267-E6BF-B644-A8D6-09119D529826}" dt="2021-05-24T14:58:30.436" v="5915" actId="2696"/>
        <pc:sldMkLst>
          <pc:docMk/>
          <pc:sldMk cId="4020786600" sldId="557"/>
        </pc:sldMkLst>
      </pc:sldChg>
      <pc:sldChg chg="modSp add mod">
        <pc:chgData name="Long B Nguyen" userId="f59fb8f3-a021-417a-8bc1-65c8d471c621" providerId="ADAL" clId="{0576C267-E6BF-B644-A8D6-09119D529826}" dt="2021-05-24T15:02:33.130" v="6016" actId="20577"/>
        <pc:sldMkLst>
          <pc:docMk/>
          <pc:sldMk cId="2880934244" sldId="558"/>
        </pc:sldMkLst>
        <pc:spChg chg="mod">
          <ac:chgData name="Long B Nguyen" userId="f59fb8f3-a021-417a-8bc1-65c8d471c621" providerId="ADAL" clId="{0576C267-E6BF-B644-A8D6-09119D529826}" dt="2021-05-24T15:01:14.160" v="5988" actId="20577"/>
          <ac:spMkLst>
            <pc:docMk/>
            <pc:sldMk cId="2880934244" sldId="558"/>
            <ac:spMk id="2" creationId="{BC6F9511-CB58-AC49-AD98-860912780FFE}"/>
          </ac:spMkLst>
        </pc:spChg>
        <pc:spChg chg="mod">
          <ac:chgData name="Long B Nguyen" userId="f59fb8f3-a021-417a-8bc1-65c8d471c621" providerId="ADAL" clId="{0576C267-E6BF-B644-A8D6-09119D529826}" dt="2021-05-24T15:02:33.130" v="6016" actId="20577"/>
          <ac:spMkLst>
            <pc:docMk/>
            <pc:sldMk cId="2880934244" sldId="558"/>
            <ac:spMk id="3" creationId="{CE6BD10B-9D13-604D-9877-97B355109287}"/>
          </ac:spMkLst>
        </pc:spChg>
      </pc:sldChg>
      <pc:sldChg chg="modSp add mod">
        <pc:chgData name="Long B Nguyen" userId="f59fb8f3-a021-417a-8bc1-65c8d471c621" providerId="ADAL" clId="{0576C267-E6BF-B644-A8D6-09119D529826}" dt="2021-05-24T15:02:22.329" v="6007" actId="20577"/>
        <pc:sldMkLst>
          <pc:docMk/>
          <pc:sldMk cId="4143838269" sldId="559"/>
        </pc:sldMkLst>
        <pc:spChg chg="mod">
          <ac:chgData name="Long B Nguyen" userId="f59fb8f3-a021-417a-8bc1-65c8d471c621" providerId="ADAL" clId="{0576C267-E6BF-B644-A8D6-09119D529826}" dt="2021-05-24T15:01:53.195" v="5994" actId="20577"/>
          <ac:spMkLst>
            <pc:docMk/>
            <pc:sldMk cId="4143838269" sldId="559"/>
            <ac:spMk id="2" creationId="{BC6F9511-CB58-AC49-AD98-860912780FFE}"/>
          </ac:spMkLst>
        </pc:spChg>
        <pc:spChg chg="mod">
          <ac:chgData name="Long B Nguyen" userId="f59fb8f3-a021-417a-8bc1-65c8d471c621" providerId="ADAL" clId="{0576C267-E6BF-B644-A8D6-09119D529826}" dt="2021-05-24T15:02:22.329" v="6007" actId="20577"/>
          <ac:spMkLst>
            <pc:docMk/>
            <pc:sldMk cId="4143838269" sldId="559"/>
            <ac:spMk id="3" creationId="{CE6BD10B-9D13-604D-9877-97B355109287}"/>
          </ac:spMkLst>
        </pc:spChg>
      </pc:sldChg>
    </pc:docChg>
  </pc:docChgLst>
  <pc:docChgLst>
    <pc:chgData name="Long B Nguyen" userId="f59fb8f3-a021-417a-8bc1-65c8d471c621" providerId="ADAL" clId="{858015B6-0D2D-E740-9F5A-812A9049F203}"/>
    <pc:docChg chg="undo custSel addSld delSld modSld">
      <pc:chgData name="Long B Nguyen" userId="f59fb8f3-a021-417a-8bc1-65c8d471c621" providerId="ADAL" clId="{858015B6-0D2D-E740-9F5A-812A9049F203}" dt="2021-05-06T10:11:51.815" v="1295" actId="20577"/>
      <pc:docMkLst>
        <pc:docMk/>
      </pc:docMkLst>
      <pc:sldChg chg="modSp mod">
        <pc:chgData name="Long B Nguyen" userId="f59fb8f3-a021-417a-8bc1-65c8d471c621" providerId="ADAL" clId="{858015B6-0D2D-E740-9F5A-812A9049F203}" dt="2021-05-06T10:11:51.815" v="1295" actId="20577"/>
        <pc:sldMkLst>
          <pc:docMk/>
          <pc:sldMk cId="131840209" sldId="286"/>
        </pc:sldMkLst>
        <pc:spChg chg="mod">
          <ac:chgData name="Long B Nguyen" userId="f59fb8f3-a021-417a-8bc1-65c8d471c621" providerId="ADAL" clId="{858015B6-0D2D-E740-9F5A-812A9049F203}" dt="2021-05-06T10:09:58.651" v="943" actId="20577"/>
          <ac:spMkLst>
            <pc:docMk/>
            <pc:sldMk cId="131840209" sldId="286"/>
            <ac:spMk id="2" creationId="{AA3A228F-61D0-D949-A5E7-F83756230BF8}"/>
          </ac:spMkLst>
        </pc:spChg>
        <pc:spChg chg="mod">
          <ac:chgData name="Long B Nguyen" userId="f59fb8f3-a021-417a-8bc1-65c8d471c621" providerId="ADAL" clId="{858015B6-0D2D-E740-9F5A-812A9049F203}" dt="2021-05-06T10:11:51.815" v="1295" actId="20577"/>
          <ac:spMkLst>
            <pc:docMk/>
            <pc:sldMk cId="131840209" sldId="286"/>
            <ac:spMk id="9" creationId="{E3B2E017-30B2-884B-A113-B419A2ED51AD}"/>
          </ac:spMkLst>
        </pc:spChg>
      </pc:sldChg>
      <pc:sldChg chg="del">
        <pc:chgData name="Long B Nguyen" userId="f59fb8f3-a021-417a-8bc1-65c8d471c621" providerId="ADAL" clId="{858015B6-0D2D-E740-9F5A-812A9049F203}" dt="2021-05-06T10:04:13.614" v="891" actId="2696"/>
        <pc:sldMkLst>
          <pc:docMk/>
          <pc:sldMk cId="1590854686" sldId="332"/>
        </pc:sldMkLst>
      </pc:sldChg>
      <pc:sldChg chg="add del">
        <pc:chgData name="Long B Nguyen" userId="f59fb8f3-a021-417a-8bc1-65c8d471c621" providerId="ADAL" clId="{858015B6-0D2D-E740-9F5A-812A9049F203}" dt="2021-05-06T10:04:31.179" v="900" actId="2696"/>
        <pc:sldMkLst>
          <pc:docMk/>
          <pc:sldMk cId="1221329529" sldId="333"/>
        </pc:sldMkLst>
      </pc:sldChg>
      <pc:sldChg chg="add del">
        <pc:chgData name="Long B Nguyen" userId="f59fb8f3-a021-417a-8bc1-65c8d471c621" providerId="ADAL" clId="{858015B6-0D2D-E740-9F5A-812A9049F203}" dt="2021-05-06T10:04:37.959" v="901" actId="2696"/>
        <pc:sldMkLst>
          <pc:docMk/>
          <pc:sldMk cId="1130412873" sldId="334"/>
        </pc:sldMkLst>
      </pc:sldChg>
      <pc:sldChg chg="add del">
        <pc:chgData name="Long B Nguyen" userId="f59fb8f3-a021-417a-8bc1-65c8d471c621" providerId="ADAL" clId="{858015B6-0D2D-E740-9F5A-812A9049F203}" dt="2021-05-06T10:07:08.900" v="908" actId="2696"/>
        <pc:sldMkLst>
          <pc:docMk/>
          <pc:sldMk cId="2742905411" sldId="335"/>
        </pc:sldMkLst>
      </pc:sldChg>
      <pc:sldChg chg="add del">
        <pc:chgData name="Long B Nguyen" userId="f59fb8f3-a021-417a-8bc1-65c8d471c621" providerId="ADAL" clId="{858015B6-0D2D-E740-9F5A-812A9049F203}" dt="2021-05-06T10:04:27.380" v="896" actId="2696"/>
        <pc:sldMkLst>
          <pc:docMk/>
          <pc:sldMk cId="2397411107" sldId="336"/>
        </pc:sldMkLst>
      </pc:sldChg>
      <pc:sldChg chg="modSp del mod">
        <pc:chgData name="Long B Nguyen" userId="f59fb8f3-a021-417a-8bc1-65c8d471c621" providerId="ADAL" clId="{858015B6-0D2D-E740-9F5A-812A9049F203}" dt="2021-05-06T10:07:36.328" v="912" actId="2696"/>
        <pc:sldMkLst>
          <pc:docMk/>
          <pc:sldMk cId="4123124622" sldId="338"/>
        </pc:sldMkLst>
        <pc:spChg chg="mod">
          <ac:chgData name="Long B Nguyen" userId="f59fb8f3-a021-417a-8bc1-65c8d471c621" providerId="ADAL" clId="{858015B6-0D2D-E740-9F5A-812A9049F203}" dt="2021-05-06T10:07:21.942" v="911" actId="20577"/>
          <ac:spMkLst>
            <pc:docMk/>
            <pc:sldMk cId="4123124622" sldId="338"/>
            <ac:spMk id="9" creationId="{E3B2E017-30B2-884B-A113-B419A2ED51AD}"/>
          </ac:spMkLst>
        </pc:spChg>
      </pc:sldChg>
      <pc:sldChg chg="del">
        <pc:chgData name="Long B Nguyen" userId="f59fb8f3-a021-417a-8bc1-65c8d471c621" providerId="ADAL" clId="{858015B6-0D2D-E740-9F5A-812A9049F203}" dt="2021-05-06T10:07:40.768" v="913" actId="2696"/>
        <pc:sldMkLst>
          <pc:docMk/>
          <pc:sldMk cId="3980302888" sldId="339"/>
        </pc:sldMkLst>
      </pc:sldChg>
      <pc:sldChg chg="modSp mod">
        <pc:chgData name="Long B Nguyen" userId="f59fb8f3-a021-417a-8bc1-65c8d471c621" providerId="ADAL" clId="{858015B6-0D2D-E740-9F5A-812A9049F203}" dt="2021-05-06T10:09:11.972" v="932" actId="20577"/>
        <pc:sldMkLst>
          <pc:docMk/>
          <pc:sldMk cId="312846946" sldId="340"/>
        </pc:sldMkLst>
        <pc:spChg chg="mod">
          <ac:chgData name="Long B Nguyen" userId="f59fb8f3-a021-417a-8bc1-65c8d471c621" providerId="ADAL" clId="{858015B6-0D2D-E740-9F5A-812A9049F203}" dt="2021-05-06T10:09:11.972" v="932" actId="20577"/>
          <ac:spMkLst>
            <pc:docMk/>
            <pc:sldMk cId="312846946" sldId="340"/>
            <ac:spMk id="2" creationId="{AA3A228F-61D0-D949-A5E7-F83756230BF8}"/>
          </ac:spMkLst>
        </pc:spChg>
        <pc:spChg chg="mod">
          <ac:chgData name="Long B Nguyen" userId="f59fb8f3-a021-417a-8bc1-65c8d471c621" providerId="ADAL" clId="{858015B6-0D2D-E740-9F5A-812A9049F203}" dt="2021-05-06T10:07:51.943" v="916" actId="20577"/>
          <ac:spMkLst>
            <pc:docMk/>
            <pc:sldMk cId="312846946" sldId="340"/>
            <ac:spMk id="9" creationId="{E3B2E017-30B2-884B-A113-B419A2ED51AD}"/>
          </ac:spMkLst>
        </pc:spChg>
      </pc:sldChg>
      <pc:sldChg chg="del">
        <pc:chgData name="Long B Nguyen" userId="f59fb8f3-a021-417a-8bc1-65c8d471c621" providerId="ADAL" clId="{858015B6-0D2D-E740-9F5A-812A9049F203}" dt="2021-05-06T10:06:28.506" v="907" actId="2696"/>
        <pc:sldMkLst>
          <pc:docMk/>
          <pc:sldMk cId="1215166804" sldId="341"/>
        </pc:sldMkLst>
      </pc:sldChg>
      <pc:sldChg chg="add">
        <pc:chgData name="Long B Nguyen" userId="f59fb8f3-a021-417a-8bc1-65c8d471c621" providerId="ADAL" clId="{858015B6-0D2D-E740-9F5A-812A9049F203}" dt="2021-05-06T10:08:46.524" v="919"/>
        <pc:sldMkLst>
          <pc:docMk/>
          <pc:sldMk cId="157892284" sldId="342"/>
        </pc:sldMkLst>
      </pc:sldChg>
      <pc:sldChg chg="modSp del mod">
        <pc:chgData name="Long B Nguyen" userId="f59fb8f3-a021-417a-8bc1-65c8d471c621" providerId="ADAL" clId="{858015B6-0D2D-E740-9F5A-812A9049F203}" dt="2021-05-06T10:08:42.235" v="918" actId="2696"/>
        <pc:sldMkLst>
          <pc:docMk/>
          <pc:sldMk cId="3520288919" sldId="342"/>
        </pc:sldMkLst>
        <pc:spChg chg="mod">
          <ac:chgData name="Long B Nguyen" userId="f59fb8f3-a021-417a-8bc1-65c8d471c621" providerId="ADAL" clId="{858015B6-0D2D-E740-9F5A-812A9049F203}" dt="2021-05-06T10:06:04.725" v="906" actId="20577"/>
          <ac:spMkLst>
            <pc:docMk/>
            <pc:sldMk cId="3520288919" sldId="342"/>
            <ac:spMk id="9" creationId="{E3B2E017-30B2-884B-A113-B419A2ED51AD}"/>
          </ac:spMkLst>
        </pc:spChg>
      </pc:sldChg>
      <pc:sldChg chg="addSp delSp modSp add mod">
        <pc:chgData name="Long B Nguyen" userId="f59fb8f3-a021-417a-8bc1-65c8d471c621" providerId="ADAL" clId="{858015B6-0D2D-E740-9F5A-812A9049F203}" dt="2021-05-06T09:57:18.263" v="650"/>
        <pc:sldMkLst>
          <pc:docMk/>
          <pc:sldMk cId="3677753107" sldId="343"/>
        </pc:sldMkLst>
        <pc:spChg chg="mod">
          <ac:chgData name="Long B Nguyen" userId="f59fb8f3-a021-417a-8bc1-65c8d471c621" providerId="ADAL" clId="{858015B6-0D2D-E740-9F5A-812A9049F203}" dt="2021-05-06T09:45:47.451" v="134" actId="1076"/>
          <ac:spMkLst>
            <pc:docMk/>
            <pc:sldMk cId="3677753107" sldId="343"/>
            <ac:spMk id="2" creationId="{AA3A228F-61D0-D949-A5E7-F83756230BF8}"/>
          </ac:spMkLst>
        </pc:spChg>
        <pc:spChg chg="add mod">
          <ac:chgData name="Long B Nguyen" userId="f59fb8f3-a021-417a-8bc1-65c8d471c621" providerId="ADAL" clId="{858015B6-0D2D-E740-9F5A-812A9049F203}" dt="2021-05-06T09:47:56.595" v="342" actId="1037"/>
          <ac:spMkLst>
            <pc:docMk/>
            <pc:sldMk cId="3677753107" sldId="343"/>
            <ac:spMk id="5" creationId="{F7DE69D1-EDBC-2A48-9F2E-1D843F75E186}"/>
          </ac:spMkLst>
        </pc:spChg>
        <pc:spChg chg="mod">
          <ac:chgData name="Long B Nguyen" userId="f59fb8f3-a021-417a-8bc1-65c8d471c621" providerId="ADAL" clId="{858015B6-0D2D-E740-9F5A-812A9049F203}" dt="2021-05-06T09:44:04.238" v="81" actId="20577"/>
          <ac:spMkLst>
            <pc:docMk/>
            <pc:sldMk cId="3677753107" sldId="343"/>
            <ac:spMk id="9" creationId="{E3B2E017-30B2-884B-A113-B419A2ED51AD}"/>
          </ac:spMkLst>
        </pc:spChg>
        <pc:spChg chg="add mod">
          <ac:chgData name="Long B Nguyen" userId="f59fb8f3-a021-417a-8bc1-65c8d471c621" providerId="ADAL" clId="{858015B6-0D2D-E740-9F5A-812A9049F203}" dt="2021-05-06T09:47:45.730" v="305" actId="1076"/>
          <ac:spMkLst>
            <pc:docMk/>
            <pc:sldMk cId="3677753107" sldId="343"/>
            <ac:spMk id="13" creationId="{D8AF7E8B-0386-3C4D-8846-79CB6AE7C7A7}"/>
          </ac:spMkLst>
        </pc:spChg>
        <pc:spChg chg="add del mod">
          <ac:chgData name="Long B Nguyen" userId="f59fb8f3-a021-417a-8bc1-65c8d471c621" providerId="ADAL" clId="{858015B6-0D2D-E740-9F5A-812A9049F203}" dt="2021-05-06T09:57:18.263" v="650"/>
          <ac:spMkLst>
            <pc:docMk/>
            <pc:sldMk cId="3677753107" sldId="343"/>
            <ac:spMk id="15" creationId="{7E7B9B16-AD62-024C-80E6-C7358A572B69}"/>
          </ac:spMkLst>
        </pc:spChg>
        <pc:picChg chg="add mod">
          <ac:chgData name="Long B Nguyen" userId="f59fb8f3-a021-417a-8bc1-65c8d471c621" providerId="ADAL" clId="{858015B6-0D2D-E740-9F5A-812A9049F203}" dt="2021-05-06T09:47:06.967" v="286" actId="1076"/>
          <ac:picMkLst>
            <pc:docMk/>
            <pc:sldMk cId="3677753107" sldId="343"/>
            <ac:picMk id="3" creationId="{F6E10ECE-2BA4-CD41-BE47-CF0B12035A3C}"/>
          </ac:picMkLst>
        </pc:picChg>
        <pc:picChg chg="add mod">
          <ac:chgData name="Long B Nguyen" userId="f59fb8f3-a021-417a-8bc1-65c8d471c621" providerId="ADAL" clId="{858015B6-0D2D-E740-9F5A-812A9049F203}" dt="2021-05-06T09:48:05.683" v="354" actId="1037"/>
          <ac:picMkLst>
            <pc:docMk/>
            <pc:sldMk cId="3677753107" sldId="343"/>
            <ac:picMk id="12" creationId="{4CD12630-3424-C842-AEE6-18E8492BDD7C}"/>
          </ac:picMkLst>
        </pc:picChg>
        <pc:cxnChg chg="add mod">
          <ac:chgData name="Long B Nguyen" userId="f59fb8f3-a021-417a-8bc1-65c8d471c621" providerId="ADAL" clId="{858015B6-0D2D-E740-9F5A-812A9049F203}" dt="2021-05-06T09:48:02.279" v="343" actId="14100"/>
          <ac:cxnSpMkLst>
            <pc:docMk/>
            <pc:sldMk cId="3677753107" sldId="343"/>
            <ac:cxnSpMk id="7" creationId="{DCE16EE7-E3B3-B944-A33D-37D2B0315410}"/>
          </ac:cxnSpMkLst>
        </pc:cxnChg>
      </pc:sldChg>
      <pc:sldChg chg="addSp modSp new mod">
        <pc:chgData name="Long B Nguyen" userId="f59fb8f3-a021-417a-8bc1-65c8d471c621" providerId="ADAL" clId="{858015B6-0D2D-E740-9F5A-812A9049F203}" dt="2021-05-06T09:50:12.138" v="359" actId="1076"/>
        <pc:sldMkLst>
          <pc:docMk/>
          <pc:sldMk cId="3881740099" sldId="344"/>
        </pc:sldMkLst>
        <pc:picChg chg="add mod">
          <ac:chgData name="Long B Nguyen" userId="f59fb8f3-a021-417a-8bc1-65c8d471c621" providerId="ADAL" clId="{858015B6-0D2D-E740-9F5A-812A9049F203}" dt="2021-05-06T09:50:10.600" v="358" actId="1076"/>
          <ac:picMkLst>
            <pc:docMk/>
            <pc:sldMk cId="3881740099" sldId="344"/>
            <ac:picMk id="4" creationId="{A01CFC27-6287-D946-B376-F056314955B4}"/>
          </ac:picMkLst>
        </pc:picChg>
        <pc:picChg chg="add mod">
          <ac:chgData name="Long B Nguyen" userId="f59fb8f3-a021-417a-8bc1-65c8d471c621" providerId="ADAL" clId="{858015B6-0D2D-E740-9F5A-812A9049F203}" dt="2021-05-06T09:50:12.138" v="359" actId="1076"/>
          <ac:picMkLst>
            <pc:docMk/>
            <pc:sldMk cId="3881740099" sldId="344"/>
            <ac:picMk id="5" creationId="{C221459C-8223-5444-A042-85D5AC8B8D37}"/>
          </ac:picMkLst>
        </pc:picChg>
      </pc:sldChg>
      <pc:sldChg chg="addSp modSp new mod">
        <pc:chgData name="Long B Nguyen" userId="f59fb8f3-a021-417a-8bc1-65c8d471c621" providerId="ADAL" clId="{858015B6-0D2D-E740-9F5A-812A9049F203}" dt="2021-05-06T09:51:18.405" v="364" actId="1076"/>
        <pc:sldMkLst>
          <pc:docMk/>
          <pc:sldMk cId="472699143" sldId="345"/>
        </pc:sldMkLst>
        <pc:picChg chg="add mod">
          <ac:chgData name="Long B Nguyen" userId="f59fb8f3-a021-417a-8bc1-65c8d471c621" providerId="ADAL" clId="{858015B6-0D2D-E740-9F5A-812A9049F203}" dt="2021-05-06T09:51:02.720" v="362" actId="1076"/>
          <ac:picMkLst>
            <pc:docMk/>
            <pc:sldMk cId="472699143" sldId="345"/>
            <ac:picMk id="4" creationId="{FF998036-2E7C-B042-B875-AE772C6DAD30}"/>
          </ac:picMkLst>
        </pc:picChg>
        <pc:picChg chg="add mod">
          <ac:chgData name="Long B Nguyen" userId="f59fb8f3-a021-417a-8bc1-65c8d471c621" providerId="ADAL" clId="{858015B6-0D2D-E740-9F5A-812A9049F203}" dt="2021-05-06T09:51:18.405" v="364" actId="1076"/>
          <ac:picMkLst>
            <pc:docMk/>
            <pc:sldMk cId="472699143" sldId="345"/>
            <ac:picMk id="5" creationId="{FD418DD5-077B-D24A-8FB7-00DC52554144}"/>
          </ac:picMkLst>
        </pc:picChg>
      </pc:sldChg>
      <pc:sldChg chg="add del">
        <pc:chgData name="Long B Nguyen" userId="f59fb8f3-a021-417a-8bc1-65c8d471c621" providerId="ADAL" clId="{858015B6-0D2D-E740-9F5A-812A9049F203}" dt="2021-05-06T10:03:57.366" v="889" actId="2696"/>
        <pc:sldMkLst>
          <pc:docMk/>
          <pc:sldMk cId="1728304310" sldId="346"/>
        </pc:sldMkLst>
      </pc:sldChg>
      <pc:sldChg chg="add">
        <pc:chgData name="Long B Nguyen" userId="f59fb8f3-a021-417a-8bc1-65c8d471c621" providerId="ADAL" clId="{858015B6-0D2D-E740-9F5A-812A9049F203}" dt="2021-05-06T10:03:59.563" v="890"/>
        <pc:sldMkLst>
          <pc:docMk/>
          <pc:sldMk cId="2226094049" sldId="346"/>
        </pc:sldMkLst>
      </pc:sldChg>
      <pc:sldChg chg="addSp new del">
        <pc:chgData name="Long B Nguyen" userId="f59fb8f3-a021-417a-8bc1-65c8d471c621" providerId="ADAL" clId="{858015B6-0D2D-E740-9F5A-812A9049F203}" dt="2021-05-06T10:03:25.662" v="887" actId="2696"/>
        <pc:sldMkLst>
          <pc:docMk/>
          <pc:sldMk cId="2628665219" sldId="346"/>
        </pc:sldMkLst>
        <pc:picChg chg="add">
          <ac:chgData name="Long B Nguyen" userId="f59fb8f3-a021-417a-8bc1-65c8d471c621" providerId="ADAL" clId="{858015B6-0D2D-E740-9F5A-812A9049F203}" dt="2021-05-06T09:51:31.995" v="366"/>
          <ac:picMkLst>
            <pc:docMk/>
            <pc:sldMk cId="2628665219" sldId="346"/>
            <ac:picMk id="4" creationId="{BFB33413-9E3A-AA4C-A459-C19EB5CFFFD4}"/>
          </ac:picMkLst>
        </pc:picChg>
      </pc:sldChg>
      <pc:sldChg chg="new del">
        <pc:chgData name="Long B Nguyen" userId="f59fb8f3-a021-417a-8bc1-65c8d471c621" providerId="ADAL" clId="{858015B6-0D2D-E740-9F5A-812A9049F203}" dt="2021-05-06T10:02:22.714" v="886" actId="2696"/>
        <pc:sldMkLst>
          <pc:docMk/>
          <pc:sldMk cId="3802112973" sldId="347"/>
        </pc:sldMkLst>
      </pc:sldChg>
      <pc:sldChg chg="addSp modSp new del mod">
        <pc:chgData name="Long B Nguyen" userId="f59fb8f3-a021-417a-8bc1-65c8d471c621" providerId="ADAL" clId="{858015B6-0D2D-E740-9F5A-812A9049F203}" dt="2021-05-06T09:55:21.856" v="372" actId="2696"/>
        <pc:sldMkLst>
          <pc:docMk/>
          <pc:sldMk cId="547727586" sldId="348"/>
        </pc:sldMkLst>
        <pc:picChg chg="add mod">
          <ac:chgData name="Long B Nguyen" userId="f59fb8f3-a021-417a-8bc1-65c8d471c621" providerId="ADAL" clId="{858015B6-0D2D-E740-9F5A-812A9049F203}" dt="2021-05-06T09:55:10.103" v="371" actId="1076"/>
          <ac:picMkLst>
            <pc:docMk/>
            <pc:sldMk cId="547727586" sldId="348"/>
            <ac:picMk id="4" creationId="{7EC67771-BF0F-E94D-A53A-B0A82E7395E4}"/>
          </ac:picMkLst>
        </pc:picChg>
      </pc:sldChg>
      <pc:sldChg chg="add">
        <pc:chgData name="Long B Nguyen" userId="f59fb8f3-a021-417a-8bc1-65c8d471c621" providerId="ADAL" clId="{858015B6-0D2D-E740-9F5A-812A9049F203}" dt="2021-05-06T09:55:24.675" v="373"/>
        <pc:sldMkLst>
          <pc:docMk/>
          <pc:sldMk cId="4212347487" sldId="348"/>
        </pc:sldMkLst>
      </pc:sldChg>
      <pc:sldChg chg="addSp modSp new mod">
        <pc:chgData name="Long B Nguyen" userId="f59fb8f3-a021-417a-8bc1-65c8d471c621" providerId="ADAL" clId="{858015B6-0D2D-E740-9F5A-812A9049F203}" dt="2021-05-06T09:57:08.063" v="647" actId="20577"/>
        <pc:sldMkLst>
          <pc:docMk/>
          <pc:sldMk cId="1351446093" sldId="349"/>
        </pc:sldMkLst>
        <pc:spChg chg="add mod">
          <ac:chgData name="Long B Nguyen" userId="f59fb8f3-a021-417a-8bc1-65c8d471c621" providerId="ADAL" clId="{858015B6-0D2D-E740-9F5A-812A9049F203}" dt="2021-05-06T09:57:08.063" v="647" actId="20577"/>
          <ac:spMkLst>
            <pc:docMk/>
            <pc:sldMk cId="1351446093" sldId="349"/>
            <ac:spMk id="6" creationId="{40DFDC2B-CA66-FB4A-BC52-6B49503CE7DF}"/>
          </ac:spMkLst>
        </pc:spChg>
        <pc:picChg chg="add mod">
          <ac:chgData name="Long B Nguyen" userId="f59fb8f3-a021-417a-8bc1-65c8d471c621" providerId="ADAL" clId="{858015B6-0D2D-E740-9F5A-812A9049F203}" dt="2021-05-06T09:55:42.005" v="376" actId="1076"/>
          <ac:picMkLst>
            <pc:docMk/>
            <pc:sldMk cId="1351446093" sldId="349"/>
            <ac:picMk id="4" creationId="{B6115EDE-48DD-E04F-99B8-F4C5D428CE40}"/>
          </ac:picMkLst>
        </pc:picChg>
        <pc:picChg chg="add mod">
          <ac:chgData name="Long B Nguyen" userId="f59fb8f3-a021-417a-8bc1-65c8d471c621" providerId="ADAL" clId="{858015B6-0D2D-E740-9F5A-812A9049F203}" dt="2021-05-06T09:55:58.688" v="380" actId="1076"/>
          <ac:picMkLst>
            <pc:docMk/>
            <pc:sldMk cId="1351446093" sldId="349"/>
            <ac:picMk id="5" creationId="{C13432EF-E0F0-E345-8329-4BA0D851A4C7}"/>
          </ac:picMkLst>
        </pc:picChg>
      </pc:sldChg>
      <pc:sldChg chg="addSp modSp new mod">
        <pc:chgData name="Long B Nguyen" userId="f59fb8f3-a021-417a-8bc1-65c8d471c621" providerId="ADAL" clId="{858015B6-0D2D-E740-9F5A-812A9049F203}" dt="2021-05-06T10:07:59.480" v="917" actId="20577"/>
        <pc:sldMkLst>
          <pc:docMk/>
          <pc:sldMk cId="2567974358" sldId="350"/>
        </pc:sldMkLst>
        <pc:spChg chg="mod">
          <ac:chgData name="Long B Nguyen" userId="f59fb8f3-a021-417a-8bc1-65c8d471c621" providerId="ADAL" clId="{858015B6-0D2D-E740-9F5A-812A9049F203}" dt="2021-05-06T10:07:59.480" v="917" actId="20577"/>
          <ac:spMkLst>
            <pc:docMk/>
            <pc:sldMk cId="2567974358" sldId="350"/>
            <ac:spMk id="3" creationId="{27964117-4396-A645-BECF-CBC97920DEF8}"/>
          </ac:spMkLst>
        </pc:spChg>
        <pc:picChg chg="add mod">
          <ac:chgData name="Long B Nguyen" userId="f59fb8f3-a021-417a-8bc1-65c8d471c621" providerId="ADAL" clId="{858015B6-0D2D-E740-9F5A-812A9049F203}" dt="2021-05-06T10:01:10.942" v="873" actId="14100"/>
          <ac:picMkLst>
            <pc:docMk/>
            <pc:sldMk cId="2567974358" sldId="350"/>
            <ac:picMk id="4" creationId="{9B735AF8-3351-F848-AD3B-9FF7D95B59E6}"/>
          </ac:picMkLst>
        </pc:picChg>
        <pc:picChg chg="add mod">
          <ac:chgData name="Long B Nguyen" userId="f59fb8f3-a021-417a-8bc1-65c8d471c621" providerId="ADAL" clId="{858015B6-0D2D-E740-9F5A-812A9049F203}" dt="2021-05-06T10:01:14.520" v="875" actId="14100"/>
          <ac:picMkLst>
            <pc:docMk/>
            <pc:sldMk cId="2567974358" sldId="350"/>
            <ac:picMk id="5" creationId="{B127324A-95DC-6C4A-BC99-5FDB974A90FB}"/>
          </ac:picMkLst>
        </pc:picChg>
      </pc:sldChg>
    </pc:docChg>
  </pc:docChgLst>
  <pc:docChgLst>
    <pc:chgData name="Long B Nguyen" userId="f59fb8f3-a021-417a-8bc1-65c8d471c621" providerId="ADAL" clId="{069311B8-5E56-E24D-993B-38D0A9C45058}"/>
    <pc:docChg chg="undo custSel addSld delSld modSld">
      <pc:chgData name="Long B Nguyen" userId="f59fb8f3-a021-417a-8bc1-65c8d471c621" providerId="ADAL" clId="{069311B8-5E56-E24D-993B-38D0A9C45058}" dt="2019-06-03T12:34:37.588" v="3533" actId="20577"/>
      <pc:docMkLst>
        <pc:docMk/>
      </pc:docMkLst>
      <pc:sldChg chg="modSp">
        <pc:chgData name="Long B Nguyen" userId="f59fb8f3-a021-417a-8bc1-65c8d471c621" providerId="ADAL" clId="{069311B8-5E56-E24D-993B-38D0A9C45058}" dt="2019-06-03T12:34:37.588" v="3533" actId="20577"/>
        <pc:sldMkLst>
          <pc:docMk/>
          <pc:sldMk cId="4247104139" sldId="256"/>
        </pc:sldMkLst>
        <pc:spChg chg="mod">
          <ac:chgData name="Long B Nguyen" userId="f59fb8f3-a021-417a-8bc1-65c8d471c621" providerId="ADAL" clId="{069311B8-5E56-E24D-993B-38D0A9C45058}" dt="2019-06-03T12:34:37.588" v="3533" actId="20577"/>
          <ac:spMkLst>
            <pc:docMk/>
            <pc:sldMk cId="4247104139" sldId="256"/>
            <ac:spMk id="3" creationId="{1BDC47C8-6776-7B44-9CD4-95FC91452D62}"/>
          </ac:spMkLst>
        </pc:spChg>
      </pc:sldChg>
      <pc:sldChg chg="modSp">
        <pc:chgData name="Long B Nguyen" userId="f59fb8f3-a021-417a-8bc1-65c8d471c621" providerId="ADAL" clId="{069311B8-5E56-E24D-993B-38D0A9C45058}" dt="2019-05-31T15:05:01.540" v="1063" actId="114"/>
        <pc:sldMkLst>
          <pc:docMk/>
          <pc:sldMk cId="278045358" sldId="257"/>
        </pc:sldMkLst>
        <pc:spChg chg="mod">
          <ac:chgData name="Long B Nguyen" userId="f59fb8f3-a021-417a-8bc1-65c8d471c621" providerId="ADAL" clId="{069311B8-5E56-E24D-993B-38D0A9C45058}" dt="2019-05-31T14:33:09.459" v="181" actId="20577"/>
          <ac:spMkLst>
            <pc:docMk/>
            <pc:sldMk cId="278045358" sldId="257"/>
            <ac:spMk id="2" creationId="{AA3A228F-61D0-D949-A5E7-F83756230BF8}"/>
          </ac:spMkLst>
        </pc:spChg>
        <pc:spChg chg="mod">
          <ac:chgData name="Long B Nguyen" userId="f59fb8f3-a021-417a-8bc1-65c8d471c621" providerId="ADAL" clId="{069311B8-5E56-E24D-993B-38D0A9C45058}" dt="2019-05-31T15:05:01.540" v="1063" actId="114"/>
          <ac:spMkLst>
            <pc:docMk/>
            <pc:sldMk cId="278045358" sldId="257"/>
            <ac:spMk id="9" creationId="{E3B2E017-30B2-884B-A113-B419A2ED51AD}"/>
          </ac:spMkLst>
        </pc:spChg>
      </pc:sldChg>
      <pc:sldChg chg="modSp">
        <pc:chgData name="Long B Nguyen" userId="f59fb8f3-a021-417a-8bc1-65c8d471c621" providerId="ADAL" clId="{069311B8-5E56-E24D-993B-38D0A9C45058}" dt="2019-05-31T17:10:48.967" v="3530" actId="20577"/>
        <pc:sldMkLst>
          <pc:docMk/>
          <pc:sldMk cId="131840209" sldId="286"/>
        </pc:sldMkLst>
        <pc:spChg chg="mod">
          <ac:chgData name="Long B Nguyen" userId="f59fb8f3-a021-417a-8bc1-65c8d471c621" providerId="ADAL" clId="{069311B8-5E56-E24D-993B-38D0A9C45058}" dt="2019-05-31T17:10:48.967" v="3530" actId="20577"/>
          <ac:spMkLst>
            <pc:docMk/>
            <pc:sldMk cId="131840209" sldId="286"/>
            <ac:spMk id="9" creationId="{E3B2E017-30B2-884B-A113-B419A2ED51AD}"/>
          </ac:spMkLst>
        </pc:spChg>
      </pc:sldChg>
      <pc:sldChg chg="addSp delSp modSp">
        <pc:chgData name="Long B Nguyen" userId="f59fb8f3-a021-417a-8bc1-65c8d471c621" providerId="ADAL" clId="{069311B8-5E56-E24D-993B-38D0A9C45058}" dt="2019-05-31T14:56:59.472" v="370"/>
        <pc:sldMkLst>
          <pc:docMk/>
          <pc:sldMk cId="2224045576" sldId="305"/>
        </pc:sldMkLst>
        <pc:spChg chg="mod">
          <ac:chgData name="Long B Nguyen" userId="f59fb8f3-a021-417a-8bc1-65c8d471c621" providerId="ADAL" clId="{069311B8-5E56-E24D-993B-38D0A9C45058}" dt="2019-05-31T14:56:57.767" v="368" actId="20577"/>
          <ac:spMkLst>
            <pc:docMk/>
            <pc:sldMk cId="2224045576" sldId="305"/>
            <ac:spMk id="2" creationId="{EA8D4812-1329-D34B-BE17-6F2028DA3570}"/>
          </ac:spMkLst>
        </pc:spChg>
        <pc:spChg chg="add del mod">
          <ac:chgData name="Long B Nguyen" userId="f59fb8f3-a021-417a-8bc1-65c8d471c621" providerId="ADAL" clId="{069311B8-5E56-E24D-993B-38D0A9C45058}" dt="2019-05-31T14:56:59.472" v="370"/>
          <ac:spMkLst>
            <pc:docMk/>
            <pc:sldMk cId="2224045576" sldId="305"/>
            <ac:spMk id="3" creationId="{4849AB22-E8F7-B245-8D5C-4E465B37EB8A}"/>
          </ac:spMkLst>
        </pc:spChg>
      </pc:sldChg>
    </pc:docChg>
  </pc:docChgLst>
  <pc:docChgLst>
    <pc:chgData name="Long B Nguyen" userId="f59fb8f3-a021-417a-8bc1-65c8d471c621" providerId="ADAL" clId="{6CD83B71-C243-244B-B302-DE2E82069201}"/>
    <pc:docChg chg="undo custSel addSld delSld modSld modMainMaster">
      <pc:chgData name="Long B Nguyen" userId="f59fb8f3-a021-417a-8bc1-65c8d471c621" providerId="ADAL" clId="{6CD83B71-C243-244B-B302-DE2E82069201}" dt="2019-05-30T16:30:35.447" v="2836" actId="1076"/>
      <pc:docMkLst>
        <pc:docMk/>
      </pc:docMkLst>
      <pc:sldChg chg="addSp delSp modSp">
        <pc:chgData name="Long B Nguyen" userId="f59fb8f3-a021-417a-8bc1-65c8d471c621" providerId="ADAL" clId="{6CD83B71-C243-244B-B302-DE2E82069201}" dt="2019-05-30T16:30:35.447" v="2836" actId="1076"/>
        <pc:sldMkLst>
          <pc:docMk/>
          <pc:sldMk cId="4247104139" sldId="256"/>
        </pc:sldMkLst>
        <pc:spChg chg="mod">
          <ac:chgData name="Long B Nguyen" userId="f59fb8f3-a021-417a-8bc1-65c8d471c621" providerId="ADAL" clId="{6CD83B71-C243-244B-B302-DE2E82069201}" dt="2019-05-30T16:30:32.321" v="2835" actId="1076"/>
          <ac:spMkLst>
            <pc:docMk/>
            <pc:sldMk cId="4247104139" sldId="256"/>
            <ac:spMk id="2" creationId="{6117A749-B1BA-E24B-8FB0-0604EF651FB3}"/>
          </ac:spMkLst>
        </pc:spChg>
        <pc:spChg chg="mod">
          <ac:chgData name="Long B Nguyen" userId="f59fb8f3-a021-417a-8bc1-65c8d471c621" providerId="ADAL" clId="{6CD83B71-C243-244B-B302-DE2E82069201}" dt="2019-05-30T16:30:35.447" v="2836" actId="1076"/>
          <ac:spMkLst>
            <pc:docMk/>
            <pc:sldMk cId="4247104139" sldId="256"/>
            <ac:spMk id="3" creationId="{1BDC47C8-6776-7B44-9CD4-95FC91452D62}"/>
          </ac:spMkLst>
        </pc:spChg>
        <pc:spChg chg="add del mod">
          <ac:chgData name="Long B Nguyen" userId="f59fb8f3-a021-417a-8bc1-65c8d471c621" providerId="ADAL" clId="{6CD83B71-C243-244B-B302-DE2E82069201}" dt="2019-05-29T17:46:35.159" v="179" actId="767"/>
          <ac:spMkLst>
            <pc:docMk/>
            <pc:sldMk cId="4247104139" sldId="256"/>
            <ac:spMk id="4" creationId="{A7B4F828-0EE2-514B-8608-56981561E5AE}"/>
          </ac:spMkLst>
        </pc:spChg>
      </pc:sldChg>
      <pc:sldChg chg="addSp delSp modSp mod setBg">
        <pc:chgData name="Long B Nguyen" userId="f59fb8f3-a021-417a-8bc1-65c8d471c621" providerId="ADAL" clId="{6CD83B71-C243-244B-B302-DE2E82069201}" dt="2019-05-30T13:42:47.932" v="1231" actId="2711"/>
        <pc:sldMkLst>
          <pc:docMk/>
          <pc:sldMk cId="278045358" sldId="257"/>
        </pc:sldMkLst>
        <pc:spChg chg="mod">
          <ac:chgData name="Long B Nguyen" userId="f59fb8f3-a021-417a-8bc1-65c8d471c621" providerId="ADAL" clId="{6CD83B71-C243-244B-B302-DE2E82069201}" dt="2019-05-29T18:04:27.369" v="719"/>
          <ac:spMkLst>
            <pc:docMk/>
            <pc:sldMk cId="278045358" sldId="257"/>
            <ac:spMk id="2" creationId="{AA3A228F-61D0-D949-A5E7-F83756230BF8}"/>
          </ac:spMkLst>
        </pc:spChg>
        <pc:spChg chg="del mod">
          <ac:chgData name="Long B Nguyen" userId="f59fb8f3-a021-417a-8bc1-65c8d471c621" providerId="ADAL" clId="{6CD83B71-C243-244B-B302-DE2E82069201}" dt="2019-05-29T17:01:22.883" v="76"/>
          <ac:spMkLst>
            <pc:docMk/>
            <pc:sldMk cId="278045358" sldId="257"/>
            <ac:spMk id="3" creationId="{DA7E1D89-3F43-0A43-95A9-3CEF6A6841D2}"/>
          </ac:spMkLst>
        </pc:spChg>
        <pc:spChg chg="add del mod">
          <ac:chgData name="Long B Nguyen" userId="f59fb8f3-a021-417a-8bc1-65c8d471c621" providerId="ADAL" clId="{6CD83B71-C243-244B-B302-DE2E82069201}" dt="2019-05-29T17:02:22.806" v="80"/>
          <ac:spMkLst>
            <pc:docMk/>
            <pc:sldMk cId="278045358" sldId="257"/>
            <ac:spMk id="6" creationId="{4EA4CA9E-6536-FE4C-A64A-C25365613DBD}"/>
          </ac:spMkLst>
        </pc:spChg>
        <pc:spChg chg="add mod">
          <ac:chgData name="Long B Nguyen" userId="f59fb8f3-a021-417a-8bc1-65c8d471c621" providerId="ADAL" clId="{6CD83B71-C243-244B-B302-DE2E82069201}" dt="2019-05-30T13:42:47.932" v="1231" actId="2711"/>
          <ac:spMkLst>
            <pc:docMk/>
            <pc:sldMk cId="278045358" sldId="257"/>
            <ac:spMk id="9" creationId="{E3B2E017-30B2-884B-A113-B419A2ED51AD}"/>
          </ac:spMkLst>
        </pc:spChg>
        <pc:spChg chg="add del">
          <ac:chgData name="Long B Nguyen" userId="f59fb8f3-a021-417a-8bc1-65c8d471c621" providerId="ADAL" clId="{6CD83B71-C243-244B-B302-DE2E82069201}" dt="2019-05-29T17:03:57.247" v="89" actId="26606"/>
          <ac:spMkLst>
            <pc:docMk/>
            <pc:sldMk cId="278045358" sldId="257"/>
            <ac:spMk id="14" creationId="{4351DFE5-F63D-4BE0-BDA9-E3EB88F01AA5}"/>
          </ac:spMkLst>
        </pc:spChg>
        <pc:picChg chg="add del mod">
          <ac:chgData name="Long B Nguyen" userId="f59fb8f3-a021-417a-8bc1-65c8d471c621" providerId="ADAL" clId="{6CD83B71-C243-244B-B302-DE2E82069201}" dt="2019-05-29T17:02:19.078" v="79" actId="478"/>
          <ac:picMkLst>
            <pc:docMk/>
            <pc:sldMk cId="278045358" sldId="257"/>
            <ac:picMk id="4" creationId="{ACE8591E-59DA-5A4B-9E50-8DF0C714576B}"/>
          </ac:picMkLst>
        </pc:picChg>
        <pc:picChg chg="add del mod">
          <ac:chgData name="Long B Nguyen" userId="f59fb8f3-a021-417a-8bc1-65c8d471c621" providerId="ADAL" clId="{6CD83B71-C243-244B-B302-DE2E82069201}" dt="2019-05-29T17:02:25.786" v="81" actId="478"/>
          <ac:picMkLst>
            <pc:docMk/>
            <pc:sldMk cId="278045358" sldId="257"/>
            <ac:picMk id="7" creationId="{D3A4129B-C46C-2F44-982B-13C2D4CAE594}"/>
          </ac:picMkLst>
        </pc:picChg>
        <pc:picChg chg="add mod">
          <ac:chgData name="Long B Nguyen" userId="f59fb8f3-a021-417a-8bc1-65c8d471c621" providerId="ADAL" clId="{6CD83B71-C243-244B-B302-DE2E82069201}" dt="2019-05-30T13:40:26.315" v="1214" actId="1076"/>
          <ac:picMkLst>
            <pc:docMk/>
            <pc:sldMk cId="278045358" sldId="257"/>
            <ac:picMk id="10" creationId="{0DE7622C-475C-9249-A79F-BAF9F8E7E6F1}"/>
          </ac:picMkLst>
        </pc:picChg>
        <pc:picChg chg="add del">
          <ac:chgData name="Long B Nguyen" userId="f59fb8f3-a021-417a-8bc1-65c8d471c621" providerId="ADAL" clId="{6CD83B71-C243-244B-B302-DE2E82069201}" dt="2019-05-29T17:03:57.247" v="89" actId="26606"/>
          <ac:picMkLst>
            <pc:docMk/>
            <pc:sldMk cId="278045358" sldId="257"/>
            <ac:picMk id="16" creationId="{3AA16612-ACD2-4A16-8F2B-4514FD6BF28F}"/>
          </ac:picMkLst>
        </pc:picChg>
      </pc:sldChg>
      <pc:sldChg chg="delSp modSp add">
        <pc:chgData name="Long B Nguyen" userId="f59fb8f3-a021-417a-8bc1-65c8d471c621" providerId="ADAL" clId="{6CD83B71-C243-244B-B302-DE2E82069201}" dt="2019-05-30T16:29:48.513" v="2832" actId="5793"/>
        <pc:sldMkLst>
          <pc:docMk/>
          <pc:sldMk cId="1438711869" sldId="284"/>
        </pc:sldMkLst>
        <pc:spChg chg="mod">
          <ac:chgData name="Long B Nguyen" userId="f59fb8f3-a021-417a-8bc1-65c8d471c621" providerId="ADAL" clId="{6CD83B71-C243-244B-B302-DE2E82069201}" dt="2019-05-30T16:28:46.890" v="2730" actId="20577"/>
          <ac:spMkLst>
            <pc:docMk/>
            <pc:sldMk cId="1438711869" sldId="284"/>
            <ac:spMk id="2" creationId="{AA3A228F-61D0-D949-A5E7-F83756230BF8}"/>
          </ac:spMkLst>
        </pc:spChg>
        <pc:spChg chg="mod">
          <ac:chgData name="Long B Nguyen" userId="f59fb8f3-a021-417a-8bc1-65c8d471c621" providerId="ADAL" clId="{6CD83B71-C243-244B-B302-DE2E82069201}" dt="2019-05-30T16:29:48.513" v="2832" actId="5793"/>
          <ac:spMkLst>
            <pc:docMk/>
            <pc:sldMk cId="1438711869" sldId="284"/>
            <ac:spMk id="9" creationId="{E3B2E017-30B2-884B-A113-B419A2ED51AD}"/>
          </ac:spMkLst>
        </pc:spChg>
        <pc:picChg chg="del">
          <ac:chgData name="Long B Nguyen" userId="f59fb8f3-a021-417a-8bc1-65c8d471c621" providerId="ADAL" clId="{6CD83B71-C243-244B-B302-DE2E82069201}" dt="2019-05-30T16:28:50.195" v="2732" actId="478"/>
          <ac:picMkLst>
            <pc:docMk/>
            <pc:sldMk cId="1438711869" sldId="284"/>
            <ac:picMk id="3" creationId="{B6EFC2A4-076E-B542-88E0-3ADD029DFBD2}"/>
          </ac:picMkLst>
        </pc:picChg>
        <pc:picChg chg="del">
          <ac:chgData name="Long B Nguyen" userId="f59fb8f3-a021-417a-8bc1-65c8d471c621" providerId="ADAL" clId="{6CD83B71-C243-244B-B302-DE2E82069201}" dt="2019-05-30T16:28:51.292" v="2733" actId="478"/>
          <ac:picMkLst>
            <pc:docMk/>
            <pc:sldMk cId="1438711869" sldId="284"/>
            <ac:picMk id="6" creationId="{ED3B505F-33D8-E345-AA16-437D7D5E151E}"/>
          </ac:picMkLst>
        </pc:picChg>
        <pc:picChg chg="del">
          <ac:chgData name="Long B Nguyen" userId="f59fb8f3-a021-417a-8bc1-65c8d471c621" providerId="ADAL" clId="{6CD83B71-C243-244B-B302-DE2E82069201}" dt="2019-05-30T16:28:52.528" v="2734" actId="478"/>
          <ac:picMkLst>
            <pc:docMk/>
            <pc:sldMk cId="1438711869" sldId="284"/>
            <ac:picMk id="11" creationId="{86855BAA-6682-8744-9AA8-39951D7D37E9}"/>
          </ac:picMkLst>
        </pc:picChg>
      </pc:sldChg>
    </pc:docChg>
  </pc:docChgLst>
  <pc:docChgLst>
    <pc:chgData name="Long B Nguyen" userId="f59fb8f3-a021-417a-8bc1-65c8d471c621" providerId="ADAL" clId="{7CBD4C01-BEFF-0849-BF53-33422C5BC0A3}"/>
    <pc:docChg chg="undo custSel addSld delSld modSld">
      <pc:chgData name="Long B Nguyen" userId="f59fb8f3-a021-417a-8bc1-65c8d471c621" providerId="ADAL" clId="{7CBD4C01-BEFF-0849-BF53-33422C5BC0A3}" dt="2019-06-14T02:10:56.047" v="3286" actId="207"/>
      <pc:docMkLst>
        <pc:docMk/>
      </pc:docMkLst>
      <pc:sldChg chg="modSp">
        <pc:chgData name="Long B Nguyen" userId="f59fb8f3-a021-417a-8bc1-65c8d471c621" providerId="ADAL" clId="{7CBD4C01-BEFF-0849-BF53-33422C5BC0A3}" dt="2019-06-03T12:37:43.563" v="44" actId="14100"/>
        <pc:sldMkLst>
          <pc:docMk/>
          <pc:sldMk cId="4247104139" sldId="256"/>
        </pc:sldMkLst>
        <pc:spChg chg="mod">
          <ac:chgData name="Long B Nguyen" userId="f59fb8f3-a021-417a-8bc1-65c8d471c621" providerId="ADAL" clId="{7CBD4C01-BEFF-0849-BF53-33422C5BC0A3}" dt="2019-06-03T12:37:43.563" v="44" actId="14100"/>
          <ac:spMkLst>
            <pc:docMk/>
            <pc:sldMk cId="4247104139" sldId="256"/>
            <ac:spMk id="3" creationId="{1BDC47C8-6776-7B44-9CD4-95FC91452D62}"/>
          </ac:spMkLst>
        </pc:spChg>
      </pc:sldChg>
      <pc:sldChg chg="modSp">
        <pc:chgData name="Long B Nguyen" userId="f59fb8f3-a021-417a-8bc1-65c8d471c621" providerId="ADAL" clId="{7CBD4C01-BEFF-0849-BF53-33422C5BC0A3}" dt="2019-06-03T14:20:50.059" v="1403" actId="20577"/>
        <pc:sldMkLst>
          <pc:docMk/>
          <pc:sldMk cId="278045358" sldId="257"/>
        </pc:sldMkLst>
        <pc:spChg chg="mod">
          <ac:chgData name="Long B Nguyen" userId="f59fb8f3-a021-417a-8bc1-65c8d471c621" providerId="ADAL" clId="{7CBD4C01-BEFF-0849-BF53-33422C5BC0A3}" dt="2019-06-03T12:52:18.619" v="81" actId="20577"/>
          <ac:spMkLst>
            <pc:docMk/>
            <pc:sldMk cId="278045358" sldId="257"/>
            <ac:spMk id="2" creationId="{AA3A228F-61D0-D949-A5E7-F83756230BF8}"/>
          </ac:spMkLst>
        </pc:spChg>
        <pc:spChg chg="mod">
          <ac:chgData name="Long B Nguyen" userId="f59fb8f3-a021-417a-8bc1-65c8d471c621" providerId="ADAL" clId="{7CBD4C01-BEFF-0849-BF53-33422C5BC0A3}" dt="2019-06-03T14:20:50.059" v="1403" actId="20577"/>
          <ac:spMkLst>
            <pc:docMk/>
            <pc:sldMk cId="278045358" sldId="257"/>
            <ac:spMk id="9" creationId="{E3B2E017-30B2-884B-A113-B419A2ED51AD}"/>
          </ac:spMkLst>
        </pc:spChg>
      </pc:sldChg>
      <pc:sldChg chg="modSp">
        <pc:chgData name="Long B Nguyen" userId="f59fb8f3-a021-417a-8bc1-65c8d471c621" providerId="ADAL" clId="{7CBD4C01-BEFF-0849-BF53-33422C5BC0A3}" dt="2019-06-04T13:32:08.877" v="3033" actId="20577"/>
        <pc:sldMkLst>
          <pc:docMk/>
          <pc:sldMk cId="1438711869" sldId="284"/>
        </pc:sldMkLst>
        <pc:spChg chg="mod">
          <ac:chgData name="Long B Nguyen" userId="f59fb8f3-a021-417a-8bc1-65c8d471c621" providerId="ADAL" clId="{7CBD4C01-BEFF-0849-BF53-33422C5BC0A3}" dt="2019-06-04T13:32:08.877" v="3033" actId="20577"/>
          <ac:spMkLst>
            <pc:docMk/>
            <pc:sldMk cId="1438711869" sldId="284"/>
            <ac:spMk id="9" creationId="{E3B2E017-30B2-884B-A113-B419A2ED51AD}"/>
          </ac:spMkLst>
        </pc:spChg>
      </pc:sldChg>
      <pc:sldChg chg="modSp">
        <pc:chgData name="Long B Nguyen" userId="f59fb8f3-a021-417a-8bc1-65c8d471c621" providerId="ADAL" clId="{7CBD4C01-BEFF-0849-BF53-33422C5BC0A3}" dt="2019-06-04T12:59:33.744" v="2241" actId="20577"/>
        <pc:sldMkLst>
          <pc:docMk/>
          <pc:sldMk cId="131840209" sldId="286"/>
        </pc:sldMkLst>
        <pc:spChg chg="mod">
          <ac:chgData name="Long B Nguyen" userId="f59fb8f3-a021-417a-8bc1-65c8d471c621" providerId="ADAL" clId="{7CBD4C01-BEFF-0849-BF53-33422C5BC0A3}" dt="2019-06-04T12:59:33.744" v="2241" actId="20577"/>
          <ac:spMkLst>
            <pc:docMk/>
            <pc:sldMk cId="131840209" sldId="286"/>
            <ac:spMk id="9" creationId="{E3B2E017-30B2-884B-A113-B419A2ED51AD}"/>
          </ac:spMkLst>
        </pc:spChg>
      </pc:sldChg>
      <pc:sldChg chg="modSp">
        <pc:chgData name="Long B Nguyen" userId="f59fb8f3-a021-417a-8bc1-65c8d471c621" providerId="ADAL" clId="{7CBD4C01-BEFF-0849-BF53-33422C5BC0A3}" dt="2019-06-03T13:16:05.211" v="695" actId="20577"/>
        <pc:sldMkLst>
          <pc:docMk/>
          <pc:sldMk cId="2224045576" sldId="305"/>
        </pc:sldMkLst>
        <pc:spChg chg="mod">
          <ac:chgData name="Long B Nguyen" userId="f59fb8f3-a021-417a-8bc1-65c8d471c621" providerId="ADAL" clId="{7CBD4C01-BEFF-0849-BF53-33422C5BC0A3}" dt="2019-06-03T13:16:05.211" v="695" actId="20577"/>
          <ac:spMkLst>
            <pc:docMk/>
            <pc:sldMk cId="2224045576" sldId="305"/>
            <ac:spMk id="2" creationId="{EA8D4812-1329-D34B-BE17-6F2028DA3570}"/>
          </ac:spMkLst>
        </pc:spChg>
      </pc:sldChg>
      <pc:sldChg chg="modSp add">
        <pc:chgData name="Long B Nguyen" userId="f59fb8f3-a021-417a-8bc1-65c8d471c621" providerId="ADAL" clId="{7CBD4C01-BEFF-0849-BF53-33422C5BC0A3}" dt="2019-06-03T13:16:18.550" v="708" actId="20577"/>
        <pc:sldMkLst>
          <pc:docMk/>
          <pc:sldMk cId="140649567" sldId="320"/>
        </pc:sldMkLst>
        <pc:spChg chg="mod">
          <ac:chgData name="Long B Nguyen" userId="f59fb8f3-a021-417a-8bc1-65c8d471c621" providerId="ADAL" clId="{7CBD4C01-BEFF-0849-BF53-33422C5BC0A3}" dt="2019-06-03T13:16:18.550" v="708" actId="20577"/>
          <ac:spMkLst>
            <pc:docMk/>
            <pc:sldMk cId="140649567" sldId="320"/>
            <ac:spMk id="2" creationId="{EA8D4812-1329-D34B-BE17-6F2028DA3570}"/>
          </ac:spMkLst>
        </pc:spChg>
      </pc:sldChg>
      <pc:sldChg chg="modSp add">
        <pc:chgData name="Long B Nguyen" userId="f59fb8f3-a021-417a-8bc1-65c8d471c621" providerId="ADAL" clId="{7CBD4C01-BEFF-0849-BF53-33422C5BC0A3}" dt="2019-06-14T01:27:43.222" v="3044" actId="20577"/>
        <pc:sldMkLst>
          <pc:docMk/>
          <pc:sldMk cId="3036972376" sldId="321"/>
        </pc:sldMkLst>
        <pc:spChg chg="mod">
          <ac:chgData name="Long B Nguyen" userId="f59fb8f3-a021-417a-8bc1-65c8d471c621" providerId="ADAL" clId="{7CBD4C01-BEFF-0849-BF53-33422C5BC0A3}" dt="2019-06-14T01:27:43.222" v="3044" actId="20577"/>
          <ac:spMkLst>
            <pc:docMk/>
            <pc:sldMk cId="3036972376" sldId="321"/>
            <ac:spMk id="2" creationId="{AA3A228F-61D0-D949-A5E7-F83756230BF8}"/>
          </ac:spMkLst>
        </pc:spChg>
        <pc:spChg chg="mod">
          <ac:chgData name="Long B Nguyen" userId="f59fb8f3-a021-417a-8bc1-65c8d471c621" providerId="ADAL" clId="{7CBD4C01-BEFF-0849-BF53-33422C5BC0A3}" dt="2019-06-03T13:19:19.929" v="767" actId="20577"/>
          <ac:spMkLst>
            <pc:docMk/>
            <pc:sldMk cId="3036972376" sldId="321"/>
            <ac:spMk id="9" creationId="{E3B2E017-30B2-884B-A113-B419A2ED51AD}"/>
          </ac:spMkLst>
        </pc:spChg>
      </pc:sldChg>
      <pc:sldChg chg="addSp delSp modSp add">
        <pc:chgData name="Long B Nguyen" userId="f59fb8f3-a021-417a-8bc1-65c8d471c621" providerId="ADAL" clId="{7CBD4C01-BEFF-0849-BF53-33422C5BC0A3}" dt="2019-06-04T13:23:58.229" v="2689" actId="20577"/>
        <pc:sldMkLst>
          <pc:docMk/>
          <pc:sldMk cId="4152429118" sldId="322"/>
        </pc:sldMkLst>
        <pc:spChg chg="mod">
          <ac:chgData name="Long B Nguyen" userId="f59fb8f3-a021-417a-8bc1-65c8d471c621" providerId="ADAL" clId="{7CBD4C01-BEFF-0849-BF53-33422C5BC0A3}" dt="2019-06-03T15:24:25.446" v="2053" actId="20577"/>
          <ac:spMkLst>
            <pc:docMk/>
            <pc:sldMk cId="4152429118" sldId="322"/>
            <ac:spMk id="2" creationId="{AA3A228F-61D0-D949-A5E7-F83756230BF8}"/>
          </ac:spMkLst>
        </pc:spChg>
        <pc:spChg chg="add del">
          <ac:chgData name="Long B Nguyen" userId="f59fb8f3-a021-417a-8bc1-65c8d471c621" providerId="ADAL" clId="{7CBD4C01-BEFF-0849-BF53-33422C5BC0A3}" dt="2019-06-03T14:32:55.274" v="1952"/>
          <ac:spMkLst>
            <pc:docMk/>
            <pc:sldMk cId="4152429118" sldId="322"/>
            <ac:spMk id="3" creationId="{D1260BEB-E043-7B46-A152-CD5B1E7980B5}"/>
          </ac:spMkLst>
        </pc:spChg>
        <pc:spChg chg="mod">
          <ac:chgData name="Long B Nguyen" userId="f59fb8f3-a021-417a-8bc1-65c8d471c621" providerId="ADAL" clId="{7CBD4C01-BEFF-0849-BF53-33422C5BC0A3}" dt="2019-06-04T13:23:58.229" v="2689" actId="20577"/>
          <ac:spMkLst>
            <pc:docMk/>
            <pc:sldMk cId="4152429118" sldId="322"/>
            <ac:spMk id="9" creationId="{E3B2E017-30B2-884B-A113-B419A2ED51AD}"/>
          </ac:spMkLst>
        </pc:spChg>
      </pc:sldChg>
      <pc:sldChg chg="modSp add">
        <pc:chgData name="Long B Nguyen" userId="f59fb8f3-a021-417a-8bc1-65c8d471c621" providerId="ADAL" clId="{7CBD4C01-BEFF-0849-BF53-33422C5BC0A3}" dt="2019-06-14T01:27:39.077" v="3043" actId="20577"/>
        <pc:sldMkLst>
          <pc:docMk/>
          <pc:sldMk cId="3329169435" sldId="324"/>
        </pc:sldMkLst>
        <pc:spChg chg="mod">
          <ac:chgData name="Long B Nguyen" userId="f59fb8f3-a021-417a-8bc1-65c8d471c621" providerId="ADAL" clId="{7CBD4C01-BEFF-0849-BF53-33422C5BC0A3}" dt="2019-06-14T01:27:39.077" v="3043" actId="20577"/>
          <ac:spMkLst>
            <pc:docMk/>
            <pc:sldMk cId="3329169435" sldId="324"/>
            <ac:spMk id="2" creationId="{AA3A228F-61D0-D949-A5E7-F83756230BF8}"/>
          </ac:spMkLst>
        </pc:spChg>
        <pc:spChg chg="mod">
          <ac:chgData name="Long B Nguyen" userId="f59fb8f3-a021-417a-8bc1-65c8d471c621" providerId="ADAL" clId="{7CBD4C01-BEFF-0849-BF53-33422C5BC0A3}" dt="2019-06-03T15:24:40.555" v="2064" actId="14100"/>
          <ac:spMkLst>
            <pc:docMk/>
            <pc:sldMk cId="3329169435" sldId="324"/>
            <ac:spMk id="9" creationId="{E3B2E017-30B2-884B-A113-B419A2ED51AD}"/>
          </ac:spMkLst>
        </pc:spChg>
      </pc:sldChg>
      <pc:sldChg chg="modSp add">
        <pc:chgData name="Long B Nguyen" userId="f59fb8f3-a021-417a-8bc1-65c8d471c621" providerId="ADAL" clId="{7CBD4C01-BEFF-0849-BF53-33422C5BC0A3}" dt="2019-06-04T13:16:00.294" v="2571" actId="20577"/>
        <pc:sldMkLst>
          <pc:docMk/>
          <pc:sldMk cId="743112525" sldId="325"/>
        </pc:sldMkLst>
        <pc:spChg chg="mod">
          <ac:chgData name="Long B Nguyen" userId="f59fb8f3-a021-417a-8bc1-65c8d471c621" providerId="ADAL" clId="{7CBD4C01-BEFF-0849-BF53-33422C5BC0A3}" dt="2019-06-03T14:21:16.454" v="1432" actId="20577"/>
          <ac:spMkLst>
            <pc:docMk/>
            <pc:sldMk cId="743112525" sldId="325"/>
            <ac:spMk id="2" creationId="{AA3A228F-61D0-D949-A5E7-F83756230BF8}"/>
          </ac:spMkLst>
        </pc:spChg>
        <pc:spChg chg="mod">
          <ac:chgData name="Long B Nguyen" userId="f59fb8f3-a021-417a-8bc1-65c8d471c621" providerId="ADAL" clId="{7CBD4C01-BEFF-0849-BF53-33422C5BC0A3}" dt="2019-06-04T13:16:00.294" v="2571" actId="20577"/>
          <ac:spMkLst>
            <pc:docMk/>
            <pc:sldMk cId="743112525" sldId="325"/>
            <ac:spMk id="9" creationId="{E3B2E017-30B2-884B-A113-B419A2ED51AD}"/>
          </ac:spMkLst>
        </pc:spChg>
      </pc:sldChg>
      <pc:sldChg chg="addSp delSp modSp add">
        <pc:chgData name="Long B Nguyen" userId="f59fb8f3-a021-417a-8bc1-65c8d471c621" providerId="ADAL" clId="{7CBD4C01-BEFF-0849-BF53-33422C5BC0A3}" dt="2019-06-14T02:10:56.047" v="3286" actId="207"/>
        <pc:sldMkLst>
          <pc:docMk/>
          <pc:sldMk cId="85032573" sldId="327"/>
        </pc:sldMkLst>
        <pc:spChg chg="mod">
          <ac:chgData name="Long B Nguyen" userId="f59fb8f3-a021-417a-8bc1-65c8d471c621" providerId="ADAL" clId="{7CBD4C01-BEFF-0849-BF53-33422C5BC0A3}" dt="2019-06-04T13:16:11.085" v="2584" actId="20577"/>
          <ac:spMkLst>
            <pc:docMk/>
            <pc:sldMk cId="85032573" sldId="327"/>
            <ac:spMk id="2" creationId="{AA3A228F-61D0-D949-A5E7-F83756230BF8}"/>
          </ac:spMkLst>
        </pc:spChg>
        <pc:spChg chg="del mod">
          <ac:chgData name="Long B Nguyen" userId="f59fb8f3-a021-417a-8bc1-65c8d471c621" providerId="ADAL" clId="{7CBD4C01-BEFF-0849-BF53-33422C5BC0A3}" dt="2019-06-04T13:07:24.484" v="2245" actId="3680"/>
          <ac:spMkLst>
            <pc:docMk/>
            <pc:sldMk cId="85032573" sldId="327"/>
            <ac:spMk id="9" creationId="{E3B2E017-30B2-884B-A113-B419A2ED51AD}"/>
          </ac:spMkLst>
        </pc:spChg>
        <pc:spChg chg="add mod">
          <ac:chgData name="Long B Nguyen" userId="f59fb8f3-a021-417a-8bc1-65c8d471c621" providerId="ADAL" clId="{7CBD4C01-BEFF-0849-BF53-33422C5BC0A3}" dt="2019-06-04T13:16:26.242" v="2602" actId="1076"/>
          <ac:spMkLst>
            <pc:docMk/>
            <pc:sldMk cId="85032573" sldId="327"/>
            <ac:spMk id="15" creationId="{785021ED-C20D-0141-8AF2-FBA30E60D3E6}"/>
          </ac:spMkLst>
        </pc:spChg>
        <pc:spChg chg="add mod">
          <ac:chgData name="Long B Nguyen" userId="f59fb8f3-a021-417a-8bc1-65c8d471c621" providerId="ADAL" clId="{7CBD4C01-BEFF-0849-BF53-33422C5BC0A3}" dt="2019-06-04T13:16:29.167" v="2603" actId="1076"/>
          <ac:spMkLst>
            <pc:docMk/>
            <pc:sldMk cId="85032573" sldId="327"/>
            <ac:spMk id="16" creationId="{2C3068F1-27B1-8745-AC00-F5D5109130CF}"/>
          </ac:spMkLst>
        </pc:spChg>
        <pc:spChg chg="add mod">
          <ac:chgData name="Long B Nguyen" userId="f59fb8f3-a021-417a-8bc1-65c8d471c621" providerId="ADAL" clId="{7CBD4C01-BEFF-0849-BF53-33422C5BC0A3}" dt="2019-06-04T13:26:18.887" v="2812" actId="113"/>
          <ac:spMkLst>
            <pc:docMk/>
            <pc:sldMk cId="85032573" sldId="327"/>
            <ac:spMk id="17" creationId="{D46C9440-C8DE-4345-870A-6F939A7C6E77}"/>
          </ac:spMkLst>
        </pc:spChg>
        <pc:graphicFrameChg chg="add mod modGraphic">
          <ac:chgData name="Long B Nguyen" userId="f59fb8f3-a021-417a-8bc1-65c8d471c621" providerId="ADAL" clId="{7CBD4C01-BEFF-0849-BF53-33422C5BC0A3}" dt="2019-06-14T02:10:53.209" v="3285" actId="207"/>
          <ac:graphicFrameMkLst>
            <pc:docMk/>
            <pc:sldMk cId="85032573" sldId="327"/>
            <ac:graphicFrameMk id="3" creationId="{9AFC970E-3FBA-F843-9AA5-DEA44EAA51C8}"/>
          </ac:graphicFrameMkLst>
        </pc:graphicFrameChg>
        <pc:graphicFrameChg chg="add mod modGraphic">
          <ac:chgData name="Long B Nguyen" userId="f59fb8f3-a021-417a-8bc1-65c8d471c621" providerId="ADAL" clId="{7CBD4C01-BEFF-0849-BF53-33422C5BC0A3}" dt="2019-06-14T02:10:56.047" v="3286" actId="207"/>
          <ac:graphicFrameMkLst>
            <pc:docMk/>
            <pc:sldMk cId="85032573" sldId="327"/>
            <ac:graphicFrameMk id="5" creationId="{A202C015-BB96-FC4D-B798-E01CEEDE818A}"/>
          </ac:graphicFrameMkLst>
        </pc:graphicFrameChg>
        <pc:graphicFrameChg chg="add mod modGraphic">
          <ac:chgData name="Long B Nguyen" userId="f59fb8f3-a021-417a-8bc1-65c8d471c621" providerId="ADAL" clId="{7CBD4C01-BEFF-0849-BF53-33422C5BC0A3}" dt="2019-06-14T02:10:43.597" v="3283" actId="207"/>
          <ac:graphicFrameMkLst>
            <pc:docMk/>
            <pc:sldMk cId="85032573" sldId="327"/>
            <ac:graphicFrameMk id="6" creationId="{CD4D97C6-774B-044C-9810-2CE615865126}"/>
          </ac:graphicFrameMkLst>
        </pc:graphicFrameChg>
        <pc:cxnChg chg="add mod">
          <ac:chgData name="Long B Nguyen" userId="f59fb8f3-a021-417a-8bc1-65c8d471c621" providerId="ADAL" clId="{7CBD4C01-BEFF-0849-BF53-33422C5BC0A3}" dt="2019-06-04T13:16:22.890" v="2601" actId="1036"/>
          <ac:cxnSpMkLst>
            <pc:docMk/>
            <pc:sldMk cId="85032573" sldId="327"/>
            <ac:cxnSpMk id="7" creationId="{0957043E-1F8C-8543-A3F1-31C9D596FC1F}"/>
          </ac:cxnSpMkLst>
        </pc:cxnChg>
        <pc:cxnChg chg="add mod">
          <ac:chgData name="Long B Nguyen" userId="f59fb8f3-a021-417a-8bc1-65c8d471c621" providerId="ADAL" clId="{7CBD4C01-BEFF-0849-BF53-33422C5BC0A3}" dt="2019-06-04T13:16:22.890" v="2601" actId="1036"/>
          <ac:cxnSpMkLst>
            <pc:docMk/>
            <pc:sldMk cId="85032573" sldId="327"/>
            <ac:cxnSpMk id="11" creationId="{EF130512-CDDF-C947-9F4C-970628FD5926}"/>
          </ac:cxnSpMkLst>
        </pc:cxnChg>
      </pc:sldChg>
      <pc:sldChg chg="addSp delSp modSp add">
        <pc:chgData name="Long B Nguyen" userId="f59fb8f3-a021-417a-8bc1-65c8d471c621" providerId="ADAL" clId="{7CBD4C01-BEFF-0849-BF53-33422C5BC0A3}" dt="2019-06-14T02:10:00.434" v="3276" actId="20577"/>
        <pc:sldMkLst>
          <pc:docMk/>
          <pc:sldMk cId="638580525" sldId="328"/>
        </pc:sldMkLst>
        <pc:spChg chg="mod">
          <ac:chgData name="Long B Nguyen" userId="f59fb8f3-a021-417a-8bc1-65c8d471c621" providerId="ADAL" clId="{7CBD4C01-BEFF-0849-BF53-33422C5BC0A3}" dt="2019-06-04T13:20:05.127" v="2631" actId="20577"/>
          <ac:spMkLst>
            <pc:docMk/>
            <pc:sldMk cId="638580525" sldId="328"/>
            <ac:spMk id="2" creationId="{AA3A228F-61D0-D949-A5E7-F83756230BF8}"/>
          </ac:spMkLst>
        </pc:spChg>
        <pc:spChg chg="add del mod">
          <ac:chgData name="Long B Nguyen" userId="f59fb8f3-a021-417a-8bc1-65c8d471c621" providerId="ADAL" clId="{7CBD4C01-BEFF-0849-BF53-33422C5BC0A3}" dt="2019-06-04T13:22:22.446" v="2678"/>
          <ac:spMkLst>
            <pc:docMk/>
            <pc:sldMk cId="638580525" sldId="328"/>
            <ac:spMk id="4" creationId="{EA8C64D2-9702-954F-AB02-2903D98E7678}"/>
          </ac:spMkLst>
        </pc:spChg>
        <pc:spChg chg="add mod">
          <ac:chgData name="Long B Nguyen" userId="f59fb8f3-a021-417a-8bc1-65c8d471c621" providerId="ADAL" clId="{7CBD4C01-BEFF-0849-BF53-33422C5BC0A3}" dt="2019-06-04T13:28:34.579" v="2935" actId="20577"/>
          <ac:spMkLst>
            <pc:docMk/>
            <pc:sldMk cId="638580525" sldId="328"/>
            <ac:spMk id="8" creationId="{D57AD83D-A164-2C46-A5D9-850FF63C92FB}"/>
          </ac:spMkLst>
        </pc:spChg>
        <pc:spChg chg="mod">
          <ac:chgData name="Long B Nguyen" userId="f59fb8f3-a021-417a-8bc1-65c8d471c621" providerId="ADAL" clId="{7CBD4C01-BEFF-0849-BF53-33422C5BC0A3}" dt="2019-06-04T13:20:19.894" v="2670" actId="1038"/>
          <ac:spMkLst>
            <pc:docMk/>
            <pc:sldMk cId="638580525" sldId="328"/>
            <ac:spMk id="15" creationId="{785021ED-C20D-0141-8AF2-FBA30E60D3E6}"/>
          </ac:spMkLst>
        </pc:spChg>
        <pc:spChg chg="mod">
          <ac:chgData name="Long B Nguyen" userId="f59fb8f3-a021-417a-8bc1-65c8d471c621" providerId="ADAL" clId="{7CBD4C01-BEFF-0849-BF53-33422C5BC0A3}" dt="2019-06-04T13:20:19.894" v="2670" actId="1038"/>
          <ac:spMkLst>
            <pc:docMk/>
            <pc:sldMk cId="638580525" sldId="328"/>
            <ac:spMk id="16" creationId="{2C3068F1-27B1-8745-AC00-F5D5109130CF}"/>
          </ac:spMkLst>
        </pc:spChg>
        <pc:graphicFrameChg chg="mod modGraphic">
          <ac:chgData name="Long B Nguyen" userId="f59fb8f3-a021-417a-8bc1-65c8d471c621" providerId="ADAL" clId="{7CBD4C01-BEFF-0849-BF53-33422C5BC0A3}" dt="2019-06-14T01:22:11.936" v="3035" actId="207"/>
          <ac:graphicFrameMkLst>
            <pc:docMk/>
            <pc:sldMk cId="638580525" sldId="328"/>
            <ac:graphicFrameMk id="3" creationId="{9AFC970E-3FBA-F843-9AA5-DEA44EAA51C8}"/>
          </ac:graphicFrameMkLst>
        </pc:graphicFrameChg>
        <pc:graphicFrameChg chg="mod modGraphic">
          <ac:chgData name="Long B Nguyen" userId="f59fb8f3-a021-417a-8bc1-65c8d471c621" providerId="ADAL" clId="{7CBD4C01-BEFF-0849-BF53-33422C5BC0A3}" dt="2019-06-14T01:22:33.933" v="3037" actId="207"/>
          <ac:graphicFrameMkLst>
            <pc:docMk/>
            <pc:sldMk cId="638580525" sldId="328"/>
            <ac:graphicFrameMk id="5" creationId="{A202C015-BB96-FC4D-B798-E01CEEDE818A}"/>
          </ac:graphicFrameMkLst>
        </pc:graphicFrameChg>
        <pc:graphicFrameChg chg="mod modGraphic">
          <ac:chgData name="Long B Nguyen" userId="f59fb8f3-a021-417a-8bc1-65c8d471c621" providerId="ADAL" clId="{7CBD4C01-BEFF-0849-BF53-33422C5BC0A3}" dt="2019-06-14T02:10:00.434" v="3276" actId="20577"/>
          <ac:graphicFrameMkLst>
            <pc:docMk/>
            <pc:sldMk cId="638580525" sldId="328"/>
            <ac:graphicFrameMk id="6" creationId="{CD4D97C6-774B-044C-9810-2CE615865126}"/>
          </ac:graphicFrameMkLst>
        </pc:graphicFrameChg>
        <pc:cxnChg chg="mod">
          <ac:chgData name="Long B Nguyen" userId="f59fb8f3-a021-417a-8bc1-65c8d471c621" providerId="ADAL" clId="{7CBD4C01-BEFF-0849-BF53-33422C5BC0A3}" dt="2019-06-04T13:20:19.894" v="2670" actId="1038"/>
          <ac:cxnSpMkLst>
            <pc:docMk/>
            <pc:sldMk cId="638580525" sldId="328"/>
            <ac:cxnSpMk id="7" creationId="{0957043E-1F8C-8543-A3F1-31C9D596FC1F}"/>
          </ac:cxnSpMkLst>
        </pc:cxnChg>
        <pc:cxnChg chg="mod">
          <ac:chgData name="Long B Nguyen" userId="f59fb8f3-a021-417a-8bc1-65c8d471c621" providerId="ADAL" clId="{7CBD4C01-BEFF-0849-BF53-33422C5BC0A3}" dt="2019-06-04T13:20:19.894" v="2670" actId="1038"/>
          <ac:cxnSpMkLst>
            <pc:docMk/>
            <pc:sldMk cId="638580525" sldId="328"/>
            <ac:cxnSpMk id="11" creationId="{EF130512-CDDF-C947-9F4C-970628FD5926}"/>
          </ac:cxnSpMkLst>
        </pc:cxnChg>
      </pc:sldChg>
      <pc:sldChg chg="modSp add">
        <pc:chgData name="Long B Nguyen" userId="f59fb8f3-a021-417a-8bc1-65c8d471c621" providerId="ADAL" clId="{7CBD4C01-BEFF-0849-BF53-33422C5BC0A3}" dt="2019-06-04T13:26:57.631" v="2850" actId="20577"/>
        <pc:sldMkLst>
          <pc:docMk/>
          <pc:sldMk cId="3699191075" sldId="329"/>
        </pc:sldMkLst>
        <pc:spChg chg="mod">
          <ac:chgData name="Long B Nguyen" userId="f59fb8f3-a021-417a-8bc1-65c8d471c621" providerId="ADAL" clId="{7CBD4C01-BEFF-0849-BF53-33422C5BC0A3}" dt="2019-06-04T13:26:57.631" v="2850" actId="20577"/>
          <ac:spMkLst>
            <pc:docMk/>
            <pc:sldMk cId="3699191075" sldId="329"/>
            <ac:spMk id="9" creationId="{E3B2E017-30B2-884B-A113-B419A2ED51AD}"/>
          </ac:spMkLst>
        </pc:spChg>
      </pc:sldChg>
      <pc:sldChg chg="modSp add">
        <pc:chgData name="Long B Nguyen" userId="f59fb8f3-a021-417a-8bc1-65c8d471c621" providerId="ADAL" clId="{7CBD4C01-BEFF-0849-BF53-33422C5BC0A3}" dt="2019-06-04T13:25:18.728" v="2743" actId="20577"/>
        <pc:sldMkLst>
          <pc:docMk/>
          <pc:sldMk cId="3972787296" sldId="330"/>
        </pc:sldMkLst>
        <pc:spChg chg="mod">
          <ac:chgData name="Long B Nguyen" userId="f59fb8f3-a021-417a-8bc1-65c8d471c621" providerId="ADAL" clId="{7CBD4C01-BEFF-0849-BF53-33422C5BC0A3}" dt="2019-06-04T13:25:18.728" v="2743" actId="20577"/>
          <ac:spMkLst>
            <pc:docMk/>
            <pc:sldMk cId="3972787296" sldId="330"/>
            <ac:spMk id="9" creationId="{E3B2E017-30B2-884B-A113-B419A2ED51AD}"/>
          </ac:spMkLst>
        </pc:spChg>
      </pc:sldChg>
      <pc:sldChg chg="modSp add">
        <pc:chgData name="Long B Nguyen" userId="f59fb8f3-a021-417a-8bc1-65c8d471c621" providerId="ADAL" clId="{7CBD4C01-BEFF-0849-BF53-33422C5BC0A3}" dt="2019-06-14T02:04:28.203" v="3269" actId="20577"/>
        <pc:sldMkLst>
          <pc:docMk/>
          <pc:sldMk cId="1403592009" sldId="331"/>
        </pc:sldMkLst>
        <pc:spChg chg="mod">
          <ac:chgData name="Long B Nguyen" userId="f59fb8f3-a021-417a-8bc1-65c8d471c621" providerId="ADAL" clId="{7CBD4C01-BEFF-0849-BF53-33422C5BC0A3}" dt="2019-06-14T01:27:46.258" v="3045" actId="20577"/>
          <ac:spMkLst>
            <pc:docMk/>
            <pc:sldMk cId="1403592009" sldId="331"/>
            <ac:spMk id="2" creationId="{AA3A228F-61D0-D949-A5E7-F83756230BF8}"/>
          </ac:spMkLst>
        </pc:spChg>
        <pc:spChg chg="mod">
          <ac:chgData name="Long B Nguyen" userId="f59fb8f3-a021-417a-8bc1-65c8d471c621" providerId="ADAL" clId="{7CBD4C01-BEFF-0849-BF53-33422C5BC0A3}" dt="2019-06-14T02:04:28.203" v="3269" actId="20577"/>
          <ac:spMkLst>
            <pc:docMk/>
            <pc:sldMk cId="1403592009" sldId="331"/>
            <ac:spMk id="9" creationId="{E3B2E017-30B2-884B-A113-B419A2ED51AD}"/>
          </ac:spMkLst>
        </pc:spChg>
      </pc:sldChg>
    </pc:docChg>
  </pc:docChgLst>
  <pc:docChgLst>
    <pc:chgData name="Long B Nguyen" userId="f59fb8f3-a021-417a-8bc1-65c8d471c621" providerId="ADAL" clId="{003C2CEF-0AB4-CC4C-A8D4-053EBD4C9D65}"/>
    <pc:docChg chg="custSel addSld delSld modSld">
      <pc:chgData name="Long B Nguyen" userId="f59fb8f3-a021-417a-8bc1-65c8d471c621" providerId="ADAL" clId="{003C2CEF-0AB4-CC4C-A8D4-053EBD4C9D65}" dt="2020-04-17T11:22:01.511" v="2793" actId="1076"/>
      <pc:docMkLst>
        <pc:docMk/>
      </pc:docMkLst>
      <pc:sldChg chg="addSp delSp modSp">
        <pc:chgData name="Long B Nguyen" userId="f59fb8f3-a021-417a-8bc1-65c8d471c621" providerId="ADAL" clId="{003C2CEF-0AB4-CC4C-A8D4-053EBD4C9D65}" dt="2020-04-17T11:22:01.511" v="2793" actId="1076"/>
        <pc:sldMkLst>
          <pc:docMk/>
          <pc:sldMk cId="4247104139" sldId="256"/>
        </pc:sldMkLst>
        <pc:spChg chg="mod">
          <ac:chgData name="Long B Nguyen" userId="f59fb8f3-a021-417a-8bc1-65c8d471c621" providerId="ADAL" clId="{003C2CEF-0AB4-CC4C-A8D4-053EBD4C9D65}" dt="2020-04-17T11:22:01.511" v="2793" actId="1076"/>
          <ac:spMkLst>
            <pc:docMk/>
            <pc:sldMk cId="4247104139" sldId="256"/>
            <ac:spMk id="2" creationId="{6117A749-B1BA-E24B-8FB0-0604EF651FB3}"/>
          </ac:spMkLst>
        </pc:spChg>
        <pc:spChg chg="del">
          <ac:chgData name="Long B Nguyen" userId="f59fb8f3-a021-417a-8bc1-65c8d471c621" providerId="ADAL" clId="{003C2CEF-0AB4-CC4C-A8D4-053EBD4C9D65}" dt="2020-04-17T04:05:53.079" v="29" actId="478"/>
          <ac:spMkLst>
            <pc:docMk/>
            <pc:sldMk cId="4247104139" sldId="256"/>
            <ac:spMk id="3" creationId="{1BDC47C8-6776-7B44-9CD4-95FC91452D62}"/>
          </ac:spMkLst>
        </pc:spChg>
        <pc:spChg chg="add del mod">
          <ac:chgData name="Long B Nguyen" userId="f59fb8f3-a021-417a-8bc1-65c8d471c621" providerId="ADAL" clId="{003C2CEF-0AB4-CC4C-A8D4-053EBD4C9D65}" dt="2020-04-17T11:19:48.578" v="2660" actId="478"/>
          <ac:spMkLst>
            <pc:docMk/>
            <pc:sldMk cId="4247104139" sldId="256"/>
            <ac:spMk id="6" creationId="{72463EE1-B4C2-FA4C-99A4-F47FF5F5CB5F}"/>
          </ac:spMkLst>
        </pc:spChg>
      </pc:sldChg>
      <pc:sldChg chg="del">
        <pc:chgData name="Long B Nguyen" userId="f59fb8f3-a021-417a-8bc1-65c8d471c621" providerId="ADAL" clId="{003C2CEF-0AB4-CC4C-A8D4-053EBD4C9D65}" dt="2020-04-17T04:11:27.364" v="113" actId="2696"/>
        <pc:sldMkLst>
          <pc:docMk/>
          <pc:sldMk cId="278045358" sldId="257"/>
        </pc:sldMkLst>
      </pc:sldChg>
      <pc:sldChg chg="del">
        <pc:chgData name="Long B Nguyen" userId="f59fb8f3-a021-417a-8bc1-65c8d471c621" providerId="ADAL" clId="{003C2CEF-0AB4-CC4C-A8D4-053EBD4C9D65}" dt="2020-04-17T04:11:27.596" v="124" actId="2696"/>
        <pc:sldMkLst>
          <pc:docMk/>
          <pc:sldMk cId="1438711869" sldId="284"/>
        </pc:sldMkLst>
      </pc:sldChg>
      <pc:sldChg chg="addSp delSp modSp">
        <pc:chgData name="Long B Nguyen" userId="f59fb8f3-a021-417a-8bc1-65c8d471c621" providerId="ADAL" clId="{003C2CEF-0AB4-CC4C-A8D4-053EBD4C9D65}" dt="2020-04-17T04:17:29.202" v="262" actId="20577"/>
        <pc:sldMkLst>
          <pc:docMk/>
          <pc:sldMk cId="131840209" sldId="286"/>
        </pc:sldMkLst>
        <pc:spChg chg="mod">
          <ac:chgData name="Long B Nguyen" userId="f59fb8f3-a021-417a-8bc1-65c8d471c621" providerId="ADAL" clId="{003C2CEF-0AB4-CC4C-A8D4-053EBD4C9D65}" dt="2020-04-17T04:06:06.066" v="49" actId="20577"/>
          <ac:spMkLst>
            <pc:docMk/>
            <pc:sldMk cId="131840209" sldId="286"/>
            <ac:spMk id="2" creationId="{AA3A228F-61D0-D949-A5E7-F83756230BF8}"/>
          </ac:spMkLst>
        </pc:spChg>
        <pc:spChg chg="add">
          <ac:chgData name="Long B Nguyen" userId="f59fb8f3-a021-417a-8bc1-65c8d471c621" providerId="ADAL" clId="{003C2CEF-0AB4-CC4C-A8D4-053EBD4C9D65}" dt="2020-04-17T04:07:56.919" v="101"/>
          <ac:spMkLst>
            <pc:docMk/>
            <pc:sldMk cId="131840209" sldId="286"/>
            <ac:spMk id="4" creationId="{E4C2513D-E995-A04E-A172-34C85E0E5926}"/>
          </ac:spMkLst>
        </pc:spChg>
        <pc:spChg chg="mod">
          <ac:chgData name="Long B Nguyen" userId="f59fb8f3-a021-417a-8bc1-65c8d471c621" providerId="ADAL" clId="{003C2CEF-0AB4-CC4C-A8D4-053EBD4C9D65}" dt="2020-04-17T04:17:29.202" v="262" actId="20577"/>
          <ac:spMkLst>
            <pc:docMk/>
            <pc:sldMk cId="131840209" sldId="286"/>
            <ac:spMk id="9" creationId="{E3B2E017-30B2-884B-A113-B419A2ED51AD}"/>
          </ac:spMkLst>
        </pc:spChg>
        <pc:graphicFrameChg chg="add del modGraphic">
          <ac:chgData name="Long B Nguyen" userId="f59fb8f3-a021-417a-8bc1-65c8d471c621" providerId="ADAL" clId="{003C2CEF-0AB4-CC4C-A8D4-053EBD4C9D65}" dt="2020-04-17T04:08:23.164" v="104" actId="478"/>
          <ac:graphicFrameMkLst>
            <pc:docMk/>
            <pc:sldMk cId="131840209" sldId="286"/>
            <ac:graphicFrameMk id="3" creationId="{EEE5A742-E7E6-EF4D-9AB5-999289D97B40}"/>
          </ac:graphicFrameMkLst>
        </pc:graphicFrameChg>
      </pc:sldChg>
      <pc:sldChg chg="del">
        <pc:chgData name="Long B Nguyen" userId="f59fb8f3-a021-417a-8bc1-65c8d471c621" providerId="ADAL" clId="{003C2CEF-0AB4-CC4C-A8D4-053EBD4C9D65}" dt="2020-04-17T04:11:27.335" v="112" actId="2696"/>
        <pc:sldMkLst>
          <pc:docMk/>
          <pc:sldMk cId="2224045576" sldId="305"/>
        </pc:sldMkLst>
      </pc:sldChg>
      <pc:sldChg chg="del">
        <pc:chgData name="Long B Nguyen" userId="f59fb8f3-a021-417a-8bc1-65c8d471c621" providerId="ADAL" clId="{003C2CEF-0AB4-CC4C-A8D4-053EBD4C9D65}" dt="2020-04-17T04:11:27.438" v="117" actId="2696"/>
        <pc:sldMkLst>
          <pc:docMk/>
          <pc:sldMk cId="140649567" sldId="320"/>
        </pc:sldMkLst>
      </pc:sldChg>
      <pc:sldChg chg="del">
        <pc:chgData name="Long B Nguyen" userId="f59fb8f3-a021-417a-8bc1-65c8d471c621" providerId="ADAL" clId="{003C2CEF-0AB4-CC4C-A8D4-053EBD4C9D65}" dt="2020-04-17T04:11:27.419" v="115" actId="2696"/>
        <pc:sldMkLst>
          <pc:docMk/>
          <pc:sldMk cId="3036972376" sldId="321"/>
        </pc:sldMkLst>
      </pc:sldChg>
      <pc:sldChg chg="del">
        <pc:chgData name="Long B Nguyen" userId="f59fb8f3-a021-417a-8bc1-65c8d471c621" providerId="ADAL" clId="{003C2CEF-0AB4-CC4C-A8D4-053EBD4C9D65}" dt="2020-04-17T04:11:27.516" v="120" actId="2696"/>
        <pc:sldMkLst>
          <pc:docMk/>
          <pc:sldMk cId="4152429118" sldId="322"/>
        </pc:sldMkLst>
      </pc:sldChg>
      <pc:sldChg chg="del">
        <pc:chgData name="Long B Nguyen" userId="f59fb8f3-a021-417a-8bc1-65c8d471c621" providerId="ADAL" clId="{003C2CEF-0AB4-CC4C-A8D4-053EBD4C9D65}" dt="2020-04-17T04:11:27.392" v="114" actId="2696"/>
        <pc:sldMkLst>
          <pc:docMk/>
          <pc:sldMk cId="3329169435" sldId="324"/>
        </pc:sldMkLst>
      </pc:sldChg>
      <pc:sldChg chg="del">
        <pc:chgData name="Long B Nguyen" userId="f59fb8f3-a021-417a-8bc1-65c8d471c621" providerId="ADAL" clId="{003C2CEF-0AB4-CC4C-A8D4-053EBD4C9D65}" dt="2020-04-17T04:11:27.466" v="118" actId="2696"/>
        <pc:sldMkLst>
          <pc:docMk/>
          <pc:sldMk cId="743112525" sldId="325"/>
        </pc:sldMkLst>
      </pc:sldChg>
      <pc:sldChg chg="del">
        <pc:chgData name="Long B Nguyen" userId="f59fb8f3-a021-417a-8bc1-65c8d471c621" providerId="ADAL" clId="{003C2CEF-0AB4-CC4C-A8D4-053EBD4C9D65}" dt="2020-04-17T04:11:27.496" v="119" actId="2696"/>
        <pc:sldMkLst>
          <pc:docMk/>
          <pc:sldMk cId="85032573" sldId="327"/>
        </pc:sldMkLst>
      </pc:sldChg>
      <pc:sldChg chg="del">
        <pc:chgData name="Long B Nguyen" userId="f59fb8f3-a021-417a-8bc1-65c8d471c621" providerId="ADAL" clId="{003C2CEF-0AB4-CC4C-A8D4-053EBD4C9D65}" dt="2020-04-17T04:11:27.579" v="123" actId="2696"/>
        <pc:sldMkLst>
          <pc:docMk/>
          <pc:sldMk cId="638580525" sldId="328"/>
        </pc:sldMkLst>
      </pc:sldChg>
      <pc:sldChg chg="del">
        <pc:chgData name="Long B Nguyen" userId="f59fb8f3-a021-417a-8bc1-65c8d471c621" providerId="ADAL" clId="{003C2CEF-0AB4-CC4C-A8D4-053EBD4C9D65}" dt="2020-04-17T04:11:27.535" v="121" actId="2696"/>
        <pc:sldMkLst>
          <pc:docMk/>
          <pc:sldMk cId="3699191075" sldId="329"/>
        </pc:sldMkLst>
      </pc:sldChg>
      <pc:sldChg chg="del">
        <pc:chgData name="Long B Nguyen" userId="f59fb8f3-a021-417a-8bc1-65c8d471c621" providerId="ADAL" clId="{003C2CEF-0AB4-CC4C-A8D4-053EBD4C9D65}" dt="2020-04-17T04:11:27.564" v="122" actId="2696"/>
        <pc:sldMkLst>
          <pc:docMk/>
          <pc:sldMk cId="3972787296" sldId="330"/>
        </pc:sldMkLst>
      </pc:sldChg>
      <pc:sldChg chg="del">
        <pc:chgData name="Long B Nguyen" userId="f59fb8f3-a021-417a-8bc1-65c8d471c621" providerId="ADAL" clId="{003C2CEF-0AB4-CC4C-A8D4-053EBD4C9D65}" dt="2020-04-17T04:11:27.427" v="116" actId="2696"/>
        <pc:sldMkLst>
          <pc:docMk/>
          <pc:sldMk cId="1403592009" sldId="331"/>
        </pc:sldMkLst>
      </pc:sldChg>
      <pc:sldChg chg="modSp add">
        <pc:chgData name="Long B Nguyen" userId="f59fb8f3-a021-417a-8bc1-65c8d471c621" providerId="ADAL" clId="{003C2CEF-0AB4-CC4C-A8D4-053EBD4C9D65}" dt="2020-04-17T04:24:31.104" v="453" actId="14100"/>
        <pc:sldMkLst>
          <pc:docMk/>
          <pc:sldMk cId="1590854686" sldId="332"/>
        </pc:sldMkLst>
        <pc:spChg chg="mod">
          <ac:chgData name="Long B Nguyen" userId="f59fb8f3-a021-417a-8bc1-65c8d471c621" providerId="ADAL" clId="{003C2CEF-0AB4-CC4C-A8D4-053EBD4C9D65}" dt="2020-04-17T04:24:28.183" v="452" actId="1076"/>
          <ac:spMkLst>
            <pc:docMk/>
            <pc:sldMk cId="1590854686" sldId="332"/>
            <ac:spMk id="2" creationId="{AA3A228F-61D0-D949-A5E7-F83756230BF8}"/>
          </ac:spMkLst>
        </pc:spChg>
        <pc:spChg chg="mod">
          <ac:chgData name="Long B Nguyen" userId="f59fb8f3-a021-417a-8bc1-65c8d471c621" providerId="ADAL" clId="{003C2CEF-0AB4-CC4C-A8D4-053EBD4C9D65}" dt="2020-04-17T04:24:31.104" v="453" actId="14100"/>
          <ac:spMkLst>
            <pc:docMk/>
            <pc:sldMk cId="1590854686" sldId="332"/>
            <ac:spMk id="9" creationId="{E3B2E017-30B2-884B-A113-B419A2ED51AD}"/>
          </ac:spMkLst>
        </pc:spChg>
      </pc:sldChg>
      <pc:sldChg chg="modSp add">
        <pc:chgData name="Long B Nguyen" userId="f59fb8f3-a021-417a-8bc1-65c8d471c621" providerId="ADAL" clId="{003C2CEF-0AB4-CC4C-A8D4-053EBD4C9D65}" dt="2020-04-17T04:24:23.745" v="451" actId="14100"/>
        <pc:sldMkLst>
          <pc:docMk/>
          <pc:sldMk cId="1221329529" sldId="333"/>
        </pc:sldMkLst>
        <pc:spChg chg="mod">
          <ac:chgData name="Long B Nguyen" userId="f59fb8f3-a021-417a-8bc1-65c8d471c621" providerId="ADAL" clId="{003C2CEF-0AB4-CC4C-A8D4-053EBD4C9D65}" dt="2020-04-17T04:24:20.629" v="450" actId="1076"/>
          <ac:spMkLst>
            <pc:docMk/>
            <pc:sldMk cId="1221329529" sldId="333"/>
            <ac:spMk id="2" creationId="{AA3A228F-61D0-D949-A5E7-F83756230BF8}"/>
          </ac:spMkLst>
        </pc:spChg>
        <pc:spChg chg="mod">
          <ac:chgData name="Long B Nguyen" userId="f59fb8f3-a021-417a-8bc1-65c8d471c621" providerId="ADAL" clId="{003C2CEF-0AB4-CC4C-A8D4-053EBD4C9D65}" dt="2020-04-17T04:24:23.745" v="451" actId="14100"/>
          <ac:spMkLst>
            <pc:docMk/>
            <pc:sldMk cId="1221329529" sldId="333"/>
            <ac:spMk id="9" creationId="{E3B2E017-30B2-884B-A113-B419A2ED51AD}"/>
          </ac:spMkLst>
        </pc:spChg>
      </pc:sldChg>
      <pc:sldChg chg="addSp delSp modSp add">
        <pc:chgData name="Long B Nguyen" userId="f59fb8f3-a021-417a-8bc1-65c8d471c621" providerId="ADAL" clId="{003C2CEF-0AB4-CC4C-A8D4-053EBD4C9D65}" dt="2020-04-17T11:20:19.743" v="2661" actId="20577"/>
        <pc:sldMkLst>
          <pc:docMk/>
          <pc:sldMk cId="1130412873" sldId="334"/>
        </pc:sldMkLst>
        <pc:spChg chg="mod">
          <ac:chgData name="Long B Nguyen" userId="f59fb8f3-a021-417a-8bc1-65c8d471c621" providerId="ADAL" clId="{003C2CEF-0AB4-CC4C-A8D4-053EBD4C9D65}" dt="2020-04-17T10:37:19.668" v="702" actId="20577"/>
          <ac:spMkLst>
            <pc:docMk/>
            <pc:sldMk cId="1130412873" sldId="334"/>
            <ac:spMk id="2" creationId="{AA3A228F-61D0-D949-A5E7-F83756230BF8}"/>
          </ac:spMkLst>
        </pc:spChg>
        <pc:spChg chg="add del">
          <ac:chgData name="Long B Nguyen" userId="f59fb8f3-a021-417a-8bc1-65c8d471c621" providerId="ADAL" clId="{003C2CEF-0AB4-CC4C-A8D4-053EBD4C9D65}" dt="2020-04-17T10:46:50.849" v="840" actId="478"/>
          <ac:spMkLst>
            <pc:docMk/>
            <pc:sldMk cId="1130412873" sldId="334"/>
            <ac:spMk id="5" creationId="{E9A7F870-AF55-E440-AED5-66396A342E9A}"/>
          </ac:spMkLst>
        </pc:spChg>
        <pc:spChg chg="mod">
          <ac:chgData name="Long B Nguyen" userId="f59fb8f3-a021-417a-8bc1-65c8d471c621" providerId="ADAL" clId="{003C2CEF-0AB4-CC4C-A8D4-053EBD4C9D65}" dt="2020-04-17T11:20:19.743" v="2661" actId="20577"/>
          <ac:spMkLst>
            <pc:docMk/>
            <pc:sldMk cId="1130412873" sldId="334"/>
            <ac:spMk id="9" creationId="{E3B2E017-30B2-884B-A113-B419A2ED51AD}"/>
          </ac:spMkLst>
        </pc:spChg>
        <pc:graphicFrameChg chg="add del">
          <ac:chgData name="Long B Nguyen" userId="f59fb8f3-a021-417a-8bc1-65c8d471c621" providerId="ADAL" clId="{003C2CEF-0AB4-CC4C-A8D4-053EBD4C9D65}" dt="2020-04-17T10:46:50.849" v="840" actId="478"/>
          <ac:graphicFrameMkLst>
            <pc:docMk/>
            <pc:sldMk cId="1130412873" sldId="334"/>
            <ac:graphicFrameMk id="3" creationId="{17DBCCEC-1DFE-7345-B438-57C09D0848E2}"/>
          </ac:graphicFrameMkLst>
        </pc:graphicFrameChg>
      </pc:sldChg>
      <pc:sldChg chg="modSp add">
        <pc:chgData name="Long B Nguyen" userId="f59fb8f3-a021-417a-8bc1-65c8d471c621" providerId="ADAL" clId="{003C2CEF-0AB4-CC4C-A8D4-053EBD4C9D65}" dt="2020-04-17T10:38:46.355" v="719" actId="20577"/>
        <pc:sldMkLst>
          <pc:docMk/>
          <pc:sldMk cId="2742905411" sldId="335"/>
        </pc:sldMkLst>
        <pc:spChg chg="mod">
          <ac:chgData name="Long B Nguyen" userId="f59fb8f3-a021-417a-8bc1-65c8d471c621" providerId="ADAL" clId="{003C2CEF-0AB4-CC4C-A8D4-053EBD4C9D65}" dt="2020-04-17T10:38:46.355" v="719" actId="20577"/>
          <ac:spMkLst>
            <pc:docMk/>
            <pc:sldMk cId="2742905411" sldId="335"/>
            <ac:spMk id="9" creationId="{E3B2E017-30B2-884B-A113-B419A2ED51AD}"/>
          </ac:spMkLst>
        </pc:spChg>
      </pc:sldChg>
      <pc:sldChg chg="addSp delSp modSp add">
        <pc:chgData name="Long B Nguyen" userId="f59fb8f3-a021-417a-8bc1-65c8d471c621" providerId="ADAL" clId="{003C2CEF-0AB4-CC4C-A8D4-053EBD4C9D65}" dt="2020-04-17T10:45:24.704" v="836" actId="20577"/>
        <pc:sldMkLst>
          <pc:docMk/>
          <pc:sldMk cId="2397411107" sldId="336"/>
        </pc:sldMkLst>
        <pc:spChg chg="add">
          <ac:chgData name="Long B Nguyen" userId="f59fb8f3-a021-417a-8bc1-65c8d471c621" providerId="ADAL" clId="{003C2CEF-0AB4-CC4C-A8D4-053EBD4C9D65}" dt="2020-04-17T10:39:15.797" v="726"/>
          <ac:spMkLst>
            <pc:docMk/>
            <pc:sldMk cId="2397411107" sldId="336"/>
            <ac:spMk id="5" creationId="{818EE4D1-6073-E546-906A-F42281392B24}"/>
          </ac:spMkLst>
        </pc:spChg>
        <pc:spChg chg="mod">
          <ac:chgData name="Long B Nguyen" userId="f59fb8f3-a021-417a-8bc1-65c8d471c621" providerId="ADAL" clId="{003C2CEF-0AB4-CC4C-A8D4-053EBD4C9D65}" dt="2020-04-17T10:45:24.704" v="836" actId="20577"/>
          <ac:spMkLst>
            <pc:docMk/>
            <pc:sldMk cId="2397411107" sldId="336"/>
            <ac:spMk id="9" creationId="{E3B2E017-30B2-884B-A113-B419A2ED51AD}"/>
          </ac:spMkLst>
        </pc:spChg>
        <pc:graphicFrameChg chg="add del mod">
          <ac:chgData name="Long B Nguyen" userId="f59fb8f3-a021-417a-8bc1-65c8d471c621" providerId="ADAL" clId="{003C2CEF-0AB4-CC4C-A8D4-053EBD4C9D65}" dt="2020-04-17T10:39:33.374" v="731" actId="478"/>
          <ac:graphicFrameMkLst>
            <pc:docMk/>
            <pc:sldMk cId="2397411107" sldId="336"/>
            <ac:graphicFrameMk id="3" creationId="{A1256100-76A8-7C4C-BFDD-287359BB2E40}"/>
          </ac:graphicFrameMkLst>
        </pc:graphicFrameChg>
      </pc:sldChg>
      <pc:sldChg chg="delSp modSp add">
        <pc:chgData name="Long B Nguyen" userId="f59fb8f3-a021-417a-8bc1-65c8d471c621" providerId="ADAL" clId="{003C2CEF-0AB4-CC4C-A8D4-053EBD4C9D65}" dt="2020-04-17T10:40:06.983" v="736" actId="20577"/>
        <pc:sldMkLst>
          <pc:docMk/>
          <pc:sldMk cId="1053970179" sldId="337"/>
        </pc:sldMkLst>
        <pc:spChg chg="mod">
          <ac:chgData name="Long B Nguyen" userId="f59fb8f3-a021-417a-8bc1-65c8d471c621" providerId="ADAL" clId="{003C2CEF-0AB4-CC4C-A8D4-053EBD4C9D65}" dt="2020-04-17T10:40:06.983" v="736" actId="20577"/>
          <ac:spMkLst>
            <pc:docMk/>
            <pc:sldMk cId="1053970179" sldId="337"/>
            <ac:spMk id="9" creationId="{E3B2E017-30B2-884B-A113-B419A2ED51AD}"/>
          </ac:spMkLst>
        </pc:spChg>
        <pc:graphicFrameChg chg="del">
          <ac:chgData name="Long B Nguyen" userId="f59fb8f3-a021-417a-8bc1-65c8d471c621" providerId="ADAL" clId="{003C2CEF-0AB4-CC4C-A8D4-053EBD4C9D65}" dt="2020-04-17T10:39:24.424" v="728" actId="478"/>
          <ac:graphicFrameMkLst>
            <pc:docMk/>
            <pc:sldMk cId="1053970179" sldId="337"/>
            <ac:graphicFrameMk id="3" creationId="{A1256100-76A8-7C4C-BFDD-287359BB2E40}"/>
          </ac:graphicFrameMkLst>
        </pc:graphicFrameChg>
      </pc:sldChg>
      <pc:sldChg chg="modSp add">
        <pc:chgData name="Long B Nguyen" userId="f59fb8f3-a021-417a-8bc1-65c8d471c621" providerId="ADAL" clId="{003C2CEF-0AB4-CC4C-A8D4-053EBD4C9D65}" dt="2020-04-17T10:42:40.541" v="782" actId="255"/>
        <pc:sldMkLst>
          <pc:docMk/>
          <pc:sldMk cId="4123124622" sldId="338"/>
        </pc:sldMkLst>
        <pc:spChg chg="mod">
          <ac:chgData name="Long B Nguyen" userId="f59fb8f3-a021-417a-8bc1-65c8d471c621" providerId="ADAL" clId="{003C2CEF-0AB4-CC4C-A8D4-053EBD4C9D65}" dt="2020-04-17T10:40:50.017" v="755" actId="20577"/>
          <ac:spMkLst>
            <pc:docMk/>
            <pc:sldMk cId="4123124622" sldId="338"/>
            <ac:spMk id="2" creationId="{AA3A228F-61D0-D949-A5E7-F83756230BF8}"/>
          </ac:spMkLst>
        </pc:spChg>
        <pc:spChg chg="mod">
          <ac:chgData name="Long B Nguyen" userId="f59fb8f3-a021-417a-8bc1-65c8d471c621" providerId="ADAL" clId="{003C2CEF-0AB4-CC4C-A8D4-053EBD4C9D65}" dt="2020-04-17T10:42:40.541" v="782" actId="255"/>
          <ac:spMkLst>
            <pc:docMk/>
            <pc:sldMk cId="4123124622" sldId="338"/>
            <ac:spMk id="9" creationId="{E3B2E017-30B2-884B-A113-B419A2ED51AD}"/>
          </ac:spMkLst>
        </pc:spChg>
      </pc:sldChg>
      <pc:sldChg chg="modSp add">
        <pc:chgData name="Long B Nguyen" userId="f59fb8f3-a021-417a-8bc1-65c8d471c621" providerId="ADAL" clId="{003C2CEF-0AB4-CC4C-A8D4-053EBD4C9D65}" dt="2020-04-17T10:59:08.821" v="1332" actId="113"/>
        <pc:sldMkLst>
          <pc:docMk/>
          <pc:sldMk cId="3980302888" sldId="339"/>
        </pc:sldMkLst>
        <pc:spChg chg="mod">
          <ac:chgData name="Long B Nguyen" userId="f59fb8f3-a021-417a-8bc1-65c8d471c621" providerId="ADAL" clId="{003C2CEF-0AB4-CC4C-A8D4-053EBD4C9D65}" dt="2020-04-17T10:59:08.821" v="1332" actId="113"/>
          <ac:spMkLst>
            <pc:docMk/>
            <pc:sldMk cId="3980302888" sldId="339"/>
            <ac:spMk id="9" creationId="{E3B2E017-30B2-884B-A113-B419A2ED51AD}"/>
          </ac:spMkLst>
        </pc:spChg>
      </pc:sldChg>
      <pc:sldChg chg="modSp add">
        <pc:chgData name="Long B Nguyen" userId="f59fb8f3-a021-417a-8bc1-65c8d471c621" providerId="ADAL" clId="{003C2CEF-0AB4-CC4C-A8D4-053EBD4C9D65}" dt="2020-04-17T10:44:25.132" v="812" actId="5793"/>
        <pc:sldMkLst>
          <pc:docMk/>
          <pc:sldMk cId="312846946" sldId="340"/>
        </pc:sldMkLst>
        <pc:spChg chg="mod">
          <ac:chgData name="Long B Nguyen" userId="f59fb8f3-a021-417a-8bc1-65c8d471c621" providerId="ADAL" clId="{003C2CEF-0AB4-CC4C-A8D4-053EBD4C9D65}" dt="2020-04-17T10:44:25.132" v="812" actId="5793"/>
          <ac:spMkLst>
            <pc:docMk/>
            <pc:sldMk cId="312846946" sldId="340"/>
            <ac:spMk id="9" creationId="{E3B2E017-30B2-884B-A113-B419A2ED51AD}"/>
          </ac:spMkLst>
        </pc:spChg>
      </pc:sldChg>
      <pc:sldChg chg="modSp add">
        <pc:chgData name="Long B Nguyen" userId="f59fb8f3-a021-417a-8bc1-65c8d471c621" providerId="ADAL" clId="{003C2CEF-0AB4-CC4C-A8D4-053EBD4C9D65}" dt="2020-04-17T11:21:29.701" v="2778" actId="20577"/>
        <pc:sldMkLst>
          <pc:docMk/>
          <pc:sldMk cId="1215166804" sldId="341"/>
        </pc:sldMkLst>
        <pc:spChg chg="mod">
          <ac:chgData name="Long B Nguyen" userId="f59fb8f3-a021-417a-8bc1-65c8d471c621" providerId="ADAL" clId="{003C2CEF-0AB4-CC4C-A8D4-053EBD4C9D65}" dt="2020-04-17T10:48:37.378" v="1037" actId="20577"/>
          <ac:spMkLst>
            <pc:docMk/>
            <pc:sldMk cId="1215166804" sldId="341"/>
            <ac:spMk id="2" creationId="{AA3A228F-61D0-D949-A5E7-F83756230BF8}"/>
          </ac:spMkLst>
        </pc:spChg>
        <pc:spChg chg="mod">
          <ac:chgData name="Long B Nguyen" userId="f59fb8f3-a021-417a-8bc1-65c8d471c621" providerId="ADAL" clId="{003C2CEF-0AB4-CC4C-A8D4-053EBD4C9D65}" dt="2020-04-17T11:21:29.701" v="2778" actId="20577"/>
          <ac:spMkLst>
            <pc:docMk/>
            <pc:sldMk cId="1215166804" sldId="341"/>
            <ac:spMk id="9" creationId="{E3B2E017-30B2-884B-A113-B419A2ED51AD}"/>
          </ac:spMkLst>
        </pc:spChg>
      </pc:sldChg>
      <pc:sldChg chg="modSp add">
        <pc:chgData name="Long B Nguyen" userId="f59fb8f3-a021-417a-8bc1-65c8d471c621" providerId="ADAL" clId="{003C2CEF-0AB4-CC4C-A8D4-053EBD4C9D65}" dt="2020-04-17T11:15:41.159" v="2628" actId="20577"/>
        <pc:sldMkLst>
          <pc:docMk/>
          <pc:sldMk cId="3520288919" sldId="342"/>
        </pc:sldMkLst>
        <pc:spChg chg="mod">
          <ac:chgData name="Long B Nguyen" userId="f59fb8f3-a021-417a-8bc1-65c8d471c621" providerId="ADAL" clId="{003C2CEF-0AB4-CC4C-A8D4-053EBD4C9D65}" dt="2020-04-17T11:06:57.745" v="2022" actId="20577"/>
          <ac:spMkLst>
            <pc:docMk/>
            <pc:sldMk cId="3520288919" sldId="342"/>
            <ac:spMk id="2" creationId="{AA3A228F-61D0-D949-A5E7-F83756230BF8}"/>
          </ac:spMkLst>
        </pc:spChg>
        <pc:spChg chg="mod">
          <ac:chgData name="Long B Nguyen" userId="f59fb8f3-a021-417a-8bc1-65c8d471c621" providerId="ADAL" clId="{003C2CEF-0AB4-CC4C-A8D4-053EBD4C9D65}" dt="2020-04-17T11:15:41.159" v="2628" actId="20577"/>
          <ac:spMkLst>
            <pc:docMk/>
            <pc:sldMk cId="3520288919" sldId="342"/>
            <ac:spMk id="9" creationId="{E3B2E017-30B2-884B-A113-B419A2ED51AD}"/>
          </ac:spMkLst>
        </pc:spChg>
      </pc:sldChg>
    </pc:docChg>
  </pc:docChgLst>
  <pc:docChgLst>
    <pc:chgData name="Long B Nguyen" userId="f59fb8f3-a021-417a-8bc1-65c8d471c621" providerId="ADAL" clId="{359527BD-9D28-FA41-9B76-D4C412CACD55}"/>
    <pc:docChg chg="undo custSel addSld delSld modSld">
      <pc:chgData name="Long B Nguyen" userId="f59fb8f3-a021-417a-8bc1-65c8d471c621" providerId="ADAL" clId="{359527BD-9D28-FA41-9B76-D4C412CACD55}" dt="2019-05-31T13:35:34.282" v="3276" actId="1035"/>
      <pc:docMkLst>
        <pc:docMk/>
      </pc:docMkLst>
      <pc:sldChg chg="addSp modSp">
        <pc:chgData name="Long B Nguyen" userId="f59fb8f3-a021-417a-8bc1-65c8d471c621" providerId="ADAL" clId="{359527BD-9D28-FA41-9B76-D4C412CACD55}" dt="2019-05-31T01:56:35.415" v="1458" actId="14100"/>
        <pc:sldMkLst>
          <pc:docMk/>
          <pc:sldMk cId="4247104139" sldId="256"/>
        </pc:sldMkLst>
        <pc:spChg chg="mod">
          <ac:chgData name="Long B Nguyen" userId="f59fb8f3-a021-417a-8bc1-65c8d471c621" providerId="ADAL" clId="{359527BD-9D28-FA41-9B76-D4C412CACD55}" dt="2019-05-31T01:56:35.415" v="1458" actId="14100"/>
          <ac:spMkLst>
            <pc:docMk/>
            <pc:sldMk cId="4247104139" sldId="256"/>
            <ac:spMk id="3" creationId="{1BDC47C8-6776-7B44-9CD4-95FC91452D62}"/>
          </ac:spMkLst>
        </pc:spChg>
        <pc:spChg chg="add mod">
          <ac:chgData name="Long B Nguyen" userId="f59fb8f3-a021-417a-8bc1-65c8d471c621" providerId="ADAL" clId="{359527BD-9D28-FA41-9B76-D4C412CACD55}" dt="2019-05-30T16:32:04.038" v="8" actId="20577"/>
          <ac:spMkLst>
            <pc:docMk/>
            <pc:sldMk cId="4247104139" sldId="256"/>
            <ac:spMk id="4" creationId="{C4071586-F58C-CD48-BB49-60F4B2277ED8}"/>
          </ac:spMkLst>
        </pc:spChg>
      </pc:sldChg>
      <pc:sldChg chg="delSp modSp">
        <pc:chgData name="Long B Nguyen" userId="f59fb8f3-a021-417a-8bc1-65c8d471c621" providerId="ADAL" clId="{359527BD-9D28-FA41-9B76-D4C412CACD55}" dt="2019-05-30T17:22:04.558" v="249" actId="20577"/>
        <pc:sldMkLst>
          <pc:docMk/>
          <pc:sldMk cId="278045358" sldId="257"/>
        </pc:sldMkLst>
        <pc:spChg chg="mod">
          <ac:chgData name="Long B Nguyen" userId="f59fb8f3-a021-417a-8bc1-65c8d471c621" providerId="ADAL" clId="{359527BD-9D28-FA41-9B76-D4C412CACD55}" dt="2019-05-30T17:20:27.646" v="199" actId="20577"/>
          <ac:spMkLst>
            <pc:docMk/>
            <pc:sldMk cId="278045358" sldId="257"/>
            <ac:spMk id="2" creationId="{AA3A228F-61D0-D949-A5E7-F83756230BF8}"/>
          </ac:spMkLst>
        </pc:spChg>
        <pc:spChg chg="mod">
          <ac:chgData name="Long B Nguyen" userId="f59fb8f3-a021-417a-8bc1-65c8d471c621" providerId="ADAL" clId="{359527BD-9D28-FA41-9B76-D4C412CACD55}" dt="2019-05-30T17:22:04.558" v="249" actId="20577"/>
          <ac:spMkLst>
            <pc:docMk/>
            <pc:sldMk cId="278045358" sldId="257"/>
            <ac:spMk id="9" creationId="{E3B2E017-30B2-884B-A113-B419A2ED51AD}"/>
          </ac:spMkLst>
        </pc:spChg>
        <pc:picChg chg="del">
          <ac:chgData name="Long B Nguyen" userId="f59fb8f3-a021-417a-8bc1-65c8d471c621" providerId="ADAL" clId="{359527BD-9D28-FA41-9B76-D4C412CACD55}" dt="2019-05-30T17:18:15.325" v="157" actId="478"/>
          <ac:picMkLst>
            <pc:docMk/>
            <pc:sldMk cId="278045358" sldId="257"/>
            <ac:picMk id="10" creationId="{0DE7622C-475C-9249-A79F-BAF9F8E7E6F1}"/>
          </ac:picMkLst>
        </pc:picChg>
      </pc:sldChg>
      <pc:sldChg chg="modSp add">
        <pc:chgData name="Long B Nguyen" userId="f59fb8f3-a021-417a-8bc1-65c8d471c621" providerId="ADAL" clId="{359527BD-9D28-FA41-9B76-D4C412CACD55}" dt="2019-05-31T02:17:06.620" v="1587" actId="255"/>
        <pc:sldMkLst>
          <pc:docMk/>
          <pc:sldMk cId="131840209" sldId="286"/>
        </pc:sldMkLst>
        <pc:spChg chg="mod">
          <ac:chgData name="Long B Nguyen" userId="f59fb8f3-a021-417a-8bc1-65c8d471c621" providerId="ADAL" clId="{359527BD-9D28-FA41-9B76-D4C412CACD55}" dt="2019-05-31T02:17:06.620" v="1587" actId="255"/>
          <ac:spMkLst>
            <pc:docMk/>
            <pc:sldMk cId="131840209" sldId="286"/>
            <ac:spMk id="9" creationId="{E3B2E017-30B2-884B-A113-B419A2ED51AD}"/>
          </ac:spMkLst>
        </pc:spChg>
      </pc:sldChg>
      <pc:sldChg chg="modSp add">
        <pc:chgData name="Long B Nguyen" userId="f59fb8f3-a021-417a-8bc1-65c8d471c621" providerId="ADAL" clId="{359527BD-9D28-FA41-9B76-D4C412CACD55}" dt="2019-05-31T12:11:56.074" v="2369" actId="20577"/>
        <pc:sldMkLst>
          <pc:docMk/>
          <pc:sldMk cId="2224045576" sldId="305"/>
        </pc:sldMkLst>
        <pc:spChg chg="mod">
          <ac:chgData name="Long B Nguyen" userId="f59fb8f3-a021-417a-8bc1-65c8d471c621" providerId="ADAL" clId="{359527BD-9D28-FA41-9B76-D4C412CACD55}" dt="2019-05-31T12:11:56.074" v="2369" actId="20577"/>
          <ac:spMkLst>
            <pc:docMk/>
            <pc:sldMk cId="2224045576" sldId="305"/>
            <ac:spMk id="2" creationId="{EA8D4812-1329-D34B-BE17-6F2028DA35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7FFB3-5F72-214F-8E23-4869C9F92A8F}" type="datetimeFigureOut">
              <a:rPr lang="en-US" smtClean="0"/>
              <a:t>5/24/21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5D596-D1CC-A944-90D4-D674985B591F}" type="slidenum">
              <a:rPr lang="en-US" smtClean="0"/>
              <a:t>‹#›</a:t>
            </a:fld>
            <a:endParaRPr lang="en-US"/>
          </a:p>
        </p:txBody>
      </p:sp>
    </p:spTree>
    <p:extLst>
      <p:ext uri="{BB962C8B-B14F-4D97-AF65-F5344CB8AC3E}">
        <p14:creationId xmlns:p14="http://schemas.microsoft.com/office/powerpoint/2010/main" val="1691438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8527E883-5BAF-3B40-83E7-E6638B4E323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6511760-1C26-6D46-8F02-719B189D0439}" type="slidenum">
              <a:rPr lang="en-US" altLang="en-US" smtClean="0"/>
              <a:pPr>
                <a:spcBef>
                  <a:spcPct val="0"/>
                </a:spcBef>
              </a:pPr>
              <a:t>41</a:t>
            </a:fld>
            <a:endParaRPr lang="en-US" altLang="en-US"/>
          </a:p>
        </p:txBody>
      </p:sp>
      <p:sp>
        <p:nvSpPr>
          <p:cNvPr id="14338" name="Rectangle 2">
            <a:extLst>
              <a:ext uri="{FF2B5EF4-FFF2-40B4-BE49-F238E27FC236}">
                <a16:creationId xmlns:a16="http://schemas.microsoft.com/office/drawing/2014/main" id="{80AEEC4F-9FB1-1E4A-9BCE-3F19390FA233}"/>
              </a:ext>
            </a:extLst>
          </p:cNvPr>
          <p:cNvSpPr>
            <a:spLocks noGrp="1" noRot="1" noChangeAspect="1" noChangeArrowheads="1" noTextEdit="1"/>
          </p:cNvSpPr>
          <p:nvPr>
            <p:ph type="sldImg"/>
          </p:nvPr>
        </p:nvSpPr>
        <p:spPr>
          <a:xfrm>
            <a:off x="687388" y="685800"/>
            <a:ext cx="5486400" cy="3429000"/>
          </a:xfrm>
          <a:ln/>
        </p:spPr>
      </p:sp>
      <p:sp>
        <p:nvSpPr>
          <p:cNvPr id="57348" name="Rectangle 3">
            <a:extLst>
              <a:ext uri="{FF2B5EF4-FFF2-40B4-BE49-F238E27FC236}">
                <a16:creationId xmlns:a16="http://schemas.microsoft.com/office/drawing/2014/main" id="{A1E64DCB-8C26-3A45-8A81-BF958A9B5406}"/>
              </a:ext>
            </a:extLst>
          </p:cNvPr>
          <p:cNvSpPr>
            <a:spLocks noGrp="1" noChangeArrowheads="1"/>
          </p:cNvSpPr>
          <p:nvPr>
            <p:ph type="body" idx="1"/>
          </p:nvPr>
        </p:nvSpPr>
        <p:spPr>
          <a:xfrm>
            <a:off x="914400" y="4343400"/>
            <a:ext cx="5029200" cy="4114800"/>
          </a:xfrm>
        </p:spPr>
        <p:txBody>
          <a:bodyPr lIns="91433" tIns="45716" rIns="91433" bIns="45716"/>
          <a:lstStyle/>
          <a:p>
            <a:pPr eaLnBrk="1" hangingPunct="1">
              <a:defRPr/>
            </a:pPr>
            <a:endParaRPr lang="en-US">
              <a:cs typeface="+mn-cs"/>
            </a:endParaRPr>
          </a:p>
        </p:txBody>
      </p:sp>
    </p:spTree>
    <p:extLst>
      <p:ext uri="{BB962C8B-B14F-4D97-AF65-F5344CB8AC3E}">
        <p14:creationId xmlns:p14="http://schemas.microsoft.com/office/powerpoint/2010/main" val="196400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513958FD-F51B-5C4C-B72B-7C1FA6E715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DD4C7B1-D736-2B48-8D0E-46C9F6AE84FE}" type="slidenum">
              <a:rPr lang="en-US" altLang="en-US" smtClean="0"/>
              <a:pPr>
                <a:spcBef>
                  <a:spcPct val="0"/>
                </a:spcBef>
              </a:pPr>
              <a:t>42</a:t>
            </a:fld>
            <a:endParaRPr lang="en-US" altLang="en-US"/>
          </a:p>
        </p:txBody>
      </p:sp>
      <p:sp>
        <p:nvSpPr>
          <p:cNvPr id="16386" name="Rectangle 2">
            <a:extLst>
              <a:ext uri="{FF2B5EF4-FFF2-40B4-BE49-F238E27FC236}">
                <a16:creationId xmlns:a16="http://schemas.microsoft.com/office/drawing/2014/main" id="{01BBFD5D-C04D-4844-8A36-72706D68E464}"/>
              </a:ext>
            </a:extLst>
          </p:cNvPr>
          <p:cNvSpPr>
            <a:spLocks noGrp="1" noRot="1" noChangeAspect="1" noChangeArrowheads="1" noTextEdit="1"/>
          </p:cNvSpPr>
          <p:nvPr>
            <p:ph type="sldImg"/>
          </p:nvPr>
        </p:nvSpPr>
        <p:spPr>
          <a:xfrm>
            <a:off x="687388" y="685800"/>
            <a:ext cx="5486400" cy="3429000"/>
          </a:xfrm>
          <a:ln/>
        </p:spPr>
      </p:sp>
      <p:sp>
        <p:nvSpPr>
          <p:cNvPr id="58372" name="Rectangle 3">
            <a:extLst>
              <a:ext uri="{FF2B5EF4-FFF2-40B4-BE49-F238E27FC236}">
                <a16:creationId xmlns:a16="http://schemas.microsoft.com/office/drawing/2014/main" id="{177D9F23-116B-DB4D-9C43-5CE8471BDBAB}"/>
              </a:ext>
            </a:extLst>
          </p:cNvPr>
          <p:cNvSpPr>
            <a:spLocks noGrp="1" noChangeArrowheads="1"/>
          </p:cNvSpPr>
          <p:nvPr>
            <p:ph type="body" idx="1"/>
          </p:nvPr>
        </p:nvSpPr>
        <p:spPr>
          <a:xfrm>
            <a:off x="914400" y="4343400"/>
            <a:ext cx="5029200" cy="4114800"/>
          </a:xfrm>
        </p:spPr>
        <p:txBody>
          <a:bodyPr lIns="91433" tIns="45716" rIns="91433" bIns="45716"/>
          <a:lstStyle/>
          <a:p>
            <a:pPr eaLnBrk="1" hangingPunct="1">
              <a:defRPr/>
            </a:pPr>
            <a:endParaRPr lang="en-US">
              <a:cs typeface="+mn-cs"/>
            </a:endParaRPr>
          </a:p>
        </p:txBody>
      </p:sp>
    </p:spTree>
    <p:extLst>
      <p:ext uri="{BB962C8B-B14F-4D97-AF65-F5344CB8AC3E}">
        <p14:creationId xmlns:p14="http://schemas.microsoft.com/office/powerpoint/2010/main" val="2835568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513958FD-F51B-5C4C-B72B-7C1FA6E715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BDD4C7B1-D736-2B48-8D0E-46C9F6AE84FE}" type="slidenum">
              <a:rPr lang="en-US" altLang="en-US" smtClean="0"/>
              <a:pPr>
                <a:spcBef>
                  <a:spcPct val="0"/>
                </a:spcBef>
              </a:pPr>
              <a:t>43</a:t>
            </a:fld>
            <a:endParaRPr lang="en-US" altLang="en-US"/>
          </a:p>
        </p:txBody>
      </p:sp>
      <p:sp>
        <p:nvSpPr>
          <p:cNvPr id="16386" name="Rectangle 2">
            <a:extLst>
              <a:ext uri="{FF2B5EF4-FFF2-40B4-BE49-F238E27FC236}">
                <a16:creationId xmlns:a16="http://schemas.microsoft.com/office/drawing/2014/main" id="{01BBFD5D-C04D-4844-8A36-72706D68E464}"/>
              </a:ext>
            </a:extLst>
          </p:cNvPr>
          <p:cNvSpPr>
            <a:spLocks noGrp="1" noRot="1" noChangeAspect="1" noChangeArrowheads="1" noTextEdit="1"/>
          </p:cNvSpPr>
          <p:nvPr>
            <p:ph type="sldImg"/>
          </p:nvPr>
        </p:nvSpPr>
        <p:spPr>
          <a:xfrm>
            <a:off x="687388" y="685800"/>
            <a:ext cx="5486400" cy="3429000"/>
          </a:xfrm>
          <a:ln/>
        </p:spPr>
      </p:sp>
      <p:sp>
        <p:nvSpPr>
          <p:cNvPr id="58372" name="Rectangle 3">
            <a:extLst>
              <a:ext uri="{FF2B5EF4-FFF2-40B4-BE49-F238E27FC236}">
                <a16:creationId xmlns:a16="http://schemas.microsoft.com/office/drawing/2014/main" id="{177D9F23-116B-DB4D-9C43-5CE8471BDBAB}"/>
              </a:ext>
            </a:extLst>
          </p:cNvPr>
          <p:cNvSpPr>
            <a:spLocks noGrp="1" noChangeArrowheads="1"/>
          </p:cNvSpPr>
          <p:nvPr>
            <p:ph type="body" idx="1"/>
          </p:nvPr>
        </p:nvSpPr>
        <p:spPr>
          <a:xfrm>
            <a:off x="914400" y="4343400"/>
            <a:ext cx="5029200" cy="4114800"/>
          </a:xfrm>
        </p:spPr>
        <p:txBody>
          <a:bodyPr lIns="91433" tIns="45716" rIns="91433" bIns="45716"/>
          <a:lstStyle/>
          <a:p>
            <a:pPr eaLnBrk="1" hangingPunct="1">
              <a:defRPr/>
            </a:pPr>
            <a:endParaRPr lang="en-US">
              <a:cs typeface="+mn-cs"/>
            </a:endParaRPr>
          </a:p>
        </p:txBody>
      </p:sp>
    </p:spTree>
    <p:extLst>
      <p:ext uri="{BB962C8B-B14F-4D97-AF65-F5344CB8AC3E}">
        <p14:creationId xmlns:p14="http://schemas.microsoft.com/office/powerpoint/2010/main" val="995504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5/24/21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5/24/21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pcoronavirusupdates.collegeboard.org/students/taking-ap-exams/securit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wnload.app.collegeboard.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pcentral.collegeboard.org/pdf/ap-computer-science-a-java-quick-reference.pdf"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902532" y="2550679"/>
            <a:ext cx="6619244" cy="734328"/>
          </a:xfrm>
        </p:spPr>
        <p:txBody>
          <a:bodyPr/>
          <a:lstStyle/>
          <a:p>
            <a:pPr algn="l"/>
            <a:r>
              <a:rPr lang="en-US" sz="4050" dirty="0"/>
              <a:t>2021 AP CS A Exam</a:t>
            </a:r>
            <a:br>
              <a:rPr lang="en-US" sz="4050" dirty="0"/>
            </a:br>
            <a:r>
              <a:rPr lang="en-US" sz="4050" dirty="0"/>
              <a:t>Exam Overview</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Strings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Strings and String methods have shown up every year. Likely it will show up on this year's AP Exam.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You may have to work with 1D array or </a:t>
            </a:r>
            <a:r>
              <a:rPr lang="en-US" sz="2000" dirty="0" err="1">
                <a:latin typeface="Gill Sans MT" panose="020B0502020104020203" pitchFamily="34" charset="77"/>
              </a:rPr>
              <a:t>ArrayList</a:t>
            </a:r>
            <a:r>
              <a:rPr lang="en-US" sz="2000" dirty="0">
                <a:latin typeface="Gill Sans MT" panose="020B0502020104020203" pitchFamily="34" charset="77"/>
              </a:rPr>
              <a:t> of Strings.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You should know how to use </a:t>
            </a:r>
            <a:r>
              <a:rPr lang="en-US" sz="2000" b="1" dirty="0">
                <a:latin typeface="Gill Sans MT" panose="020B0502020104020203" pitchFamily="34" charset="77"/>
              </a:rPr>
              <a:t>substring(int beg, int end), substring(int beg), </a:t>
            </a:r>
            <a:r>
              <a:rPr lang="en-US" sz="2000" b="1" dirty="0" err="1">
                <a:latin typeface="Gill Sans MT" panose="020B0502020104020203" pitchFamily="34" charset="77"/>
              </a:rPr>
              <a:t>indexOf</a:t>
            </a:r>
            <a:r>
              <a:rPr lang="en-US" sz="2000" b="1" dirty="0">
                <a:latin typeface="Gill Sans MT" panose="020B0502020104020203" pitchFamily="34" charset="77"/>
              </a:rPr>
              <a:t>, equals, length and </a:t>
            </a:r>
            <a:r>
              <a:rPr lang="en-US" sz="2000" b="1" dirty="0" err="1">
                <a:latin typeface="Gill Sans MT" panose="020B0502020104020203" pitchFamily="34" charset="77"/>
              </a:rPr>
              <a:t>compareTo</a:t>
            </a:r>
            <a:r>
              <a:rPr lang="en-US" sz="2000" b="1" dirty="0">
                <a:latin typeface="Gill Sans MT" panose="020B0502020104020203" pitchFamily="34" charset="77"/>
              </a:rPr>
              <a:t> </a:t>
            </a:r>
            <a:r>
              <a:rPr lang="en-US" sz="2000" dirty="0">
                <a:latin typeface="Gill Sans MT" panose="020B0502020104020203" pitchFamily="34" charset="77"/>
              </a:rPr>
              <a:t>methods. See the College Board reference sheet.</a:t>
            </a: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89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At Home Test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endParaRPr lang="en-US" b="1" dirty="0">
              <a:latin typeface="Gill Sans MT" panose="020B0502020104020203" pitchFamily="34" charset="77"/>
            </a:endParaRPr>
          </a:p>
          <a:p>
            <a:pPr marL="0" indent="0">
              <a:buNone/>
            </a:pPr>
            <a:r>
              <a:rPr lang="en-US" dirty="0"/>
              <a:t>We're confident that the vast majority of AP students will follow the rules for taking the exams. </a:t>
            </a:r>
          </a:p>
          <a:p>
            <a:pPr marL="0" indent="0">
              <a:buNone/>
            </a:pPr>
            <a:endParaRPr lang="en-US" dirty="0"/>
          </a:p>
          <a:p>
            <a:pPr marL="0" indent="0">
              <a:buNone/>
            </a:pPr>
            <a:r>
              <a:rPr lang="en-US" dirty="0"/>
              <a:t>For the small number of students who may try to gain an unfair advantage, we have a comprehensive and strict set of protocols in place to prevent and detect cheating. </a:t>
            </a:r>
          </a:p>
          <a:p>
            <a:pPr marL="0" indent="0">
              <a:buNone/>
            </a:pPr>
            <a:endParaRPr lang="en-US" dirty="0"/>
          </a:p>
          <a:p>
            <a:pPr marL="0" indent="0">
              <a:buNone/>
            </a:pPr>
            <a:r>
              <a:rPr lang="en-US" dirty="0"/>
              <a:t>While some of these practices are confidential to maximize their effectiveness, students and education professionals can learn more about our security measures.</a:t>
            </a: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741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At Home Test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endParaRPr lang="en-US" dirty="0">
              <a:solidFill>
                <a:srgbClr val="000000"/>
              </a:solidFill>
              <a:latin typeface="Gill Sans MT" panose="020B0502020104020203" pitchFamily="34" charset="77"/>
            </a:endParaRPr>
          </a:p>
          <a:p>
            <a:pPr marL="0" indent="0">
              <a:buNone/>
            </a:pPr>
            <a:r>
              <a:rPr lang="en-US" dirty="0">
                <a:solidFill>
                  <a:srgbClr val="000000"/>
                </a:solidFill>
                <a:latin typeface="Gill Sans MT" panose="020B0502020104020203" pitchFamily="34" charset="77"/>
              </a:rPr>
              <a:t>At a minimum, test takers should understand that those attempting to gain an unfair advantage will either be blocked from testing or their AP scores will be canceled, and their high school will be notified as will colleges or other organizations to which the student has already sent any College Board scores (including SAT® scores). </a:t>
            </a:r>
          </a:p>
          <a:p>
            <a:pPr marL="0" indent="0">
              <a:buNone/>
            </a:pPr>
            <a:endParaRPr lang="en-US" dirty="0">
              <a:solidFill>
                <a:srgbClr val="000000"/>
              </a:solidFill>
              <a:latin typeface="Gill Sans MT" panose="020B0502020104020203" pitchFamily="34" charset="77"/>
            </a:endParaRPr>
          </a:p>
          <a:p>
            <a:pPr marL="0" indent="0">
              <a:buNone/>
            </a:pPr>
            <a:r>
              <a:rPr lang="en-US" dirty="0">
                <a:solidFill>
                  <a:srgbClr val="000000"/>
                </a:solidFill>
                <a:latin typeface="Gill Sans MT" panose="020B0502020104020203" pitchFamily="34" charset="77"/>
              </a:rPr>
              <a:t>And they may be prohibited from taking a future Advanced Placement® Exam as well as the SAT, SAT Subject Tests™, or CLEP® assessments.</a:t>
            </a: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97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Collaboration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1800" b="1" dirty="0">
              <a:latin typeface="Gill Sans MT" panose="020B0502020104020203" pitchFamily="34" charset="77"/>
            </a:endParaRPr>
          </a:p>
          <a:p>
            <a:pPr marL="0" indent="0">
              <a:buNone/>
            </a:pPr>
            <a:endParaRPr lang="en-US" sz="1800" b="1" dirty="0">
              <a:latin typeface="Gill Sans MT" panose="020B0502020104020203" pitchFamily="34" charset="77"/>
            </a:endParaRPr>
          </a:p>
          <a:p>
            <a:pPr marL="0" indent="0">
              <a:buNone/>
            </a:pPr>
            <a:r>
              <a:rPr lang="en-US" b="1" dirty="0"/>
              <a:t>Collaborating with others is </a:t>
            </a:r>
            <a:r>
              <a:rPr lang="en-US" b="1" i="1" dirty="0"/>
              <a:t>not </a:t>
            </a:r>
            <a:r>
              <a:rPr lang="en-US" b="1" dirty="0"/>
              <a:t>considered acceptable open notes:</a:t>
            </a:r>
            <a:r>
              <a:rPr lang="en-US" dirty="0"/>
              <a:t> AP Exams give you an opportunity to show </a:t>
            </a:r>
            <a:r>
              <a:rPr lang="en-US" i="1" dirty="0"/>
              <a:t>your </a:t>
            </a:r>
            <a:r>
              <a:rPr lang="en-US" dirty="0"/>
              <a:t>mastery of a subject—not someone else’s. It is strictly forbidden to give or receive aid during the exam. Any students found using the work of others, exchanging or sharing information on exam topics, collaborating via any online platform, or soliciting tips for problem-solving approaches will be investigated for violating </a:t>
            </a:r>
            <a:r>
              <a:rPr lang="en-US" dirty="0">
                <a:hlinkClick r:id="rId2"/>
              </a:rPr>
              <a:t>exam security</a:t>
            </a:r>
            <a:r>
              <a:rPr lang="en-US" dirty="0"/>
              <a:t>.</a:t>
            </a:r>
          </a:p>
          <a:p>
            <a:pPr marL="0" indent="0">
              <a:buNone/>
            </a:pPr>
            <a:br>
              <a:rPr lang="en-US" dirty="0"/>
            </a:br>
            <a:endParaRPr lang="en-US" dirty="0"/>
          </a:p>
          <a:p>
            <a:pPr marL="0" indent="0">
              <a:buNone/>
            </a:pPr>
            <a:endParaRPr lang="en-US" sz="1800"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84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a:buNone/>
            </a:pPr>
            <a:r>
              <a:rPr lang="en-US" dirty="0"/>
              <a:t>1) Read the questions before you read the code! This will help you focus.</a:t>
            </a:r>
          </a:p>
          <a:p>
            <a:pPr marL="0" indent="0" fontAlgn="base">
              <a:buNone/>
            </a:pPr>
            <a:r>
              <a:rPr lang="en-US" dirty="0"/>
              <a:t>2) Unless a question specifically addresses efficiency, focus on clear, simple code rather than complicated, efficient code.</a:t>
            </a:r>
          </a:p>
          <a:p>
            <a:pPr marL="0" indent="0" fontAlgn="base">
              <a:buNone/>
            </a:pPr>
            <a:r>
              <a:rPr lang="en-US" dirty="0"/>
              <a:t>3) Comments are not necessary. Use only to organize your thoughts.</a:t>
            </a:r>
          </a:p>
          <a:p>
            <a:pPr marL="0" indent="0" fontAlgn="base">
              <a:buNone/>
            </a:pPr>
            <a:r>
              <a:rPr lang="en-US" dirty="0"/>
              <a:t>4) Pay attention to the code they give you:</a:t>
            </a:r>
          </a:p>
          <a:p>
            <a:pPr lvl="1" fontAlgn="base"/>
            <a:r>
              <a:rPr lang="en-US" dirty="0"/>
              <a:t>Do you have more than one class? Use it!</a:t>
            </a:r>
          </a:p>
          <a:p>
            <a:pPr lvl="1" fontAlgn="base"/>
            <a:r>
              <a:rPr lang="en-US" dirty="0"/>
              <a:t>Did they give you methods? You will need them!</a:t>
            </a:r>
          </a:p>
          <a:p>
            <a:pPr lvl="1" fontAlgn="base"/>
            <a:r>
              <a:rPr lang="en-US" dirty="0"/>
              <a:t>Are there instance variables that you should use? If so, use them. Do not re-declare.</a:t>
            </a:r>
          </a:p>
          <a:p>
            <a:pPr lvl="1" fontAlgn="base"/>
            <a:r>
              <a:rPr lang="en-US" dirty="0"/>
              <a:t>Only use accessor and mutator methods to access private instance variables.</a:t>
            </a:r>
          </a:p>
          <a:p>
            <a:pPr lvl="1" fontAlgn="base"/>
            <a:r>
              <a:rPr lang="en-US" dirty="0"/>
              <a:t>Do not re-write or change method headers.</a:t>
            </a:r>
          </a:p>
          <a:p>
            <a:pPr lvl="1" fontAlgn="base"/>
            <a:r>
              <a:rPr lang="en-US" dirty="0"/>
              <a:t>Use parameters (names and types) as given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0985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fontAlgn="base">
              <a:buNone/>
            </a:pPr>
            <a:r>
              <a:rPr lang="en-US" dirty="0"/>
              <a:t>5) If part (b) references a method written in part (a), you will likely need to use this method. If it is not clear to you how, stop and think before you write. </a:t>
            </a:r>
          </a:p>
          <a:p>
            <a:pPr marL="0" indent="0" fontAlgn="base">
              <a:buNone/>
            </a:pPr>
            <a:r>
              <a:rPr lang="en-US" dirty="0"/>
              <a:t>6) Pay attention to the return type. If it is not void, be sure to include a return statement!</a:t>
            </a:r>
          </a:p>
          <a:p>
            <a:pPr marL="0" indent="0" fontAlgn="base">
              <a:buNone/>
            </a:pPr>
            <a:r>
              <a:rPr lang="en-US" dirty="0"/>
              <a:t>7) If a method comment says /* Implementation not shown */. You do not to implement the method. But you'll likely need to use the method in your code at least once. </a:t>
            </a:r>
          </a:p>
          <a:p>
            <a:pPr marL="0" indent="0" fontAlgn="base">
              <a:buNone/>
            </a:pPr>
            <a:endParaRPr lang="en-US" dirty="0"/>
          </a:p>
          <a:p>
            <a:pPr marL="0" indent="0">
              <a:buNone/>
            </a:pPr>
            <a:endParaRPr lang="en-US" dirty="0"/>
          </a:p>
        </p:txBody>
      </p:sp>
    </p:spTree>
    <p:extLst>
      <p:ext uri="{BB962C8B-B14F-4D97-AF65-F5344CB8AC3E}">
        <p14:creationId xmlns:p14="http://schemas.microsoft.com/office/powerpoint/2010/main" val="312740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fontAlgn="base">
              <a:buNone/>
            </a:pPr>
            <a:r>
              <a:rPr lang="en-US" sz="2000" dirty="0"/>
              <a:t>8) Write down some code for every question! </a:t>
            </a:r>
            <a:r>
              <a:rPr lang="en-US" sz="2000" dirty="0">
                <a:solidFill>
                  <a:srgbClr val="FF0000"/>
                </a:solidFill>
              </a:rPr>
              <a:t>Leave Nothing Blank! Get partial credit if not full credit!</a:t>
            </a:r>
          </a:p>
          <a:p>
            <a:pPr lvl="1" fontAlgn="base"/>
            <a:r>
              <a:rPr lang="en-US" dirty="0"/>
              <a:t>does it need a loop?</a:t>
            </a:r>
          </a:p>
          <a:p>
            <a:pPr lvl="1" fontAlgn="base"/>
            <a:r>
              <a:rPr lang="en-US" dirty="0"/>
              <a:t>an if statement?</a:t>
            </a:r>
          </a:p>
          <a:p>
            <a:pPr lvl="1" fontAlgn="base"/>
            <a:r>
              <a:rPr lang="en-US" dirty="0"/>
              <a:t>return statement or assignment statement?</a:t>
            </a:r>
          </a:p>
          <a:p>
            <a:pPr marL="0" indent="0">
              <a:buNone/>
            </a:pPr>
            <a:endParaRPr lang="en-US" dirty="0"/>
          </a:p>
          <a:p>
            <a:pPr marL="0" indent="0">
              <a:buNone/>
            </a:pPr>
            <a:r>
              <a:rPr lang="en-US" dirty="0"/>
              <a:t>Example 1:</a:t>
            </a:r>
          </a:p>
          <a:p>
            <a:pPr marL="0" indent="0">
              <a:buNone/>
            </a:pPr>
            <a:r>
              <a:rPr lang="en-US" dirty="0">
                <a:latin typeface="Courier New" panose="02070309020205020404" pitchFamily="49" charset="0"/>
                <a:cs typeface="Courier New" panose="02070309020205020404" pitchFamily="49" charset="0"/>
              </a:rPr>
              <a:t>public double </a:t>
            </a:r>
            <a:r>
              <a:rPr lang="en-US" dirty="0" err="1">
                <a:latin typeface="Courier New" panose="02070309020205020404" pitchFamily="49" charset="0"/>
                <a:cs typeface="Courier New" panose="02070309020205020404" pitchFamily="49" charset="0"/>
              </a:rPr>
              <a:t>funMethod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double result;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result;</a:t>
            </a:r>
          </a:p>
          <a:p>
            <a:pPr marL="0" indent="0">
              <a:buNone/>
            </a:pPr>
            <a:r>
              <a:rPr lang="en-US"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Tree>
    <p:extLst>
      <p:ext uri="{BB962C8B-B14F-4D97-AF65-F5344CB8AC3E}">
        <p14:creationId xmlns:p14="http://schemas.microsoft.com/office/powerpoint/2010/main" val="358261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More Examples</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noAutofit/>
          </a:bodyPr>
          <a:lstStyle/>
          <a:p>
            <a:pPr marL="0" indent="0">
              <a:buNone/>
            </a:pPr>
            <a:r>
              <a:rPr lang="en-US" sz="1900" dirty="0">
                <a:solidFill>
                  <a:srgbClr val="FF0000"/>
                </a:solidFill>
              </a:rPr>
              <a:t>Leave Nothing Blank! Get partial credit if not full credit!</a:t>
            </a:r>
            <a:endParaRPr lang="en-US" sz="1900" dirty="0"/>
          </a:p>
          <a:p>
            <a:pPr marL="0" indent="0">
              <a:buNone/>
            </a:pPr>
            <a:r>
              <a:rPr lang="en-US" sz="1900" dirty="0">
                <a:latin typeface="Courier New" panose="02070309020205020404" pitchFamily="49" charset="0"/>
                <a:cs typeface="Courier New" panose="02070309020205020404" pitchFamily="49" charset="0"/>
              </a:rPr>
              <a:t>public int[]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(int length){</a:t>
            </a:r>
          </a:p>
          <a:p>
            <a:pPr marL="0" indent="0">
              <a:buNone/>
            </a:pPr>
            <a:r>
              <a:rPr lang="en-US" sz="1900" dirty="0">
                <a:latin typeface="Courier New" panose="02070309020205020404" pitchFamily="49" charset="0"/>
                <a:cs typeface="Courier New" panose="02070309020205020404" pitchFamily="49" charset="0"/>
              </a:rPr>
              <a:t>	int[] list = new int[length];</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return list;</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public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 buggies = new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return buggies;</a:t>
            </a:r>
          </a:p>
          <a:p>
            <a:pPr marL="0" indent="0">
              <a:buNone/>
            </a:pPr>
            <a:r>
              <a:rPr lang="en-US" sz="1900" dirty="0">
                <a:latin typeface="Courier New" panose="02070309020205020404" pitchFamily="49" charset="0"/>
                <a:cs typeface="Courier New" panose="02070309020205020404" pitchFamily="49" charset="0"/>
              </a:rPr>
              <a:t>}</a:t>
            </a:r>
          </a:p>
          <a:p>
            <a:pPr marL="0" indent="0">
              <a:buNone/>
            </a:pPr>
            <a:br>
              <a:rPr lang="en-US" sz="1900" dirty="0"/>
            </a:br>
            <a:endParaRPr lang="en-US" sz="1900" dirty="0"/>
          </a:p>
        </p:txBody>
      </p:sp>
    </p:spTree>
    <p:extLst>
      <p:ext uri="{BB962C8B-B14F-4D97-AF65-F5344CB8AC3E}">
        <p14:creationId xmlns:p14="http://schemas.microsoft.com/office/powerpoint/2010/main" val="67781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More Examples</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noAutofit/>
          </a:bodyPr>
          <a:lstStyle/>
          <a:p>
            <a:pPr marL="0" indent="0">
              <a:buNone/>
            </a:pPr>
            <a:r>
              <a:rPr lang="en-US" sz="1900" dirty="0">
                <a:solidFill>
                  <a:srgbClr val="FF0000"/>
                </a:solidFill>
              </a:rPr>
              <a:t>Leave Nothing Blank! Get partial credit if not full credit!</a:t>
            </a:r>
            <a:endParaRPr lang="en-US" sz="1900" dirty="0"/>
          </a:p>
          <a:p>
            <a:pPr marL="0" indent="0">
              <a:buNone/>
            </a:pPr>
            <a:r>
              <a:rPr lang="en-US" sz="1900" dirty="0">
                <a:latin typeface="Courier New" panose="02070309020205020404" pitchFamily="49" charset="0"/>
                <a:cs typeface="Courier New" panose="02070309020205020404" pitchFamily="49" charset="0"/>
              </a:rPr>
              <a:t>public </a:t>
            </a:r>
            <a:r>
              <a:rPr lang="en-US" sz="1900" dirty="0" err="1">
                <a:latin typeface="Courier New" panose="02070309020205020404" pitchFamily="49" charset="0"/>
                <a:cs typeface="Courier New" panose="02070309020205020404" pitchFamily="49" charset="0"/>
              </a:rPr>
              <a:t>boolean</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(int something){</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if(something &gt; </a:t>
            </a:r>
            <a:r>
              <a:rPr lang="en-US" sz="1900" dirty="0" err="1">
                <a:latin typeface="Courier New" panose="02070309020205020404" pitchFamily="49" charset="0"/>
                <a:cs typeface="Courier New" panose="02070309020205020404" pitchFamily="49" charset="0"/>
              </a:rPr>
              <a:t>somethingElse</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return true;</a:t>
            </a:r>
          </a:p>
          <a:p>
            <a:pPr marL="0" indent="0">
              <a:buNone/>
            </a:pPr>
            <a:r>
              <a:rPr lang="en-US" sz="1900" dirty="0">
                <a:latin typeface="Courier New" panose="02070309020205020404" pitchFamily="49" charset="0"/>
                <a:cs typeface="Courier New" panose="02070309020205020404" pitchFamily="49" charset="0"/>
              </a:rPr>
              <a:t>	</a:t>
            </a:r>
            <a:r>
              <a:rPr lang="en-US" sz="1900" dirty="0">
                <a:solidFill>
                  <a:schemeClr val="accent6"/>
                </a:solidFill>
                <a:latin typeface="Courier New" panose="02070309020205020404" pitchFamily="49" charset="0"/>
                <a:cs typeface="Courier New" panose="02070309020205020404" pitchFamily="49" charset="0"/>
              </a:rPr>
              <a:t>// must have a default return; every return can’t be 	// locked in an if</a:t>
            </a:r>
            <a:endParaRPr lang="en-US" sz="1900" dirty="0">
              <a:latin typeface="Courier New" panose="02070309020205020404" pitchFamily="49" charset="0"/>
              <a:cs typeface="Courier New" panose="02070309020205020404" pitchFamily="49" charset="0"/>
            </a:endParaRPr>
          </a:p>
          <a:p>
            <a:pPr marL="0" indent="0">
              <a:buNone/>
            </a:pPr>
            <a:r>
              <a:rPr lang="en-US" sz="1900" dirty="0">
                <a:latin typeface="Courier New" panose="02070309020205020404" pitchFamily="49" charset="0"/>
                <a:cs typeface="Courier New" panose="02070309020205020404" pitchFamily="49" charset="0"/>
              </a:rPr>
              <a:t>	return false; </a:t>
            </a:r>
          </a:p>
          <a:p>
            <a:pPr marL="0" indent="0">
              <a:buNone/>
            </a:pPr>
            <a:r>
              <a:rPr lang="en-US" sz="1900" dirty="0">
                <a:latin typeface="Courier New" panose="02070309020205020404" pitchFamily="49" charset="0"/>
                <a:cs typeface="Courier New" panose="02070309020205020404" pitchFamily="49" charset="0"/>
              </a:rPr>
              <a:t>}</a:t>
            </a:r>
          </a:p>
          <a:p>
            <a:pPr marL="0" indent="0">
              <a:buNone/>
            </a:pPr>
            <a:br>
              <a:rPr lang="en-US" sz="1900" dirty="0">
                <a:latin typeface="Courier New" panose="02070309020205020404" pitchFamily="49" charset="0"/>
                <a:cs typeface="Courier New" panose="02070309020205020404" pitchFamily="49" charset="0"/>
              </a:rPr>
            </a:br>
            <a:endParaRPr lang="en-US" sz="1900" dirty="0">
              <a:latin typeface="Courier New" panose="02070309020205020404" pitchFamily="49" charset="0"/>
              <a:cs typeface="Courier New" panose="02070309020205020404" pitchFamily="49" charset="0"/>
            </a:endParaRPr>
          </a:p>
          <a:p>
            <a:pPr marL="0" indent="0">
              <a:buNone/>
            </a:pPr>
            <a:br>
              <a:rPr lang="en-US" sz="1900" dirty="0">
                <a:latin typeface="Courier New" panose="02070309020205020404" pitchFamily="49" charset="0"/>
                <a:cs typeface="Courier New" panose="02070309020205020404" pitchFamily="49" charset="0"/>
              </a:rPr>
            </a:br>
            <a:br>
              <a:rPr lang="en-US" sz="1900" dirty="0">
                <a:latin typeface="Courier New" panose="02070309020205020404" pitchFamily="49" charset="0"/>
                <a:cs typeface="Courier New" panose="02070309020205020404" pitchFamily="49" charset="0"/>
              </a:rPr>
            </a:br>
            <a:br>
              <a:rPr lang="en-US" sz="1900" dirty="0"/>
            </a:br>
            <a:endParaRPr lang="en-US" sz="1900" dirty="0"/>
          </a:p>
        </p:txBody>
      </p:sp>
    </p:spTree>
    <p:extLst>
      <p:ext uri="{BB962C8B-B14F-4D97-AF65-F5344CB8AC3E}">
        <p14:creationId xmlns:p14="http://schemas.microsoft.com/office/powerpoint/2010/main" val="1418230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628650" y="2563244"/>
            <a:ext cx="7886700" cy="588511"/>
          </a:xfrm>
        </p:spPr>
        <p:txBody>
          <a:bodyPr/>
          <a:lstStyle/>
          <a:p>
            <a:r>
              <a:rPr lang="en-US" dirty="0"/>
              <a:t>Question 3: </a:t>
            </a:r>
            <a:r>
              <a:rPr lang="en-US" dirty="0" err="1"/>
              <a:t>Arraylist</a:t>
            </a:r>
            <a:r>
              <a:rPr lang="en-US" dirty="0"/>
              <a:t>/1D Array</a:t>
            </a:r>
            <a:br>
              <a:rPr lang="en-US" dirty="0"/>
            </a:br>
            <a:r>
              <a:rPr lang="en-US" dirty="0"/>
              <a:t>See previous years' similar FRQs: </a:t>
            </a:r>
            <a:br>
              <a:rPr lang="en-US" dirty="0"/>
            </a:br>
            <a:r>
              <a:rPr lang="en-US" dirty="0"/>
              <a:t>2010 #1, 2013 #1, 2017 #1, 2018 #2, 2021#3</a:t>
            </a:r>
          </a:p>
        </p:txBody>
      </p:sp>
    </p:spTree>
    <p:extLst>
      <p:ext uri="{BB962C8B-B14F-4D97-AF65-F5344CB8AC3E}">
        <p14:creationId xmlns:p14="http://schemas.microsoft.com/office/powerpoint/2010/main" val="287957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179109" y="64858"/>
            <a:ext cx="7886700" cy="661655"/>
          </a:xfrm>
        </p:spPr>
        <p:txBody>
          <a:bodyPr/>
          <a:lstStyle/>
          <a:p>
            <a:r>
              <a:rPr lang="en-US" dirty="0"/>
              <a:t>AP Exam </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179109" y="726513"/>
            <a:ext cx="8964891" cy="4751785"/>
          </a:xfrm>
        </p:spPr>
        <p:txBody>
          <a:bodyPr/>
          <a:lstStyle/>
          <a:p>
            <a:pPr marL="0" indent="0">
              <a:buNone/>
            </a:pPr>
            <a:r>
              <a:rPr lang="en-US" dirty="0"/>
              <a:t>When: Tuesday June 1, 2021 at 4PM Eastern Standard Time.</a:t>
            </a:r>
          </a:p>
          <a:p>
            <a:pPr marL="0" indent="0">
              <a:buNone/>
            </a:pPr>
            <a:r>
              <a:rPr lang="en-US" dirty="0"/>
              <a:t>At home. On Digital Testing App. </a:t>
            </a:r>
          </a:p>
          <a:p>
            <a:pPr marL="0" indent="0">
              <a:buNone/>
            </a:pPr>
            <a:r>
              <a:rPr lang="en-US" dirty="0"/>
              <a:t>Preparing:</a:t>
            </a:r>
          </a:p>
          <a:p>
            <a:pPr marL="457200" indent="-457200">
              <a:buAutoNum type="arabicParenR"/>
            </a:pPr>
            <a:r>
              <a:rPr lang="en-US" dirty="0"/>
              <a:t>Download! </a:t>
            </a:r>
            <a:r>
              <a:rPr lang="en-US" dirty="0">
                <a:hlinkClick r:id="rId2"/>
              </a:rPr>
              <a:t>https://download.app.collegeboard.org/</a:t>
            </a:r>
            <a:endParaRPr lang="en-US" dirty="0"/>
          </a:p>
          <a:p>
            <a:pPr marL="0" indent="0">
              <a:buNone/>
            </a:pPr>
            <a:r>
              <a:rPr lang="en-US" sz="2000" dirty="0">
                <a:latin typeface="Gill Sans MT" panose="020B0502020104020203" pitchFamily="34" charset="77"/>
              </a:rPr>
              <a:t>The Digital Testing App can be installed on desktops and laptops. </a:t>
            </a:r>
            <a:r>
              <a:rPr lang="en-US" sz="2000" dirty="0">
                <a:solidFill>
                  <a:srgbClr val="FF0000"/>
                </a:solidFill>
                <a:latin typeface="Gill Sans MT" panose="020B0502020104020203" pitchFamily="34" charset="77"/>
              </a:rPr>
              <a:t>Personal Chromebooks are not allowed</a:t>
            </a:r>
            <a:r>
              <a:rPr lang="en-US" sz="2000" dirty="0">
                <a:latin typeface="Gill Sans MT" panose="020B0502020104020203" pitchFamily="34" charset="77"/>
              </a:rPr>
              <a:t>. Only school-managed Chromebooks which already have the App installed can be used. </a:t>
            </a:r>
            <a:endParaRPr lang="en-US" dirty="0"/>
          </a:p>
          <a:p>
            <a:pPr marL="0" indent="0">
              <a:buNone/>
            </a:pPr>
            <a:r>
              <a:rPr lang="en-US" dirty="0"/>
              <a:t>2) Practice with Example Questions in the Digital Testing App.</a:t>
            </a:r>
          </a:p>
          <a:p>
            <a:pPr marL="0" indent="0">
              <a:buNone/>
            </a:pPr>
            <a:r>
              <a:rPr lang="en-US" dirty="0"/>
              <a:t>3) </a:t>
            </a:r>
            <a:r>
              <a:rPr lang="en-US" dirty="0">
                <a:solidFill>
                  <a:srgbClr val="FF0000"/>
                </a:solidFill>
              </a:rPr>
              <a:t>1–3 Days Before Exam Day</a:t>
            </a:r>
            <a:r>
              <a:rPr lang="en-US" dirty="0"/>
              <a:t>, Complete Exam Setup for Each Digital Exam. </a:t>
            </a:r>
            <a:r>
              <a:rPr lang="en-US" dirty="0">
                <a:solidFill>
                  <a:srgbClr val="FF0000"/>
                </a:solidFill>
              </a:rPr>
              <a:t>You cannot take the exam without completing this step!</a:t>
            </a:r>
          </a:p>
          <a:p>
            <a:pPr marL="0" indent="0">
              <a:buNone/>
            </a:pPr>
            <a:r>
              <a:rPr lang="en-US" dirty="0"/>
              <a:t>4) On Exam Day: 30 Minutes Before the Exam | Check In to the Exam</a:t>
            </a:r>
          </a:p>
          <a:p>
            <a:pPr marL="0" indent="0">
              <a:buNone/>
            </a:pPr>
            <a:r>
              <a:rPr lang="en-US" dirty="0"/>
              <a:t>On exam day, you must check in </a:t>
            </a:r>
            <a:r>
              <a:rPr lang="en-US" b="1" dirty="0"/>
              <a:t>30 minutes before the official start time of the exam</a:t>
            </a:r>
            <a:r>
              <a:rPr lang="en-US" dirty="0"/>
              <a:t>—at 11:30 a.m. EDT for 12 p.m. exams and 3:30 p.m. EDT for 4 p.m. exams—to complete final pre-exam checks.</a:t>
            </a:r>
          </a:p>
          <a:p>
            <a:pPr marL="0" indent="0">
              <a:buNone/>
            </a:pPr>
            <a:endParaRPr lang="en-US" dirty="0"/>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94413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676B-39A1-804E-9AA4-6BA99571CE5D}"/>
              </a:ext>
            </a:extLst>
          </p:cNvPr>
          <p:cNvSpPr>
            <a:spLocks noGrp="1"/>
          </p:cNvSpPr>
          <p:nvPr>
            <p:ph type="title"/>
          </p:nvPr>
        </p:nvSpPr>
        <p:spPr>
          <a:xfrm>
            <a:off x="196553" y="153823"/>
            <a:ext cx="7780412" cy="588511"/>
          </a:xfrm>
        </p:spPr>
        <p:txBody>
          <a:bodyPr/>
          <a:lstStyle/>
          <a:p>
            <a:r>
              <a:rPr lang="en-US" dirty="0" err="1"/>
              <a:t>ArrayList</a:t>
            </a:r>
            <a:r>
              <a:rPr lang="en-US" dirty="0"/>
              <a:t>/1D Arrays</a:t>
            </a:r>
          </a:p>
        </p:txBody>
      </p:sp>
      <p:sp>
        <p:nvSpPr>
          <p:cNvPr id="3" name="Content Placeholder 2">
            <a:extLst>
              <a:ext uri="{FF2B5EF4-FFF2-40B4-BE49-F238E27FC236}">
                <a16:creationId xmlns:a16="http://schemas.microsoft.com/office/drawing/2014/main" id="{B6269B47-A385-4040-9C6A-296F87FAB4C4}"/>
              </a:ext>
            </a:extLst>
          </p:cNvPr>
          <p:cNvSpPr>
            <a:spLocks noGrp="1"/>
          </p:cNvSpPr>
          <p:nvPr>
            <p:ph idx="1"/>
          </p:nvPr>
        </p:nvSpPr>
        <p:spPr>
          <a:xfrm>
            <a:off x="256373" y="742334"/>
            <a:ext cx="8691073" cy="4818843"/>
          </a:xfrm>
        </p:spPr>
        <p:txBody>
          <a:bodyPr/>
          <a:lstStyle/>
          <a:p>
            <a:pPr marL="0" indent="0">
              <a:buNone/>
            </a:pPr>
            <a:r>
              <a:rPr lang="en-US" dirty="0"/>
              <a:t>We will first prepare for the FRQs by reviewing </a:t>
            </a:r>
            <a:r>
              <a:rPr lang="en-US" dirty="0" err="1"/>
              <a:t>ArrayList</a:t>
            </a:r>
            <a:r>
              <a:rPr lang="en-US" dirty="0"/>
              <a:t> and 1D arrays. This will be Question 3 on the Free Response. </a:t>
            </a:r>
          </a:p>
          <a:p>
            <a:pPr marL="0" indent="0">
              <a:buNone/>
            </a:pPr>
            <a:r>
              <a:rPr lang="en-US" dirty="0">
                <a:latin typeface="Gill Sans MT" panose="020B0502020104020203" pitchFamily="34" charset="77"/>
                <a:cs typeface="Courier New" panose="02070309020205020404" pitchFamily="49" charset="0"/>
              </a:rPr>
              <a:t>From previous years' exams, it is likely that Question 3 is an </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question instead of/in addition to an 1D array question.(</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or both, unlikely to be just a 1D array question)</a:t>
            </a:r>
          </a:p>
          <a:p>
            <a:pPr marL="0" indent="0">
              <a:buNone/>
            </a:pPr>
            <a:endParaRPr lang="en-US" dirty="0"/>
          </a:p>
          <a:p>
            <a:pPr marL="0" indent="0">
              <a:buNone/>
            </a:pPr>
            <a:r>
              <a:rPr lang="en-US" dirty="0">
                <a:solidFill>
                  <a:srgbClr val="FF0000"/>
                </a:solidFill>
              </a:rPr>
              <a:t>See the following problems 2010 #1, 2013 #1, 2017 #1, 2018 #2</a:t>
            </a:r>
          </a:p>
          <a:p>
            <a:pPr marL="0" indent="0">
              <a:buNone/>
            </a:pPr>
            <a:r>
              <a:rPr lang="en-US" dirty="0"/>
              <a:t>It's very common to have a class(</a:t>
            </a:r>
            <a:r>
              <a:rPr lang="en-US" dirty="0" err="1"/>
              <a:t>e.g</a:t>
            </a:r>
            <a:r>
              <a:rPr lang="en-US" dirty="0"/>
              <a:t> Student) and another class which contains either a 1D array of Student objects or an </a:t>
            </a:r>
            <a:r>
              <a:rPr lang="en-US" dirty="0" err="1"/>
              <a:t>ArrayList</a:t>
            </a:r>
            <a:r>
              <a:rPr lang="en-US" dirty="0"/>
              <a:t> of Student objects. </a:t>
            </a:r>
          </a:p>
          <a:p>
            <a:pPr lvl="1">
              <a:lnSpc>
                <a:spcPct val="80000"/>
              </a:lnSpc>
              <a:buNone/>
              <a:defRPr/>
            </a:pPr>
            <a:r>
              <a:rPr lang="en-US" dirty="0">
                <a:latin typeface="Courier New" charset="0"/>
              </a:rPr>
              <a:t>public class Student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public String </a:t>
            </a:r>
            <a:r>
              <a:rPr lang="en-US" dirty="0" err="1">
                <a:latin typeface="Courier New" charset="0"/>
              </a:rPr>
              <a:t>getName</a:t>
            </a:r>
            <a:r>
              <a:rPr lang="en-US" dirty="0">
                <a:latin typeface="Courier New" charset="0"/>
              </a:rPr>
              <a:t>(){..}</a:t>
            </a:r>
          </a:p>
          <a:p>
            <a:pPr lvl="1">
              <a:lnSpc>
                <a:spcPct val="80000"/>
              </a:lnSpc>
              <a:buNone/>
              <a:defRPr/>
            </a:pPr>
            <a:r>
              <a:rPr lang="en-US" dirty="0">
                <a:latin typeface="Courier New" charset="0"/>
              </a:rPr>
              <a:t>		public double </a:t>
            </a:r>
            <a:r>
              <a:rPr lang="en-US" dirty="0" err="1">
                <a:latin typeface="Courier New" charset="0"/>
              </a:rPr>
              <a:t>getGpa</a:t>
            </a:r>
            <a:r>
              <a:rPr lang="en-US" dirty="0">
                <a:latin typeface="Courier New" charset="0"/>
              </a:rPr>
              <a:t>(){…}</a:t>
            </a:r>
          </a:p>
          <a:p>
            <a:pPr lvl="1">
              <a:lnSpc>
                <a:spcPct val="80000"/>
              </a:lnSpc>
              <a:buNone/>
              <a:defRPr/>
            </a:pPr>
            <a:r>
              <a:rPr lang="en-US" dirty="0">
                <a:latin typeface="Courier New" charset="0"/>
              </a:rPr>
              <a:t>}</a:t>
            </a:r>
            <a:endParaRPr lang="en-US" dirty="0"/>
          </a:p>
          <a:p>
            <a:pPr marL="0" indent="0">
              <a:buNone/>
            </a:pPr>
            <a:r>
              <a:rPr lang="en-US" dirty="0"/>
              <a:t> </a:t>
            </a:r>
          </a:p>
        </p:txBody>
      </p:sp>
    </p:spTree>
    <p:extLst>
      <p:ext uri="{BB962C8B-B14F-4D97-AF65-F5344CB8AC3E}">
        <p14:creationId xmlns:p14="http://schemas.microsoft.com/office/powerpoint/2010/main" val="134898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r>
              <a:rPr lang="en-US" dirty="0"/>
              <a:t>/1D Arrays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lvl="1">
              <a:lnSpc>
                <a:spcPct val="80000"/>
              </a:lnSpc>
              <a:buNone/>
              <a:defRPr/>
            </a:pPr>
            <a:r>
              <a:rPr lang="en-US" dirty="0">
                <a:latin typeface="Courier New" charset="0"/>
              </a:rPr>
              <a:t>public class Course {</a:t>
            </a:r>
            <a:endParaRPr lang="en-US" b="1" dirty="0">
              <a:latin typeface="Courier New" charset="0"/>
            </a:endParaRPr>
          </a:p>
          <a:p>
            <a:pPr lvl="1">
              <a:lnSpc>
                <a:spcPct val="80000"/>
              </a:lnSpc>
              <a:buNone/>
              <a:defRPr/>
            </a:pPr>
            <a:r>
              <a:rPr lang="en-US" b="1" dirty="0">
                <a:latin typeface="Courier New" charset="0"/>
              </a:rPr>
              <a:t>		private </a:t>
            </a:r>
            <a:r>
              <a:rPr lang="en-US" b="1" dirty="0" err="1">
                <a:latin typeface="Courier New" charset="0"/>
              </a:rPr>
              <a:t>ArrayList</a:t>
            </a:r>
            <a:r>
              <a:rPr lang="en-US" b="1" dirty="0">
                <a:latin typeface="Courier New" charset="0"/>
              </a:rPr>
              <a:t>&lt;Student&gt; students;</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public Course() {</a:t>
            </a:r>
          </a:p>
          <a:p>
            <a:pPr lvl="1">
              <a:lnSpc>
                <a:spcPct val="80000"/>
              </a:lnSpc>
              <a:buNone/>
              <a:defRPr/>
            </a:pPr>
            <a:r>
              <a:rPr lang="en-US" dirty="0">
                <a:latin typeface="Courier New" charset="0"/>
              </a:rPr>
              <a:t>		   students = new </a:t>
            </a:r>
            <a:r>
              <a:rPr lang="en-US" dirty="0" err="1">
                <a:latin typeface="Courier New" charset="0"/>
              </a:rPr>
              <a:t>ArrayList</a:t>
            </a:r>
            <a:r>
              <a:rPr lang="en-US" dirty="0">
                <a:latin typeface="Courier New" charset="0"/>
              </a:rPr>
              <a:t>&lt;Student&gt;();</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a:t>
            </a:r>
          </a:p>
          <a:p>
            <a:pPr lvl="1">
              <a:lnSpc>
                <a:spcPct val="80000"/>
              </a:lnSpc>
              <a:buNone/>
              <a:defRPr/>
            </a:pPr>
            <a:endParaRPr lang="en-US" dirty="0">
              <a:latin typeface="Courier New" charset="0"/>
            </a:endParaRPr>
          </a:p>
          <a:p>
            <a:pPr lvl="1">
              <a:lnSpc>
                <a:spcPct val="80000"/>
              </a:lnSpc>
              <a:buNone/>
              <a:defRPr/>
            </a:pPr>
            <a:r>
              <a:rPr lang="en-US" b="1" dirty="0">
                <a:latin typeface="Courier New" charset="0"/>
              </a:rPr>
              <a:t>OR</a:t>
            </a:r>
          </a:p>
          <a:p>
            <a:pPr lvl="1">
              <a:lnSpc>
                <a:spcPct val="80000"/>
              </a:lnSpc>
              <a:buNone/>
              <a:defRPr/>
            </a:pPr>
            <a:r>
              <a:rPr lang="en-US" dirty="0">
                <a:latin typeface="Courier New" charset="0"/>
              </a:rPr>
              <a:t>public class Course {</a:t>
            </a:r>
            <a:endParaRPr lang="en-US" b="1" dirty="0">
              <a:latin typeface="Courier New" charset="0"/>
            </a:endParaRPr>
          </a:p>
          <a:p>
            <a:pPr lvl="1">
              <a:lnSpc>
                <a:spcPct val="80000"/>
              </a:lnSpc>
              <a:buNone/>
              <a:defRPr/>
            </a:pPr>
            <a:r>
              <a:rPr lang="en-US" b="1" dirty="0">
                <a:latin typeface="Courier New" charset="0"/>
              </a:rPr>
              <a:t>		private Student[] students;</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a:t>
            </a:r>
          </a:p>
          <a:p>
            <a:pPr marL="0" indent="0">
              <a:buNone/>
            </a:pPr>
            <a:endParaRPr lang="en-US" dirty="0"/>
          </a:p>
        </p:txBody>
      </p:sp>
    </p:spTree>
    <p:extLst>
      <p:ext uri="{BB962C8B-B14F-4D97-AF65-F5344CB8AC3E}">
        <p14:creationId xmlns:p14="http://schemas.microsoft.com/office/powerpoint/2010/main" val="254688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Traversing 1D Array vs.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Arrays: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 0;</a:t>
            </a:r>
          </a:p>
          <a:p>
            <a:pPr marL="0" indent="0">
              <a:buNone/>
            </a:pPr>
            <a:r>
              <a:rPr lang="en-US" dirty="0">
                <a:latin typeface="Courier New" panose="02070309020205020404" pitchFamily="49" charset="0"/>
                <a:cs typeface="Courier New" panose="02070309020205020404" pitchFamily="49" charset="0"/>
              </a:rPr>
              <a:t>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students.length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sum += students</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getGpa</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t>ArrayLists</a:t>
            </a:r>
            <a:r>
              <a:rPr lang="en-US" dirty="0"/>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 0;</a:t>
            </a:r>
          </a:p>
          <a:p>
            <a:pPr marL="0" indent="0">
              <a:buNone/>
            </a:pPr>
            <a:r>
              <a:rPr lang="en-US" dirty="0">
                <a:latin typeface="Courier New" panose="02070309020205020404" pitchFamily="49" charset="0"/>
                <a:cs typeface="Courier New" panose="02070309020205020404" pitchFamily="49" charset="0"/>
              </a:rPr>
              <a:t>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students.size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students.</a:t>
            </a:r>
            <a:r>
              <a:rPr lang="en-US" dirty="0" err="1">
                <a:solidFill>
                  <a:srgbClr val="FF0000"/>
                </a:solidFill>
                <a:latin typeface="Courier New" panose="02070309020205020404" pitchFamily="49" charset="0"/>
                <a:cs typeface="Courier New" panose="02070309020205020404" pitchFamily="49" charset="0"/>
              </a:rPr>
              <a:t>get</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getGpa</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1871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Traversing 1D Array vs.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latin typeface="Gill Sans MT" panose="020B0502020104020203" pitchFamily="34" charset="77"/>
                <a:cs typeface="Courier New" panose="02070309020205020404" pitchFamily="49" charset="0"/>
              </a:rPr>
              <a:t>Use for each loops if you are only traversing the </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and </a:t>
            </a:r>
            <a:r>
              <a:rPr lang="en-US" dirty="0">
                <a:solidFill>
                  <a:srgbClr val="FF0000"/>
                </a:solidFill>
                <a:latin typeface="Gill Sans MT" panose="020B0502020104020203" pitchFamily="34" charset="77"/>
                <a:cs typeface="Courier New" panose="02070309020205020404" pitchFamily="49" charset="0"/>
              </a:rPr>
              <a:t>not removing items from it. </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Both Arrays and </a:t>
            </a:r>
            <a:r>
              <a:rPr lang="en-US" dirty="0" err="1">
                <a:latin typeface="Gill Sans MT" panose="020B0502020104020203" pitchFamily="34" charset="77"/>
                <a:cs typeface="Courier New" panose="02070309020205020404" pitchFamily="49" charset="0"/>
              </a:rPr>
              <a:t>Arraylists</a:t>
            </a:r>
            <a:r>
              <a:rPr lang="en-US" dirty="0">
                <a:latin typeface="Gill Sans MT" panose="020B0502020104020203" pitchFamily="34" charset="77"/>
                <a:cs typeface="Courier New" panose="02070309020205020404" pitchFamily="49" charset="0"/>
              </a:rPr>
              <a:t>:</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=0;</a:t>
            </a:r>
          </a:p>
          <a:p>
            <a:pPr marL="0" indent="0">
              <a:buNone/>
            </a:pPr>
            <a:r>
              <a:rPr lang="en-US" dirty="0">
                <a:latin typeface="Courier New" panose="02070309020205020404" pitchFamily="49" charset="0"/>
                <a:cs typeface="Courier New" panose="02070309020205020404" pitchFamily="49" charset="0"/>
              </a:rPr>
              <a:t>for(Student s: students){</a:t>
            </a:r>
          </a:p>
          <a:p>
            <a:pPr marL="0" indent="0">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s.getGpa</a:t>
            </a:r>
            <a:r>
              <a:rPr lang="en-US" dirty="0">
                <a:latin typeface="Courier New" panose="02070309020205020404" pitchFamily="49" charset="0"/>
                <a:cs typeface="Courier New" panose="02070309020205020404" pitchFamily="49" charset="0"/>
              </a:rPr>
              <a:t>(); </a:t>
            </a:r>
          </a:p>
          <a:p>
            <a:pPr marL="0" indent="0">
              <a:buNone/>
            </a:pPr>
            <a:r>
              <a:rPr lang="en-US" dirty="0">
                <a:solidFill>
                  <a:srgbClr val="FF0000"/>
                </a:solidFill>
                <a:latin typeface="Courier New" panose="02070309020205020404" pitchFamily="49" charset="0"/>
                <a:cs typeface="Courier New" panose="02070309020205020404" pitchFamily="49" charset="0"/>
              </a:rPr>
              <a:t>	// notice no [</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 and no get(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4124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Remember for </a:t>
            </a:r>
            <a:r>
              <a:rPr lang="en-US" dirty="0" err="1">
                <a:latin typeface="Gill Sans MT" panose="020B0502020104020203" pitchFamily="34" charset="77"/>
                <a:cs typeface="Courier New" panose="02070309020205020404" pitchFamily="49" charset="0"/>
              </a:rPr>
              <a:t>Arraylists</a:t>
            </a:r>
            <a:r>
              <a:rPr lang="en-US" dirty="0">
                <a:latin typeface="Gill Sans MT" panose="020B0502020104020203" pitchFamily="34" charset="77"/>
                <a:cs typeface="Courier New" panose="02070309020205020404" pitchFamily="49" charset="0"/>
              </a:rPr>
              <a:t> that if you remove an item, items to the right of it will shift left!</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And if you add an item to the list, items will shift right to accommodate!</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Make sure to take this into account when you are adding or removing items. </a:t>
            </a:r>
          </a:p>
        </p:txBody>
      </p:sp>
    </p:spTree>
    <p:extLst>
      <p:ext uri="{BB962C8B-B14F-4D97-AF65-F5344CB8AC3E}">
        <p14:creationId xmlns:p14="http://schemas.microsoft.com/office/powerpoint/2010/main" val="114932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r>
              <a:rPr lang="en-US" dirty="0"/>
              <a:t>/1D Array Tips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When using the </a:t>
            </a:r>
            <a:r>
              <a:rPr lang="en-US" dirty="0" err="1"/>
              <a:t>ArrayList</a:t>
            </a:r>
            <a:r>
              <a:rPr lang="en-US" dirty="0"/>
              <a:t> method remove(), remember you can only REMOVE BY INDEX (not by object), so you must use a traditional for loop (and NOT a for each </a:t>
            </a:r>
            <a:r>
              <a:rPr lang="en-US"/>
              <a:t>loop).</a:t>
            </a:r>
            <a:endParaRPr lang="en-US" dirty="0"/>
          </a:p>
          <a:p>
            <a:pPr marL="0" indent="0">
              <a:buNone/>
            </a:pPr>
            <a:r>
              <a:rPr lang="en-US" dirty="0"/>
              <a:t>for(int </a:t>
            </a:r>
            <a:r>
              <a:rPr lang="en-US" dirty="0" err="1"/>
              <a:t>i</a:t>
            </a:r>
            <a:r>
              <a:rPr lang="en-US" dirty="0"/>
              <a:t>=0; </a:t>
            </a:r>
            <a:r>
              <a:rPr lang="en-US" dirty="0" err="1"/>
              <a:t>i</a:t>
            </a:r>
            <a:r>
              <a:rPr lang="en-US" dirty="0"/>
              <a:t>&lt;</a:t>
            </a:r>
            <a:r>
              <a:rPr lang="en-US" dirty="0" err="1"/>
              <a:t>list.size</a:t>
            </a:r>
            <a:r>
              <a:rPr lang="en-US" dirty="0"/>
              <a:t>(); </a:t>
            </a:r>
            <a:r>
              <a:rPr lang="en-US" dirty="0" err="1"/>
              <a:t>i</a:t>
            </a:r>
            <a:r>
              <a:rPr lang="en-US" dirty="0"/>
              <a:t>++){</a:t>
            </a:r>
          </a:p>
          <a:p>
            <a:pPr marL="0" indent="0">
              <a:buNone/>
            </a:pPr>
            <a:r>
              <a:rPr lang="en-US" dirty="0"/>
              <a:t>	if(</a:t>
            </a:r>
            <a:r>
              <a:rPr lang="en-US" dirty="0" err="1"/>
              <a:t>list.get</a:t>
            </a:r>
            <a:r>
              <a:rPr lang="en-US" dirty="0"/>
              <a:t>(</a:t>
            </a:r>
            <a:r>
              <a:rPr lang="en-US" dirty="0" err="1"/>
              <a:t>i</a:t>
            </a:r>
            <a:r>
              <a:rPr lang="en-US" dirty="0"/>
              <a:t>).</a:t>
            </a:r>
            <a:r>
              <a:rPr lang="en-US" dirty="0" err="1"/>
              <a:t>getScore</a:t>
            </a:r>
            <a:r>
              <a:rPr lang="en-US" dirty="0"/>
              <a:t>() &lt;= 50)</a:t>
            </a:r>
          </a:p>
          <a:p>
            <a:pPr marL="0" indent="0">
              <a:buNone/>
            </a:pPr>
            <a:r>
              <a:rPr lang="en-US" dirty="0"/>
              <a:t>		</a:t>
            </a:r>
            <a:r>
              <a:rPr lang="en-US" dirty="0" err="1"/>
              <a:t>list.remove</a:t>
            </a:r>
            <a:r>
              <a:rPr lang="en-US" dirty="0"/>
              <a:t>(</a:t>
            </a:r>
            <a:r>
              <a:rPr lang="en-US" dirty="0" err="1"/>
              <a:t>i</a:t>
            </a:r>
            <a:r>
              <a:rPr lang="en-US" dirty="0"/>
              <a:t>); </a:t>
            </a:r>
          </a:p>
          <a:p>
            <a:pPr marL="0" indent="0">
              <a:buNone/>
            </a:pPr>
            <a:r>
              <a:rPr lang="en-US" b="1" dirty="0"/>
              <a:t>		</a:t>
            </a:r>
            <a:r>
              <a:rPr lang="en-US" b="1" dirty="0" err="1"/>
              <a:t>i</a:t>
            </a:r>
            <a:r>
              <a:rPr lang="en-US" b="1" dirty="0"/>
              <a:t>--;//AND don’t forget to </a:t>
            </a:r>
            <a:r>
              <a:rPr lang="en-US" b="1" u="sng" dirty="0"/>
              <a:t>decrement</a:t>
            </a:r>
            <a:r>
              <a:rPr lang="en-US" b="1" dirty="0"/>
              <a:t> the index!</a:t>
            </a:r>
            <a:endParaRPr lang="en-US" dirty="0"/>
          </a:p>
          <a:p>
            <a:pPr marL="0" indent="0">
              <a:buNone/>
            </a:pPr>
            <a:r>
              <a:rPr lang="en-US" dirty="0"/>
              <a:t>} </a:t>
            </a:r>
            <a:endParaRPr lang="en-US" b="1" dirty="0"/>
          </a:p>
          <a:p>
            <a:pPr marL="0" indent="0">
              <a:buNone/>
            </a:pPr>
            <a:r>
              <a:rPr lang="en-US" b="1" dirty="0"/>
              <a:t>//OR traverse the list backwards, i.e. </a:t>
            </a:r>
          </a:p>
          <a:p>
            <a:pPr marL="0" indent="0">
              <a:buNone/>
            </a:pPr>
            <a:r>
              <a:rPr lang="en-US" b="1" dirty="0"/>
              <a:t>for(int </a:t>
            </a:r>
            <a:r>
              <a:rPr lang="en-US" b="1" dirty="0" err="1"/>
              <a:t>i</a:t>
            </a:r>
            <a:r>
              <a:rPr lang="en-US" b="1" dirty="0"/>
              <a:t>=</a:t>
            </a:r>
            <a:r>
              <a:rPr lang="en-US" b="1" dirty="0" err="1"/>
              <a:t>list.size</a:t>
            </a:r>
            <a:r>
              <a:rPr lang="en-US" b="1" dirty="0"/>
              <a:t>()-1, </a:t>
            </a:r>
            <a:r>
              <a:rPr lang="en-US" b="1" dirty="0" err="1"/>
              <a:t>i</a:t>
            </a:r>
            <a:r>
              <a:rPr lang="en-US" b="1" dirty="0"/>
              <a:t>&gt;=0, </a:t>
            </a:r>
            <a:r>
              <a:rPr lang="en-US" b="1" dirty="0" err="1"/>
              <a:t>i</a:t>
            </a:r>
            <a:r>
              <a:rPr lang="en-US" b="1" dirty="0"/>
              <a:t>--){</a:t>
            </a:r>
            <a:endParaRPr lang="en-US" dirty="0"/>
          </a:p>
          <a:p>
            <a:pPr marL="0" indent="0">
              <a:buNone/>
            </a:pPr>
            <a:r>
              <a:rPr lang="en-US" dirty="0"/>
              <a:t>	if(</a:t>
            </a:r>
            <a:r>
              <a:rPr lang="en-US" dirty="0" err="1"/>
              <a:t>list.get</a:t>
            </a:r>
            <a:r>
              <a:rPr lang="en-US" dirty="0"/>
              <a:t>(</a:t>
            </a:r>
            <a:r>
              <a:rPr lang="en-US" dirty="0" err="1"/>
              <a:t>i</a:t>
            </a:r>
            <a:r>
              <a:rPr lang="en-US" dirty="0"/>
              <a:t>).</a:t>
            </a:r>
            <a:r>
              <a:rPr lang="en-US" dirty="0" err="1"/>
              <a:t>getScore</a:t>
            </a:r>
            <a:r>
              <a:rPr lang="en-US" dirty="0"/>
              <a:t>() &lt;= 50)</a:t>
            </a:r>
          </a:p>
          <a:p>
            <a:pPr marL="0" indent="0">
              <a:buNone/>
            </a:pPr>
            <a:r>
              <a:rPr lang="en-US" dirty="0"/>
              <a:t>		</a:t>
            </a:r>
            <a:r>
              <a:rPr lang="en-US" dirty="0" err="1"/>
              <a:t>list.remove</a:t>
            </a:r>
            <a:r>
              <a:rPr lang="en-US" dirty="0"/>
              <a:t>(</a:t>
            </a:r>
            <a:r>
              <a:rPr lang="en-US" dirty="0" err="1"/>
              <a:t>i</a:t>
            </a:r>
            <a:r>
              <a:rPr lang="en-US" dirty="0"/>
              <a:t>--); </a:t>
            </a:r>
            <a:br>
              <a:rPr lang="en-US" dirty="0"/>
            </a:br>
            <a:r>
              <a:rPr lang="en-US" dirty="0"/>
              <a:t>}</a:t>
            </a:r>
          </a:p>
        </p:txBody>
      </p:sp>
    </p:spTree>
    <p:extLst>
      <p:ext uri="{BB962C8B-B14F-4D97-AF65-F5344CB8AC3E}">
        <p14:creationId xmlns:p14="http://schemas.microsoft.com/office/powerpoint/2010/main" val="113335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r>
              <a:rPr lang="en-US" dirty="0"/>
              <a:t>/1D Array Tips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01189"/>
            <a:ext cx="8780270" cy="4710847"/>
          </a:xfrm>
        </p:spPr>
        <p:txBody>
          <a:bodyPr/>
          <a:lstStyle/>
          <a:p>
            <a:pPr marL="0" indent="0">
              <a:buNone/>
            </a:pPr>
            <a:r>
              <a:rPr lang="en-US" dirty="0"/>
              <a:t>Avoid array and </a:t>
            </a:r>
            <a:r>
              <a:rPr lang="en-US" dirty="0" err="1"/>
              <a:t>ArrayList</a:t>
            </a:r>
            <a:r>
              <a:rPr lang="en-US" dirty="0"/>
              <a:t> out-of-bounds exceptions! Especially when comparing consecutive elements.</a:t>
            </a:r>
          </a:p>
          <a:p>
            <a:pPr marL="0" indent="0">
              <a:buNone/>
            </a:pPr>
            <a:endParaRPr lang="en-US" dirty="0"/>
          </a:p>
          <a:p>
            <a:pPr marL="0" indent="0">
              <a:buNone/>
            </a:pPr>
            <a:r>
              <a:rPr lang="en-US" err="1"/>
              <a:t>Example</a:t>
            </a:r>
            <a:r>
              <a:rPr lang="en-US"/>
              <a:t>: You </a:t>
            </a:r>
            <a:r>
              <a:rPr lang="en-US" dirty="0"/>
              <a:t>need to compare consecutive elements to determine if the values are increasing.</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public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increasing(int[] numbers){</a:t>
            </a:r>
          </a:p>
          <a:p>
            <a:pPr marL="0" indent="0">
              <a:buNone/>
            </a:pPr>
            <a:r>
              <a:rPr lang="en-US" dirty="0">
                <a:latin typeface="Courier New" panose="02070309020205020404" pitchFamily="49" charset="0"/>
                <a:cs typeface="Courier New" panose="02070309020205020404" pitchFamily="49" charset="0"/>
              </a:rPr>
              <a:t>	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a:solidFill>
                  <a:srgbClr val="FF0000"/>
                </a:solidFill>
                <a:latin typeface="Courier New" panose="02070309020205020404" pitchFamily="49" charset="0"/>
                <a:cs typeface="Courier New" panose="02070309020205020404" pitchFamily="49" charset="0"/>
              </a:rPr>
              <a:t>numbers.length-1</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if(numbers[</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numbers[i+1])</a:t>
            </a:r>
          </a:p>
          <a:p>
            <a:pPr marL="0" indent="0">
              <a:buNone/>
            </a:pPr>
            <a:r>
              <a:rPr lang="en-US" dirty="0">
                <a:latin typeface="Courier New" panose="02070309020205020404" pitchFamily="49" charset="0"/>
                <a:cs typeface="Courier New" panose="02070309020205020404" pitchFamily="49" charset="0"/>
              </a:rPr>
              <a:t>			return false;</a:t>
            </a:r>
          </a:p>
          <a:p>
            <a:pPr marL="0" indent="0">
              <a:buNone/>
            </a:pPr>
            <a:r>
              <a:rPr lang="en-US" dirty="0">
                <a:latin typeface="Courier New" panose="02070309020205020404" pitchFamily="49" charset="0"/>
                <a:cs typeface="Courier New" panose="02070309020205020404" pitchFamily="49" charset="0"/>
              </a:rPr>
              <a:t>	return true;</a:t>
            </a:r>
          </a:p>
          <a:p>
            <a:pPr marL="0" indent="0">
              <a:buNone/>
            </a:pPr>
            <a:r>
              <a:rPr lang="en-US"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Tree>
    <p:extLst>
      <p:ext uri="{BB962C8B-B14F-4D97-AF65-F5344CB8AC3E}">
        <p14:creationId xmlns:p14="http://schemas.microsoft.com/office/powerpoint/2010/main" val="1789203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Finding the smallest or largest</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When you need to return an element in a list (i.e. largest, smallest,…), assign the initial element to the </a:t>
            </a:r>
            <a:r>
              <a:rPr lang="en-US" b="1" dirty="0">
                <a:solidFill>
                  <a:srgbClr val="FF0000"/>
                </a:solidFill>
              </a:rPr>
              <a:t>first one </a:t>
            </a:r>
            <a:r>
              <a:rPr lang="en-US" dirty="0"/>
              <a:t>in the list.</a:t>
            </a:r>
          </a:p>
          <a:p>
            <a:pPr marL="0" indent="0">
              <a:buNone/>
            </a:pPr>
            <a:endParaRPr lang="en-US" dirty="0"/>
          </a:p>
          <a:p>
            <a:pPr marL="0" indent="0">
              <a:buNone/>
            </a:pPr>
            <a:r>
              <a:rPr lang="en-US" dirty="0"/>
              <a:t>Example : You need to find the Dog with the most fleas.</a:t>
            </a:r>
          </a:p>
          <a:p>
            <a:pPr marL="0" indent="0">
              <a:buNone/>
            </a:pPr>
            <a:r>
              <a:rPr lang="en-US" dirty="0">
                <a:latin typeface="Courier New" panose="02070309020205020404" pitchFamily="49" charset="0"/>
                <a:cs typeface="Courier New" panose="02070309020205020404" pitchFamily="49" charset="0"/>
              </a:rPr>
              <a:t>//returns the Dog object in pack with the most fleas</a:t>
            </a:r>
          </a:p>
          <a:p>
            <a:pPr marL="0" indent="0">
              <a:buNone/>
            </a:pPr>
            <a:r>
              <a:rPr lang="en-US" dirty="0">
                <a:latin typeface="Courier New" panose="02070309020205020404" pitchFamily="49" charset="0"/>
                <a:cs typeface="Courier New" panose="02070309020205020404" pitchFamily="49" charset="0"/>
              </a:rPr>
              <a:t>public Dog </a:t>
            </a:r>
            <a:r>
              <a:rPr lang="en-US" dirty="0" err="1">
                <a:latin typeface="Courier New" panose="02070309020205020404" pitchFamily="49" charset="0"/>
                <a:cs typeface="Courier New" panose="02070309020205020404" pitchFamily="49" charset="0"/>
              </a:rPr>
              <a:t>mostFleas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ArrayList</a:t>
            </a:r>
            <a:r>
              <a:rPr lang="en-US" dirty="0">
                <a:latin typeface="Courier New" panose="02070309020205020404" pitchFamily="49" charset="0"/>
                <a:cs typeface="Courier New" panose="02070309020205020404" pitchFamily="49" charset="0"/>
              </a:rPr>
              <a:t>&lt;Dog&gt; pack){</a:t>
            </a:r>
          </a:p>
          <a:p>
            <a:pPr marL="0" indent="0">
              <a:buNone/>
            </a:pPr>
            <a:r>
              <a:rPr lang="en-US" dirty="0">
                <a:latin typeface="Courier New" panose="02070309020205020404" pitchFamily="49" charset="0"/>
                <a:cs typeface="Courier New" panose="02070309020205020404" pitchFamily="49" charset="0"/>
              </a:rPr>
              <a:t>	Dog most = </a:t>
            </a:r>
            <a:r>
              <a:rPr lang="en-US" dirty="0" err="1">
                <a:latin typeface="Courier New" panose="02070309020205020404" pitchFamily="49" charset="0"/>
                <a:cs typeface="Courier New" panose="02070309020205020404" pitchFamily="49" charset="0"/>
              </a:rPr>
              <a:t>pack.get</a:t>
            </a:r>
            <a:r>
              <a:rPr lang="en-US" dirty="0">
                <a:latin typeface="Courier New" panose="02070309020205020404" pitchFamily="49" charset="0"/>
                <a:cs typeface="Courier New" panose="02070309020205020404" pitchFamily="49" charset="0"/>
              </a:rPr>
              <a:t>(0);</a:t>
            </a:r>
          </a:p>
          <a:p>
            <a:pPr marL="0" indent="0">
              <a:buNone/>
            </a:pPr>
            <a:r>
              <a:rPr lang="en-US" dirty="0">
                <a:latin typeface="Courier New" panose="02070309020205020404" pitchFamily="49" charset="0"/>
                <a:cs typeface="Courier New" panose="02070309020205020404" pitchFamily="49" charset="0"/>
              </a:rPr>
              <a:t>	for(Dog dog : pack)</a:t>
            </a:r>
          </a:p>
          <a:p>
            <a:pPr marL="0" indent="0">
              <a:buNone/>
            </a:pP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dog.getNumFleas</a:t>
            </a: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most.getNumFleas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most = dog;</a:t>
            </a:r>
          </a:p>
          <a:p>
            <a:pPr marL="0" indent="0">
              <a:buNone/>
            </a:pPr>
            <a:r>
              <a:rPr lang="en-US" dirty="0">
                <a:latin typeface="Courier New" panose="02070309020205020404" pitchFamily="49" charset="0"/>
                <a:cs typeface="Courier New" panose="02070309020205020404" pitchFamily="49" charset="0"/>
              </a:rPr>
              <a:t>	return most;</a:t>
            </a:r>
          </a:p>
          <a:p>
            <a:pPr marL="0" indent="0">
              <a:buNone/>
            </a:pPr>
            <a:r>
              <a:rPr lang="en-US"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Tree>
    <p:extLst>
      <p:ext uri="{BB962C8B-B14F-4D97-AF65-F5344CB8AC3E}">
        <p14:creationId xmlns:p14="http://schemas.microsoft.com/office/powerpoint/2010/main" val="325895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Manipulating an Array using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An </a:t>
            </a:r>
            <a:r>
              <a:rPr lang="en-US" dirty="0" err="1"/>
              <a:t>ArrayList</a:t>
            </a:r>
            <a:r>
              <a:rPr lang="en-US" dirty="0"/>
              <a:t> can be helpful when you are trying to manipulate an array (i.e. remove items, rearrange in random order, etc.).</a:t>
            </a:r>
          </a:p>
          <a:p>
            <a:pPr marL="0" indent="0">
              <a:buNone/>
            </a:pPr>
            <a:endParaRPr lang="en-US" dirty="0"/>
          </a:p>
          <a:p>
            <a:pPr marL="0" indent="0">
              <a:buNone/>
            </a:pPr>
            <a:r>
              <a:rPr lang="en-US" dirty="0"/>
              <a:t>Example: </a:t>
            </a:r>
          </a:p>
          <a:p>
            <a:pPr marL="0" indent="0">
              <a:buNone/>
            </a:pPr>
            <a:r>
              <a:rPr lang="en-US" dirty="0"/>
              <a:t>If you need to remove several objects from an array based one some condition, a strategy would be to save all the objects to an </a:t>
            </a:r>
            <a:r>
              <a:rPr lang="en-US" dirty="0" err="1"/>
              <a:t>ArrayList</a:t>
            </a:r>
            <a:r>
              <a:rPr lang="en-US" dirty="0"/>
              <a:t> and remove the objects before storing the remaining objects back to the array.</a:t>
            </a:r>
          </a:p>
          <a:p>
            <a:pPr marL="0" indent="0">
              <a:buNone/>
            </a:pPr>
            <a:endParaRPr lang="en-US" dirty="0"/>
          </a:p>
          <a:p>
            <a:pPr marL="0" indent="0">
              <a:buNone/>
            </a:pPr>
            <a:r>
              <a:rPr lang="en-US" dirty="0"/>
              <a:t>See code on the next slide. </a:t>
            </a:r>
          </a:p>
          <a:p>
            <a:pPr marL="0" indent="0">
              <a:buNone/>
            </a:pPr>
            <a:br>
              <a:rPr lang="en-US" dirty="0"/>
            </a:br>
            <a:endParaRPr lang="en-US" dirty="0"/>
          </a:p>
        </p:txBody>
      </p:sp>
    </p:spTree>
    <p:extLst>
      <p:ext uri="{BB962C8B-B14F-4D97-AF65-F5344CB8AC3E}">
        <p14:creationId xmlns:p14="http://schemas.microsoft.com/office/powerpoint/2010/main" val="1543578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Manipulating an Array using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normAutofit/>
          </a:bodyPr>
          <a:lstStyle/>
          <a:p>
            <a:pPr marL="0" indent="0">
              <a:buNone/>
            </a:pPr>
            <a:r>
              <a:rPr lang="en-US" sz="1900" dirty="0">
                <a:latin typeface="Courier New" panose="02070309020205020404" pitchFamily="49" charset="0"/>
                <a:cs typeface="Courier New" panose="02070309020205020404" pitchFamily="49" charset="0"/>
              </a:rPr>
              <a:t>//returns a new array with bad things removed</a:t>
            </a:r>
          </a:p>
          <a:p>
            <a:pPr marL="0" indent="0">
              <a:buNone/>
            </a:pPr>
            <a:r>
              <a:rPr lang="en-US" sz="1900" dirty="0">
                <a:latin typeface="Courier New" panose="02070309020205020404" pitchFamily="49" charset="0"/>
                <a:cs typeface="Courier New" panose="02070309020205020404" pitchFamily="49" charset="0"/>
              </a:rPr>
              <a:t>public Thing[] </a:t>
            </a:r>
            <a:r>
              <a:rPr lang="en-US" sz="1900" dirty="0" err="1">
                <a:latin typeface="Courier New" panose="02070309020205020404" pitchFamily="49" charset="0"/>
                <a:cs typeface="Courier New" panose="02070309020205020404" pitchFamily="49" charset="0"/>
              </a:rPr>
              <a:t>removeBadThing</a:t>
            </a:r>
            <a:r>
              <a:rPr lang="en-US" sz="1900" dirty="0">
                <a:latin typeface="Courier New" panose="02070309020205020404" pitchFamily="49" charset="0"/>
                <a:cs typeface="Courier New" panose="02070309020205020404" pitchFamily="49" charset="0"/>
              </a:rPr>
              <a:t>(Thing[] widgets){ </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&lt;Thing&gt; good = new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&lt;Thing&gt;();</a:t>
            </a:r>
          </a:p>
          <a:p>
            <a:pPr marL="0" indent="0">
              <a:buNone/>
            </a:pPr>
            <a:r>
              <a:rPr lang="en-US" sz="1900" dirty="0">
                <a:latin typeface="Courier New" panose="02070309020205020404" pitchFamily="49" charset="0"/>
                <a:cs typeface="Courier New" panose="02070309020205020404" pitchFamily="49" charset="0"/>
              </a:rPr>
              <a:t>	for(Thing </a:t>
            </a:r>
            <a:r>
              <a:rPr lang="en-US" sz="1900" dirty="0" err="1">
                <a:latin typeface="Courier New" panose="02070309020205020404" pitchFamily="49" charset="0"/>
                <a:cs typeface="Courier New" panose="02070309020205020404" pitchFamily="49" charset="0"/>
              </a:rPr>
              <a:t>wid</a:t>
            </a:r>
            <a:r>
              <a:rPr lang="en-US" sz="1900" dirty="0">
                <a:latin typeface="Courier New" panose="02070309020205020404" pitchFamily="49" charset="0"/>
                <a:cs typeface="Courier New" panose="02070309020205020404" pitchFamily="49" charset="0"/>
              </a:rPr>
              <a:t> : widgets){</a:t>
            </a:r>
          </a:p>
          <a:p>
            <a:pPr marL="0" indent="0">
              <a:buNone/>
            </a:pPr>
            <a:r>
              <a:rPr lang="en-US" sz="1900" dirty="0">
                <a:latin typeface="Courier New" panose="02070309020205020404" pitchFamily="49" charset="0"/>
                <a:cs typeface="Courier New" panose="02070309020205020404" pitchFamily="49" charset="0"/>
              </a:rPr>
              <a:t>		if(!</a:t>
            </a:r>
            <a:r>
              <a:rPr lang="en-US" sz="1900" dirty="0" err="1">
                <a:latin typeface="Courier New" panose="02070309020205020404" pitchFamily="49" charset="0"/>
                <a:cs typeface="Courier New" panose="02070309020205020404" pitchFamily="49" charset="0"/>
              </a:rPr>
              <a:t>wid.isBad</a:t>
            </a:r>
            <a:r>
              <a:rPr lang="en-US" sz="1900" dirty="0">
                <a:latin typeface="Courier New" panose="02070309020205020404" pitchFamily="49" charset="0"/>
                <a:cs typeface="Courier New" panose="02070309020205020404" pitchFamily="49" charset="0"/>
              </a:rPr>
              <a:t>()) </a:t>
            </a:r>
            <a:r>
              <a:rPr lang="en-US" sz="1900" dirty="0">
                <a:solidFill>
                  <a:srgbClr val="FF0000"/>
                </a:solidFill>
                <a:latin typeface="Courier New" panose="02070309020205020404" pitchFamily="49" charset="0"/>
                <a:cs typeface="Courier New" panose="02070309020205020404" pitchFamily="49" charset="0"/>
              </a:rPr>
              <a:t>// </a:t>
            </a:r>
            <a:r>
              <a:rPr lang="en-US" sz="1900" dirty="0" err="1">
                <a:solidFill>
                  <a:srgbClr val="FF0000"/>
                </a:solidFill>
                <a:latin typeface="Courier New" panose="02070309020205020404" pitchFamily="49" charset="0"/>
                <a:cs typeface="Courier New" panose="02070309020205020404" pitchFamily="49" charset="0"/>
              </a:rPr>
              <a:t>i.e</a:t>
            </a:r>
            <a:r>
              <a:rPr lang="en-US" sz="1900" dirty="0">
                <a:solidFill>
                  <a:srgbClr val="FF0000"/>
                </a:solidFill>
                <a:latin typeface="Courier New" panose="02070309020205020404" pitchFamily="49" charset="0"/>
                <a:cs typeface="Courier New" panose="02070309020205020404" pitchFamily="49" charset="0"/>
              </a:rPr>
              <a:t> good</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good.add</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wid</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Thing[] </a:t>
            </a:r>
            <a:r>
              <a:rPr lang="en-US" sz="1900" dirty="0" err="1">
                <a:latin typeface="Courier New" panose="02070309020205020404" pitchFamily="49" charset="0"/>
                <a:cs typeface="Courier New" panose="02070309020205020404" pitchFamily="49" charset="0"/>
              </a:rPr>
              <a:t>goodOnes</a:t>
            </a:r>
            <a:r>
              <a:rPr lang="en-US" sz="1900" dirty="0">
                <a:latin typeface="Courier New" panose="02070309020205020404" pitchFamily="49" charset="0"/>
                <a:cs typeface="Courier New" panose="02070309020205020404" pitchFamily="49" charset="0"/>
              </a:rPr>
              <a:t> = new Thing[</a:t>
            </a:r>
            <a:r>
              <a:rPr lang="en-US" sz="1900" dirty="0" err="1">
                <a:latin typeface="Courier New" panose="02070309020205020404" pitchFamily="49" charset="0"/>
                <a:cs typeface="Courier New" panose="02070309020205020404" pitchFamily="49" charset="0"/>
              </a:rPr>
              <a:t>good.size</a:t>
            </a: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for(int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=0;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 &lt; </a:t>
            </a:r>
            <a:r>
              <a:rPr lang="en-US" sz="1900" dirty="0" err="1">
                <a:latin typeface="Courier New" panose="02070309020205020404" pitchFamily="49" charset="0"/>
                <a:cs typeface="Courier New" panose="02070309020205020404" pitchFamily="49" charset="0"/>
              </a:rPr>
              <a:t>goodOnes.length</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goodOnes</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good.get</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return </a:t>
            </a:r>
            <a:r>
              <a:rPr lang="en-US" sz="1900" dirty="0" err="1">
                <a:latin typeface="Courier New" panose="02070309020205020404" pitchFamily="49" charset="0"/>
                <a:cs typeface="Courier New" panose="02070309020205020404" pitchFamily="49" charset="0"/>
              </a:rPr>
              <a:t>goodOnes</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a:t>
            </a:r>
            <a:br>
              <a:rPr lang="en-US" sz="1900" dirty="0">
                <a:latin typeface="Courier New" panose="02070309020205020404" pitchFamily="49" charset="0"/>
                <a:cs typeface="Courier New" panose="02070309020205020404" pitchFamily="49" charset="0"/>
              </a:rPr>
            </a:br>
            <a:endParaRPr lang="en-US" sz="1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085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562" y="40773"/>
            <a:ext cx="7053542" cy="683886"/>
          </a:xfrm>
        </p:spPr>
        <p:txBody>
          <a:bodyPr/>
          <a:lstStyle/>
          <a:p>
            <a:r>
              <a:rPr lang="en-US" dirty="0"/>
              <a:t>Exam Directions(from actual Exam)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E10ECE-2BA4-CD41-BE47-CF0B12035A3C}"/>
              </a:ext>
            </a:extLst>
          </p:cNvPr>
          <p:cNvPicPr>
            <a:picLocks noChangeAspect="1"/>
          </p:cNvPicPr>
          <p:nvPr/>
        </p:nvPicPr>
        <p:blipFill>
          <a:blip r:embed="rId2"/>
          <a:stretch>
            <a:fillRect/>
          </a:stretch>
        </p:blipFill>
        <p:spPr>
          <a:xfrm>
            <a:off x="480237" y="1206577"/>
            <a:ext cx="7927146" cy="3847566"/>
          </a:xfrm>
          <a:prstGeom prst="rect">
            <a:avLst/>
          </a:prstGeom>
        </p:spPr>
      </p:pic>
      <p:sp>
        <p:nvSpPr>
          <p:cNvPr id="5" name="TextBox 4">
            <a:extLst>
              <a:ext uri="{FF2B5EF4-FFF2-40B4-BE49-F238E27FC236}">
                <a16:creationId xmlns:a16="http://schemas.microsoft.com/office/drawing/2014/main" id="{F7DE69D1-EDBC-2A48-9F2E-1D843F75E186}"/>
              </a:ext>
            </a:extLst>
          </p:cNvPr>
          <p:cNvSpPr txBox="1"/>
          <p:nvPr/>
        </p:nvSpPr>
        <p:spPr>
          <a:xfrm>
            <a:off x="5434039" y="2845748"/>
            <a:ext cx="2482411" cy="553998"/>
          </a:xfrm>
          <a:prstGeom prst="rect">
            <a:avLst/>
          </a:prstGeom>
          <a:noFill/>
        </p:spPr>
        <p:txBody>
          <a:bodyPr wrap="none" rtlCol="0">
            <a:spAutoFit/>
          </a:bodyPr>
          <a:lstStyle/>
          <a:p>
            <a:r>
              <a:rPr lang="en-US" sz="3000" dirty="0">
                <a:solidFill>
                  <a:srgbClr val="FF0000"/>
                </a:solidFill>
              </a:rPr>
              <a:t>IMPORTANT!!</a:t>
            </a:r>
          </a:p>
        </p:txBody>
      </p:sp>
      <p:cxnSp>
        <p:nvCxnSpPr>
          <p:cNvPr id="7" name="Straight Arrow Connector 6">
            <a:extLst>
              <a:ext uri="{FF2B5EF4-FFF2-40B4-BE49-F238E27FC236}">
                <a16:creationId xmlns:a16="http://schemas.microsoft.com/office/drawing/2014/main" id="{DCE16EE7-E3B3-B944-A33D-37D2B0315410}"/>
              </a:ext>
            </a:extLst>
          </p:cNvPr>
          <p:cNvCxnSpPr>
            <a:cxnSpLocks/>
          </p:cNvCxnSpPr>
          <p:nvPr/>
        </p:nvCxnSpPr>
        <p:spPr>
          <a:xfrm>
            <a:off x="5913689" y="3399746"/>
            <a:ext cx="1290415" cy="9718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CD12630-3424-C842-AEE6-18E8492BDD7C}"/>
              </a:ext>
            </a:extLst>
          </p:cNvPr>
          <p:cNvPicPr>
            <a:picLocks noChangeAspect="1"/>
          </p:cNvPicPr>
          <p:nvPr/>
        </p:nvPicPr>
        <p:blipFill>
          <a:blip r:embed="rId3"/>
          <a:stretch>
            <a:fillRect/>
          </a:stretch>
        </p:blipFill>
        <p:spPr>
          <a:xfrm>
            <a:off x="608427" y="4856308"/>
            <a:ext cx="6595677" cy="764962"/>
          </a:xfrm>
          <a:prstGeom prst="rect">
            <a:avLst/>
          </a:prstGeom>
        </p:spPr>
      </p:pic>
      <p:sp>
        <p:nvSpPr>
          <p:cNvPr id="13" name="TextBox 12">
            <a:extLst>
              <a:ext uri="{FF2B5EF4-FFF2-40B4-BE49-F238E27FC236}">
                <a16:creationId xmlns:a16="http://schemas.microsoft.com/office/drawing/2014/main" id="{D8AF7E8B-0386-3C4D-8846-79CB6AE7C7A7}"/>
              </a:ext>
            </a:extLst>
          </p:cNvPr>
          <p:cNvSpPr txBox="1"/>
          <p:nvPr/>
        </p:nvSpPr>
        <p:spPr>
          <a:xfrm>
            <a:off x="24671" y="597788"/>
            <a:ext cx="9094658" cy="707886"/>
          </a:xfrm>
          <a:prstGeom prst="rect">
            <a:avLst/>
          </a:prstGeom>
          <a:noFill/>
        </p:spPr>
        <p:txBody>
          <a:bodyPr wrap="square" rtlCol="0">
            <a:spAutoFit/>
          </a:bodyPr>
          <a:lstStyle/>
          <a:p>
            <a:r>
              <a:rPr lang="en-US" sz="2000" dirty="0">
                <a:solidFill>
                  <a:srgbClr val="FF0000"/>
                </a:solidFill>
              </a:rPr>
              <a:t>This directions are the same as on your actual exam. Read it now and don't waste time reading it on the exam!</a:t>
            </a:r>
          </a:p>
        </p:txBody>
      </p:sp>
    </p:spTree>
    <p:extLst>
      <p:ext uri="{BB962C8B-B14F-4D97-AF65-F5344CB8AC3E}">
        <p14:creationId xmlns:p14="http://schemas.microsoft.com/office/powerpoint/2010/main" val="36777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Question 3</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endParaRPr lang="en-US" dirty="0">
              <a:latin typeface="Gill Sans MT" panose="020B0502020104020203" pitchFamily="34" charset="77"/>
              <a:cs typeface="Courier New" panose="02070309020205020404" pitchFamily="49" charset="0"/>
            </a:endParaRPr>
          </a:p>
          <a:p>
            <a:pPr marL="0" indent="0">
              <a:buNone/>
            </a:pPr>
            <a:endParaRPr lang="en-US" dirty="0">
              <a:latin typeface="Gill Sans MT" panose="020B0502020104020203" pitchFamily="34" charset="77"/>
              <a:cs typeface="Courier New" panose="02070309020205020404" pitchFamily="49" charset="0"/>
            </a:endParaRP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t>Please do the following 2010 #1, 2013 #1, 2017 #1, 2018 #2, 2021 #3 and check your solutions to prepare for Question 3. </a:t>
            </a:r>
            <a:endParaRPr lang="en-US" dirty="0">
              <a:latin typeface="Gill Sans MT" panose="020B0502020104020203" pitchFamily="34" charset="77"/>
              <a:cs typeface="Courier New" panose="02070309020205020404" pitchFamily="49" charset="0"/>
            </a:endParaRPr>
          </a:p>
        </p:txBody>
      </p:sp>
    </p:spTree>
    <p:extLst>
      <p:ext uri="{BB962C8B-B14F-4D97-AF65-F5344CB8AC3E}">
        <p14:creationId xmlns:p14="http://schemas.microsoft.com/office/powerpoint/2010/main" val="4143838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628650" y="2563244"/>
            <a:ext cx="7886700" cy="588511"/>
          </a:xfrm>
        </p:spPr>
        <p:txBody>
          <a:bodyPr/>
          <a:lstStyle/>
          <a:p>
            <a:r>
              <a:rPr lang="en-US" dirty="0"/>
              <a:t>Question 4: 2D Array</a:t>
            </a:r>
            <a:br>
              <a:rPr lang="en-US" dirty="0"/>
            </a:br>
            <a:r>
              <a:rPr lang="en-US" dirty="0"/>
              <a:t>See previous years' similar FRQs: </a:t>
            </a:r>
            <a:br>
              <a:rPr lang="en-US" dirty="0"/>
            </a:br>
            <a:r>
              <a:rPr lang="en-US" dirty="0"/>
              <a:t>2019 #4, 2018 #4, 2017 #4, 2016 #3, 2021#4</a:t>
            </a:r>
          </a:p>
        </p:txBody>
      </p:sp>
    </p:spTree>
    <p:extLst>
      <p:ext uri="{BB962C8B-B14F-4D97-AF65-F5344CB8AC3E}">
        <p14:creationId xmlns:p14="http://schemas.microsoft.com/office/powerpoint/2010/main" val="2802854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Row Major Order Traversal</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a threshold. </a:t>
            </a:r>
            <a:r>
              <a:rPr lang="en-US" dirty="0">
                <a:solidFill>
                  <a:srgbClr val="FF0000"/>
                </a:solidFill>
              </a:rPr>
              <a:t>(row major order)</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for(int row = 0; row &lt; </a:t>
            </a:r>
            <a:r>
              <a:rPr lang="en-US" sz="1800" dirty="0" err="1">
                <a:latin typeface="Courier New" panose="02070309020205020404" pitchFamily="49" charset="0"/>
                <a:cs typeface="Courier New" panose="02070309020205020404" pitchFamily="49" charset="0"/>
              </a:rPr>
              <a:t>students.length</a:t>
            </a:r>
            <a:r>
              <a:rPr lang="en-US" sz="1800" dirty="0">
                <a:latin typeface="Courier New" panose="02070309020205020404" pitchFamily="49" charset="0"/>
                <a:cs typeface="Courier New" panose="02070309020205020404" pitchFamily="49" charset="0"/>
              </a:rPr>
              <a:t>; row++){</a:t>
            </a:r>
          </a:p>
          <a:p>
            <a:pPr marL="0" indent="0">
              <a:buNone/>
            </a:pPr>
            <a:r>
              <a:rPr lang="en-US" sz="1800" dirty="0">
                <a:latin typeface="Courier New" panose="02070309020205020404" pitchFamily="49" charset="0"/>
                <a:cs typeface="Courier New" panose="02070309020205020404" pitchFamily="49" charset="0"/>
              </a:rPr>
              <a:t>		  for(int 	col = 0; col &lt; students[0].length; col++){</a:t>
            </a:r>
          </a:p>
          <a:p>
            <a:pPr marL="0" indent="0">
              <a:buNone/>
            </a:pPr>
            <a:r>
              <a:rPr lang="en-US" sz="1800" dirty="0">
                <a:latin typeface="Courier New" panose="02070309020205020404" pitchFamily="49" charset="0"/>
                <a:cs typeface="Courier New" panose="02070309020205020404" pitchFamily="49" charset="0"/>
              </a:rPr>
              <a:t>			if(students[row][col].</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71263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Column Major Order Traversal</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a threshold. </a:t>
            </a:r>
            <a:r>
              <a:rPr lang="en-US" dirty="0">
                <a:solidFill>
                  <a:srgbClr val="FF0000"/>
                </a:solidFill>
              </a:rPr>
              <a:t>(column major order)</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for(int col = 0; col &lt; students[0].length</a:t>
            </a:r>
            <a:r>
              <a:rPr lang="en-US" sz="1800">
                <a:latin typeface="Courier New" panose="02070309020205020404" pitchFamily="49" charset="0"/>
                <a:cs typeface="Courier New" panose="02070309020205020404" pitchFamily="49" charset="0"/>
              </a:rPr>
              <a:t>; col++){</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for(int 	row = 0; row &lt; </a:t>
            </a:r>
            <a:r>
              <a:rPr lang="en-US" sz="1800" dirty="0" err="1">
                <a:latin typeface="Courier New" panose="02070309020205020404" pitchFamily="49" charset="0"/>
                <a:cs typeface="Courier New" panose="02070309020205020404" pitchFamily="49" charset="0"/>
              </a:rPr>
              <a:t>students.length</a:t>
            </a:r>
            <a:r>
              <a:rPr lang="en-US" sz="1800" dirty="0">
                <a:latin typeface="Courier New" panose="02070309020205020404" pitchFamily="49" charset="0"/>
                <a:cs typeface="Courier New" panose="02070309020205020404" pitchFamily="49" charset="0"/>
              </a:rPr>
              <a:t>; row++){</a:t>
            </a:r>
          </a:p>
          <a:p>
            <a:pPr marL="0" indent="0">
              <a:buNone/>
            </a:pPr>
            <a:r>
              <a:rPr lang="en-US" sz="1800" dirty="0">
                <a:latin typeface="Courier New" panose="02070309020205020404" pitchFamily="49" charset="0"/>
                <a:cs typeface="Courier New" panose="02070309020205020404" pitchFamily="49" charset="0"/>
              </a:rPr>
              <a:t>			if(students[row][col].</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114803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Along One Row</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a threshold in the given </a:t>
            </a:r>
            <a:r>
              <a:rPr lang="en-US" dirty="0">
                <a:solidFill>
                  <a:srgbClr val="FF0000"/>
                </a:solidFill>
              </a:rPr>
              <a:t>row</a:t>
            </a:r>
            <a:r>
              <a:rPr lang="en-US" dirty="0"/>
              <a:t>. </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(int row, 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for(int col = 0; col &lt; </a:t>
            </a:r>
            <a:r>
              <a:rPr lang="en-US" sz="1800" dirty="0">
                <a:solidFill>
                  <a:srgbClr val="FF0000"/>
                </a:solidFill>
                <a:latin typeface="Courier New" panose="02070309020205020404" pitchFamily="49" charset="0"/>
                <a:cs typeface="Courier New" panose="02070309020205020404" pitchFamily="49" charset="0"/>
              </a:rPr>
              <a:t>students[row].length</a:t>
            </a:r>
            <a:r>
              <a:rPr lang="en-US" sz="1800" dirty="0">
                <a:latin typeface="Courier New" panose="02070309020205020404" pitchFamily="49" charset="0"/>
                <a:cs typeface="Courier New" panose="02070309020205020404" pitchFamily="49" charset="0"/>
              </a:rPr>
              <a:t>; col++){</a:t>
            </a:r>
          </a:p>
          <a:p>
            <a:pPr marL="0" indent="0">
              <a:buNone/>
            </a:pPr>
            <a:r>
              <a:rPr lang="en-US" sz="1800" dirty="0">
                <a:latin typeface="Courier New" panose="02070309020205020404" pitchFamily="49" charset="0"/>
                <a:cs typeface="Courier New" panose="02070309020205020404" pitchFamily="49" charset="0"/>
              </a:rPr>
              <a:t>			if(students[row][col].</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556757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Along One Column</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a threshold in the given </a:t>
            </a:r>
            <a:r>
              <a:rPr lang="en-US" dirty="0">
                <a:solidFill>
                  <a:srgbClr val="FF0000"/>
                </a:solidFill>
              </a:rPr>
              <a:t>column</a:t>
            </a:r>
            <a:r>
              <a:rPr lang="en-US" dirty="0"/>
              <a:t>. </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(int col, 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for(int row = 0; row &lt; </a:t>
            </a:r>
            <a:r>
              <a:rPr lang="en-US" sz="1800" dirty="0" err="1">
                <a:solidFill>
                  <a:srgbClr val="FF0000"/>
                </a:solidFill>
                <a:latin typeface="Courier New" panose="02070309020205020404" pitchFamily="49" charset="0"/>
                <a:cs typeface="Courier New" panose="02070309020205020404" pitchFamily="49" charset="0"/>
              </a:rPr>
              <a:t>students.length</a:t>
            </a:r>
            <a:r>
              <a:rPr lang="en-US" sz="1800" dirty="0">
                <a:latin typeface="Courier New" panose="02070309020205020404" pitchFamily="49" charset="0"/>
                <a:cs typeface="Courier New" panose="02070309020205020404" pitchFamily="49" charset="0"/>
              </a:rPr>
              <a:t>; row++){</a:t>
            </a:r>
          </a:p>
          <a:p>
            <a:pPr marL="0" indent="0">
              <a:buNone/>
            </a:pPr>
            <a:r>
              <a:rPr lang="en-US" sz="1800" dirty="0">
                <a:latin typeface="Courier New" panose="02070309020205020404" pitchFamily="49" charset="0"/>
                <a:cs typeface="Courier New" panose="02070309020205020404" pitchFamily="49" charset="0"/>
              </a:rPr>
              <a:t>			if(students[row][col].</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49389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Major Diagonal  Traversal</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threshold along the </a:t>
            </a:r>
            <a:r>
              <a:rPr lang="en-US" dirty="0">
                <a:solidFill>
                  <a:srgbClr val="FF0000"/>
                </a:solidFill>
              </a:rPr>
              <a:t>major diagonal</a:t>
            </a:r>
            <a:r>
              <a:rPr lang="en-US" dirty="0"/>
              <a:t>.  Assume 2D array is square. </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for(int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0;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a:t>
            </a:r>
            <a:r>
              <a:rPr lang="en-US" sz="1800" dirty="0" err="1">
                <a:latin typeface="Courier New" panose="02070309020205020404" pitchFamily="49" charset="0"/>
                <a:cs typeface="Courier New" panose="02070309020205020404" pitchFamily="49" charset="0"/>
              </a:rPr>
              <a:t>students.length</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if(students[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75703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Minor Diagonal  Traversal</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716696"/>
            <a:ext cx="8976822" cy="4795341"/>
          </a:xfrm>
        </p:spPr>
        <p:txBody>
          <a:bodyPr/>
          <a:lstStyle/>
          <a:p>
            <a:pPr marL="0" indent="0">
              <a:buNone/>
            </a:pPr>
            <a:r>
              <a:rPr lang="en-US" dirty="0"/>
              <a:t>Example :  Count the number of Students objects whose GPA is above threshold along the </a:t>
            </a:r>
            <a:r>
              <a:rPr lang="en-US" dirty="0">
                <a:solidFill>
                  <a:srgbClr val="FF0000"/>
                </a:solidFill>
              </a:rPr>
              <a:t>minor diagonal</a:t>
            </a:r>
            <a:r>
              <a:rPr lang="en-US" dirty="0"/>
              <a:t>.  Assume 2D array is square. </a:t>
            </a:r>
          </a:p>
          <a:p>
            <a:pPr marL="0" indent="0">
              <a:buNone/>
            </a:pPr>
            <a:r>
              <a:rPr lang="en-US" sz="1800" dirty="0">
                <a:latin typeface="Courier New" panose="02070309020205020404" pitchFamily="49" charset="0"/>
                <a:cs typeface="Courier New" panose="02070309020205020404" pitchFamily="49" charset="0"/>
              </a:rPr>
              <a:t>public class Course{</a:t>
            </a:r>
          </a:p>
          <a:p>
            <a:pPr marL="0" indent="0">
              <a:buNone/>
            </a:pPr>
            <a:r>
              <a:rPr lang="en-US" sz="1800" dirty="0">
                <a:latin typeface="Courier New" panose="02070309020205020404" pitchFamily="49" charset="0"/>
                <a:cs typeface="Courier New" panose="02070309020205020404" pitchFamily="49" charset="0"/>
              </a:rPr>
              <a:t>	Student[][] students;</a:t>
            </a:r>
          </a:p>
          <a:p>
            <a:pPr marL="0" indent="0">
              <a:buNone/>
            </a:pPr>
            <a:r>
              <a:rPr lang="en-US" sz="1800" dirty="0">
                <a:latin typeface="Courier New" panose="02070309020205020404" pitchFamily="49" charset="0"/>
                <a:cs typeface="Courier New" panose="02070309020205020404" pitchFamily="49" charset="0"/>
              </a:rPr>
              <a:t>	// constructors not shown</a:t>
            </a:r>
          </a:p>
          <a:p>
            <a:pPr marL="0" indent="0">
              <a:buNone/>
            </a:pPr>
            <a:r>
              <a:rPr lang="en-US" sz="1800" dirty="0">
                <a:latin typeface="Courier New" panose="02070309020205020404" pitchFamily="49" charset="0"/>
                <a:cs typeface="Courier New" panose="02070309020205020404" pitchFamily="49" charset="0"/>
              </a:rPr>
              <a:t>	public int </a:t>
            </a:r>
            <a:r>
              <a:rPr lang="en-US" sz="1800" dirty="0" err="1">
                <a:latin typeface="Courier New" panose="02070309020205020404" pitchFamily="49" charset="0"/>
                <a:cs typeface="Courier New" panose="02070309020205020404" pitchFamily="49" charset="0"/>
              </a:rPr>
              <a:t>aboveThreshold</a:t>
            </a:r>
            <a:r>
              <a:rPr lang="en-US" sz="1800" dirty="0">
                <a:latin typeface="Courier New" panose="02070309020205020404" pitchFamily="49" charset="0"/>
                <a:cs typeface="Courier New" panose="02070309020205020404" pitchFamily="49" charset="0"/>
              </a:rPr>
              <a:t>(double threshold){</a:t>
            </a:r>
          </a:p>
          <a:p>
            <a:pPr marL="0" indent="0">
              <a:buNone/>
            </a:pPr>
            <a:r>
              <a:rPr lang="en-US" sz="1800" dirty="0">
                <a:latin typeface="Courier New" panose="02070309020205020404" pitchFamily="49" charset="0"/>
                <a:cs typeface="Courier New" panose="02070309020205020404" pitchFamily="49" charset="0"/>
              </a:rPr>
              <a:t>		int count = 0; </a:t>
            </a:r>
          </a:p>
          <a:p>
            <a:pPr marL="0" indent="0">
              <a:buNone/>
            </a:pPr>
            <a:r>
              <a:rPr lang="en-US" sz="1800" dirty="0">
                <a:latin typeface="Courier New" panose="02070309020205020404" pitchFamily="49" charset="0"/>
                <a:cs typeface="Courier New" panose="02070309020205020404" pitchFamily="49" charset="0"/>
              </a:rPr>
              <a:t>		int dim = </a:t>
            </a:r>
            <a:r>
              <a:rPr lang="en-US" sz="1800" dirty="0" err="1">
                <a:latin typeface="Courier New" panose="02070309020205020404" pitchFamily="49" charset="0"/>
                <a:cs typeface="Courier New" panose="02070309020205020404" pitchFamily="49" charset="0"/>
              </a:rPr>
              <a:t>students.length</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for(int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 0;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 &lt; dim;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if(students[</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][dim – 1 - </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getGpa</a:t>
            </a:r>
            <a:r>
              <a:rPr lang="en-US" sz="1800" dirty="0">
                <a:latin typeface="Courier New" panose="02070309020205020404" pitchFamily="49" charset="0"/>
                <a:cs typeface="Courier New" panose="02070309020205020404" pitchFamily="49" charset="0"/>
              </a:rPr>
              <a:t>() &gt; threshold)</a:t>
            </a:r>
          </a:p>
          <a:p>
            <a:pPr marL="0" indent="0">
              <a:buNone/>
            </a:pPr>
            <a:r>
              <a:rPr lang="en-US" sz="1800" dirty="0">
                <a:latin typeface="Courier New" panose="02070309020205020404" pitchFamily="49" charset="0"/>
                <a:cs typeface="Courier New" panose="02070309020205020404" pitchFamily="49" charset="0"/>
              </a:rPr>
              <a:t>				count++;</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count;</a:t>
            </a:r>
          </a:p>
          <a:p>
            <a:pPr marL="0" indent="0">
              <a:buNone/>
            </a:pPr>
            <a:r>
              <a:rPr lang="en-US" sz="18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649014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Question 4</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endParaRPr lang="en-US" dirty="0">
              <a:latin typeface="Gill Sans MT" panose="020B0502020104020203" pitchFamily="34" charset="77"/>
              <a:cs typeface="Courier New" panose="02070309020205020404" pitchFamily="49" charset="0"/>
            </a:endParaRPr>
          </a:p>
          <a:p>
            <a:pPr marL="0" indent="0">
              <a:buNone/>
            </a:pPr>
            <a:endParaRPr lang="en-US" dirty="0">
              <a:latin typeface="Gill Sans MT" panose="020B0502020104020203" pitchFamily="34" charset="77"/>
              <a:cs typeface="Courier New" panose="02070309020205020404" pitchFamily="49" charset="0"/>
            </a:endParaRP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t>Please do the following 2019 #4, 2018 #4, 2017 #4, 2016 #3, 2021 #4 and check your solutions to prepare for Question 4. </a:t>
            </a:r>
            <a:endParaRPr lang="en-US" dirty="0">
              <a:latin typeface="Gill Sans MT" panose="020B0502020104020203" pitchFamily="34" charset="77"/>
              <a:cs typeface="Courier New" panose="02070309020205020404" pitchFamily="49" charset="0"/>
            </a:endParaRPr>
          </a:p>
        </p:txBody>
      </p:sp>
    </p:spTree>
    <p:extLst>
      <p:ext uri="{BB962C8B-B14F-4D97-AF65-F5344CB8AC3E}">
        <p14:creationId xmlns:p14="http://schemas.microsoft.com/office/powerpoint/2010/main" val="28809342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628650" y="2563244"/>
            <a:ext cx="7886700" cy="588511"/>
          </a:xfrm>
        </p:spPr>
        <p:txBody>
          <a:bodyPr/>
          <a:lstStyle/>
          <a:p>
            <a:r>
              <a:rPr lang="en-US" dirty="0"/>
              <a:t>Question 1: Methods and Control Structures</a:t>
            </a:r>
            <a:br>
              <a:rPr lang="en-US" dirty="0"/>
            </a:br>
            <a:r>
              <a:rPr lang="en-US" dirty="0"/>
              <a:t>See previous years' similar FRQs: </a:t>
            </a:r>
            <a:br>
              <a:rPr lang="en-US" dirty="0"/>
            </a:br>
            <a:r>
              <a:rPr lang="en-US" dirty="0"/>
              <a:t>2018 #1, 2019 #1, 2017 #3, 2018 #2, 2021#1</a:t>
            </a:r>
          </a:p>
        </p:txBody>
      </p:sp>
    </p:spTree>
    <p:extLst>
      <p:ext uri="{BB962C8B-B14F-4D97-AF65-F5344CB8AC3E}">
        <p14:creationId xmlns:p14="http://schemas.microsoft.com/office/powerpoint/2010/main" val="17700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8307-0DFD-A74B-AAD7-F6B2293A2F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142AD6-7D4E-6242-A637-AD65090F1F4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01CFC27-6287-D946-B376-F056314955B4}"/>
              </a:ext>
            </a:extLst>
          </p:cNvPr>
          <p:cNvPicPr>
            <a:picLocks noChangeAspect="1"/>
          </p:cNvPicPr>
          <p:nvPr/>
        </p:nvPicPr>
        <p:blipFill>
          <a:blip r:embed="rId2"/>
          <a:stretch>
            <a:fillRect/>
          </a:stretch>
        </p:blipFill>
        <p:spPr>
          <a:xfrm>
            <a:off x="0" y="68663"/>
            <a:ext cx="9144000" cy="2068778"/>
          </a:xfrm>
          <a:prstGeom prst="rect">
            <a:avLst/>
          </a:prstGeom>
        </p:spPr>
      </p:pic>
      <p:pic>
        <p:nvPicPr>
          <p:cNvPr id="5" name="Picture 4">
            <a:extLst>
              <a:ext uri="{FF2B5EF4-FFF2-40B4-BE49-F238E27FC236}">
                <a16:creationId xmlns:a16="http://schemas.microsoft.com/office/drawing/2014/main" id="{C221459C-8223-5444-A042-85D5AC8B8D37}"/>
              </a:ext>
            </a:extLst>
          </p:cNvPr>
          <p:cNvPicPr>
            <a:picLocks noChangeAspect="1"/>
          </p:cNvPicPr>
          <p:nvPr/>
        </p:nvPicPr>
        <p:blipFill>
          <a:blip r:embed="rId3"/>
          <a:stretch>
            <a:fillRect/>
          </a:stretch>
        </p:blipFill>
        <p:spPr>
          <a:xfrm>
            <a:off x="68367" y="2018949"/>
            <a:ext cx="7886700" cy="3559318"/>
          </a:xfrm>
          <a:prstGeom prst="rect">
            <a:avLst/>
          </a:prstGeom>
        </p:spPr>
      </p:pic>
    </p:spTree>
    <p:extLst>
      <p:ext uri="{BB962C8B-B14F-4D97-AF65-F5344CB8AC3E}">
        <p14:creationId xmlns:p14="http://schemas.microsoft.com/office/powerpoint/2010/main" val="388174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Methods and Control Structures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latin typeface="Gill Sans MT" panose="020B0502020104020203" pitchFamily="34" charset="77"/>
                <a:cs typeface="Courier New" panose="02070309020205020404" pitchFamily="49" charset="0"/>
              </a:rPr>
              <a:t>Question 1 of the FRQ will likely ask you to write methods that utilize control structures(for vs while loops, conditionals). </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Using Strings and its methods is likely to be in this question(or Question 2). See for example 2017 #3 for a String question that fits "Methods and Control Structures" question. </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sz="2200" dirty="0">
                <a:latin typeface="Gill Sans MT" panose="020B0502020104020203" pitchFamily="34" charset="77"/>
              </a:rPr>
              <a:t>You should know how to use </a:t>
            </a:r>
            <a:r>
              <a:rPr lang="en-US" sz="2200" b="1" dirty="0">
                <a:latin typeface="Gill Sans MT" panose="020B0502020104020203" pitchFamily="34" charset="77"/>
              </a:rPr>
              <a:t>substring(int beg, int end), substring(int beg), </a:t>
            </a:r>
            <a:r>
              <a:rPr lang="en-US" sz="2200" b="1" dirty="0" err="1">
                <a:latin typeface="Gill Sans MT" panose="020B0502020104020203" pitchFamily="34" charset="77"/>
              </a:rPr>
              <a:t>indexOf</a:t>
            </a:r>
            <a:r>
              <a:rPr lang="en-US" sz="2200" b="1" dirty="0">
                <a:latin typeface="Gill Sans MT" panose="020B0502020104020203" pitchFamily="34" charset="77"/>
              </a:rPr>
              <a:t>, equals, length and </a:t>
            </a:r>
            <a:r>
              <a:rPr lang="en-US" sz="2200" b="1" dirty="0" err="1">
                <a:latin typeface="Gill Sans MT" panose="020B0502020104020203" pitchFamily="34" charset="77"/>
              </a:rPr>
              <a:t>compareTo</a:t>
            </a:r>
            <a:r>
              <a:rPr lang="en-US" sz="2200" b="1" dirty="0">
                <a:latin typeface="Gill Sans MT" panose="020B0502020104020203" pitchFamily="34" charset="77"/>
              </a:rPr>
              <a:t> </a:t>
            </a:r>
            <a:r>
              <a:rPr lang="en-US" sz="2200" dirty="0">
                <a:latin typeface="Gill Sans MT" panose="020B0502020104020203" pitchFamily="34" charset="77"/>
              </a:rPr>
              <a:t>methods. See the College Board reference sheet.</a:t>
            </a:r>
          </a:p>
          <a:p>
            <a:pPr marL="0" indent="0">
              <a:buNone/>
            </a:pPr>
            <a:endParaRPr lang="en-US" dirty="0">
              <a:latin typeface="Gill Sans MT" panose="020B0502020104020203" pitchFamily="34" charset="77"/>
              <a:cs typeface="Courier New" panose="02070309020205020404" pitchFamily="49" charset="0"/>
            </a:endParaRPr>
          </a:p>
          <a:p>
            <a:pPr marL="0" indent="0">
              <a:buNone/>
            </a:pPr>
            <a:endParaRPr lang="en-US" dirty="0">
              <a:latin typeface="Gill Sans MT" panose="020B0502020104020203" pitchFamily="34" charset="77"/>
              <a:cs typeface="Courier New" panose="02070309020205020404" pitchFamily="49" charset="0"/>
            </a:endParaRPr>
          </a:p>
        </p:txBody>
      </p:sp>
    </p:spTree>
    <p:extLst>
      <p:ext uri="{BB962C8B-B14F-4D97-AF65-F5344CB8AC3E}">
        <p14:creationId xmlns:p14="http://schemas.microsoft.com/office/powerpoint/2010/main" val="1392099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6B8F438-0BCB-7548-9023-EA72CB9BC9AE}"/>
              </a:ext>
            </a:extLst>
          </p:cNvPr>
          <p:cNvSpPr>
            <a:spLocks noGrp="1"/>
          </p:cNvSpPr>
          <p:nvPr>
            <p:ph type="title" idx="4294967295"/>
          </p:nvPr>
        </p:nvSpPr>
        <p:spPr>
          <a:xfrm>
            <a:off x="166736" y="113121"/>
            <a:ext cx="7886700" cy="635909"/>
          </a:xfrm>
        </p:spPr>
        <p:txBody>
          <a:bodyPr vert="horz" lIns="0" tIns="45720" rIns="0" bIns="0" rtlCol="0" anchor="b">
            <a:normAutofit/>
          </a:bodyPr>
          <a:lstStyle/>
          <a:p>
            <a:pPr eaLnBrk="1" hangingPunct="1">
              <a:defRPr/>
            </a:pPr>
            <a:r>
              <a:rPr lang="en-US" dirty="0">
                <a:latin typeface="Courier New" charset="0"/>
                <a:cs typeface="+mj-cs"/>
              </a:rPr>
              <a:t>String</a:t>
            </a:r>
            <a:r>
              <a:rPr lang="en-US" dirty="0">
                <a:cs typeface="+mj-cs"/>
              </a:rPr>
              <a:t> methods</a:t>
            </a:r>
          </a:p>
        </p:txBody>
      </p:sp>
      <p:sp>
        <p:nvSpPr>
          <p:cNvPr id="28675" name="Rectangle 3">
            <a:extLst>
              <a:ext uri="{FF2B5EF4-FFF2-40B4-BE49-F238E27FC236}">
                <a16:creationId xmlns:a16="http://schemas.microsoft.com/office/drawing/2014/main" id="{86537E5E-8E9E-CC4E-85C4-87A3A5FB66CB}"/>
              </a:ext>
            </a:extLst>
          </p:cNvPr>
          <p:cNvSpPr>
            <a:spLocks noGrp="1"/>
          </p:cNvSpPr>
          <p:nvPr>
            <p:ph type="body" idx="4294967295"/>
          </p:nvPr>
        </p:nvSpPr>
        <p:spPr/>
        <p:txBody>
          <a:bodyPr/>
          <a:lstStyle/>
          <a:p>
            <a:pPr marL="533115" lvl="1" indent="-205044">
              <a:buNone/>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dirty="0"/>
          </a:p>
          <a:p>
            <a:pPr marL="533115" lvl="1" indent="-205044">
              <a:defRPr/>
            </a:pPr>
            <a:endParaRPr lang="en-US" sz="750" dirty="0"/>
          </a:p>
          <a:p>
            <a:pPr marL="227533" indent="-227533">
              <a:defRPr/>
            </a:pPr>
            <a:endParaRPr lang="en-US" dirty="0">
              <a:cs typeface="+mn-cs"/>
            </a:endParaRPr>
          </a:p>
        </p:txBody>
      </p:sp>
      <p:graphicFrame>
        <p:nvGraphicFramePr>
          <p:cNvPr id="531460" name="Group 4">
            <a:extLst>
              <a:ext uri="{FF2B5EF4-FFF2-40B4-BE49-F238E27FC236}">
                <a16:creationId xmlns:a16="http://schemas.microsoft.com/office/drawing/2014/main" id="{39A415A5-9F18-034F-B82F-721845132275}"/>
              </a:ext>
            </a:extLst>
          </p:cNvPr>
          <p:cNvGraphicFramePr>
            <a:graphicFrameLocks noGrp="1"/>
          </p:cNvGraphicFramePr>
          <p:nvPr/>
        </p:nvGraphicFramePr>
        <p:xfrm>
          <a:off x="889000" y="1143000"/>
          <a:ext cx="7366000" cy="4008439"/>
        </p:xfrm>
        <a:graphic>
          <a:graphicData uri="http://schemas.openxmlformats.org/drawingml/2006/table">
            <a:tbl>
              <a:tblPr/>
              <a:tblGrid>
                <a:gridCol w="3079750">
                  <a:extLst>
                    <a:ext uri="{9D8B030D-6E8A-4147-A177-3AD203B41FA5}">
                      <a16:colId xmlns:a16="http://schemas.microsoft.com/office/drawing/2014/main" val="20000"/>
                    </a:ext>
                  </a:extLst>
                </a:gridCol>
                <a:gridCol w="4286250">
                  <a:extLst>
                    <a:ext uri="{9D8B030D-6E8A-4147-A177-3AD203B41FA5}">
                      <a16:colId xmlns:a16="http://schemas.microsoft.com/office/drawing/2014/main" val="20001"/>
                    </a:ext>
                  </a:extLst>
                </a:gridCol>
              </a:tblGrid>
              <a:tr h="304817">
                <a:tc>
                  <a:txBody>
                    <a:body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a:ln>
                            <a:noFill/>
                          </a:ln>
                          <a:solidFill>
                            <a:schemeClr val="tx1"/>
                          </a:solidFill>
                          <a:effectLst/>
                          <a:latin typeface="Tahoma" pitchFamily="34" charset="0"/>
                          <a:cs typeface="Times New Roman" pitchFamily="18" charset="0"/>
                        </a:rPr>
                        <a:t>Method name</a:t>
                      </a: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a:ln>
                            <a:noFill/>
                          </a:ln>
                          <a:solidFill>
                            <a:schemeClr val="tx1"/>
                          </a:solidFill>
                          <a:effectLst/>
                          <a:latin typeface="Tahoma" pitchFamily="34" charset="0"/>
                          <a:cs typeface="Times New Roman" pitchFamily="18" charset="0"/>
                        </a:rPr>
                        <a:t>Description</a:t>
                      </a: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41">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defRPr/>
                      </a:pPr>
                      <a:r>
                        <a:rPr lang="en-US" sz="1500" kern="1200" dirty="0">
                          <a:solidFill>
                            <a:schemeClr val="tx1"/>
                          </a:solidFill>
                          <a:effectLst/>
                          <a:latin typeface="Courier New" panose="02070309020205020404" pitchFamily="49" charset="0"/>
                          <a:ea typeface="+mn-ea"/>
                          <a:cs typeface="Courier New" panose="02070309020205020404" pitchFamily="49" charset="0"/>
                        </a:rPr>
                        <a:t>String(String str) </a:t>
                      </a: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defRPr/>
                      </a:pPr>
                      <a:r>
                        <a:rPr lang="en-US" sz="1500" kern="1200" dirty="0">
                          <a:solidFill>
                            <a:schemeClr val="tx1"/>
                          </a:solidFill>
                          <a:effectLst/>
                          <a:latin typeface="+mn-lt"/>
                          <a:ea typeface="+mn-ea"/>
                          <a:cs typeface="+mn-cs"/>
                        </a:rPr>
                        <a:t>Constructs a new String object that represents the same sequence of characters as str </a:t>
                      </a:r>
                      <a:endParaRPr lang="en-US" sz="1500" dirty="0">
                        <a:effectLst/>
                      </a:endParaRP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17">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Courier New" pitchFamily="49" charset="0"/>
                          <a:cs typeface="Times New Roman" pitchFamily="18" charset="0"/>
                        </a:rPr>
                        <a:t>int length()</a:t>
                      </a: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Tahoma" pitchFamily="34" charset="0"/>
                          <a:cs typeface="Times New Roman" pitchFamily="18" charset="0"/>
                        </a:rPr>
                        <a:t>Returns number of characters in this string</a:t>
                      </a: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7791">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Courier New" pitchFamily="49" charset="0"/>
                          <a:cs typeface="Times New Roman" pitchFamily="18" charset="0"/>
                        </a:rPr>
                        <a:t>substring(</a:t>
                      </a:r>
                      <a:r>
                        <a:rPr kumimoji="0" lang="en-US" sz="1500" b="1" i="0" u="none" strike="noStrike" cap="none" normalizeH="0" baseline="0" dirty="0">
                          <a:ln>
                            <a:noFill/>
                          </a:ln>
                          <a:solidFill>
                            <a:schemeClr val="tx1"/>
                          </a:solidFill>
                          <a:effectLst/>
                          <a:latin typeface="Tahoma" pitchFamily="34" charset="0"/>
                          <a:cs typeface="Times New Roman" pitchFamily="18" charset="0"/>
                        </a:rPr>
                        <a:t>index1</a:t>
                      </a:r>
                      <a:r>
                        <a:rPr kumimoji="0" lang="en-US" sz="1500" b="0" i="0" u="none" strike="noStrike" cap="none" normalizeH="0" baseline="0" dirty="0">
                          <a:ln>
                            <a:noFill/>
                          </a:ln>
                          <a:solidFill>
                            <a:schemeClr val="tx1"/>
                          </a:solidFill>
                          <a:effectLst/>
                          <a:latin typeface="Courier New" pitchFamily="49" charset="0"/>
                          <a:cs typeface="Times New Roman" pitchFamily="18" charset="0"/>
                        </a:rPr>
                        <a:t>, </a:t>
                      </a:r>
                      <a:r>
                        <a:rPr kumimoji="0" lang="en-US" sz="1500" b="1" i="0" u="none" strike="noStrike" cap="none" normalizeH="0" baseline="0" dirty="0">
                          <a:ln>
                            <a:noFill/>
                          </a:ln>
                          <a:solidFill>
                            <a:schemeClr val="tx1"/>
                          </a:solidFill>
                          <a:effectLst/>
                          <a:latin typeface="Tahoma" pitchFamily="34" charset="0"/>
                          <a:cs typeface="Times New Roman" pitchFamily="18" charset="0"/>
                        </a:rPr>
                        <a:t>index2</a:t>
                      </a:r>
                      <a:r>
                        <a:rPr kumimoji="0" lang="en-US" sz="1500" b="0" i="0" u="none" strike="noStrike" cap="none" normalizeH="0" baseline="0" dirty="0">
                          <a:ln>
                            <a:noFill/>
                          </a:ln>
                          <a:solidFill>
                            <a:schemeClr val="tx1"/>
                          </a:solidFill>
                          <a:effectLst/>
                          <a:latin typeface="Courier New" pitchFamily="49" charset="0"/>
                          <a:cs typeface="Times New Roman" pitchFamily="18" charset="0"/>
                        </a:rPr>
                        <a:t>)</a:t>
                      </a:r>
                    </a:p>
                    <a:p>
                      <a:pPr marL="0" marR="0" lvl="0" indent="0" algn="l" defTabSz="914400" rtl="0" eaLnBrk="1" fontAlgn="base" latinLnBrk="0" hangingPunct="1">
                        <a:lnSpc>
                          <a:spcPct val="7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Tahoma" pitchFamily="34" charset="0"/>
                          <a:cs typeface="Times New Roman" pitchFamily="18" charset="0"/>
                        </a:rPr>
                        <a:t>or</a:t>
                      </a:r>
                    </a:p>
                    <a:p>
                      <a:pPr marL="0" marR="0" lvl="0" indent="0" algn="l" defTabSz="914400" rtl="0" eaLnBrk="1" fontAlgn="base" latinLnBrk="0" hangingPunct="1">
                        <a:lnSpc>
                          <a:spcPct val="7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Courier New" pitchFamily="49" charset="0"/>
                          <a:cs typeface="Times New Roman" pitchFamily="18" charset="0"/>
                        </a:rPr>
                        <a:t>substring(</a:t>
                      </a:r>
                      <a:r>
                        <a:rPr kumimoji="0" lang="en-US" sz="1500" b="1" i="0" u="none" strike="noStrike" cap="none" normalizeH="0" baseline="0" dirty="0">
                          <a:ln>
                            <a:noFill/>
                          </a:ln>
                          <a:solidFill>
                            <a:schemeClr val="tx1"/>
                          </a:solidFill>
                          <a:effectLst/>
                          <a:latin typeface="Tahoma" pitchFamily="34" charset="0"/>
                          <a:cs typeface="Times New Roman" pitchFamily="18" charset="0"/>
                        </a:rPr>
                        <a:t>index1</a:t>
                      </a:r>
                      <a:r>
                        <a:rPr kumimoji="0" lang="en-US" sz="1500" b="0" i="0" u="none" strike="noStrike" cap="none" normalizeH="0" baseline="0" dirty="0">
                          <a:ln>
                            <a:noFill/>
                          </a:ln>
                          <a:solidFill>
                            <a:schemeClr val="tx1"/>
                          </a:solidFill>
                          <a:effectLst/>
                          <a:latin typeface="Courier New" pitchFamily="49" charset="0"/>
                          <a:cs typeface="Times New Roman" pitchFamily="18" charset="0"/>
                        </a:rPr>
                        <a:t>)</a:t>
                      </a: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Tahoma" pitchFamily="34" charset="0"/>
                          <a:cs typeface="Times New Roman" pitchFamily="18" charset="0"/>
                        </a:rPr>
                        <a:t>Returns the characters in this string from </a:t>
                      </a:r>
                      <a:r>
                        <a:rPr kumimoji="0" lang="en-US" sz="1500" b="0" i="1" u="none" strike="noStrike" cap="none" normalizeH="0" baseline="0" dirty="0">
                          <a:ln>
                            <a:noFill/>
                          </a:ln>
                          <a:solidFill>
                            <a:schemeClr val="tx1"/>
                          </a:solidFill>
                          <a:effectLst/>
                          <a:latin typeface="Tahoma" pitchFamily="34" charset="0"/>
                          <a:cs typeface="Times New Roman" pitchFamily="18" charset="0"/>
                        </a:rPr>
                        <a:t>index1</a:t>
                      </a:r>
                      <a:r>
                        <a:rPr kumimoji="0" lang="en-US" sz="1500" b="0" i="0" u="none" strike="noStrike" cap="none" normalizeH="0" baseline="0" dirty="0">
                          <a:ln>
                            <a:noFill/>
                          </a:ln>
                          <a:solidFill>
                            <a:schemeClr val="tx1"/>
                          </a:solidFill>
                          <a:effectLst/>
                          <a:latin typeface="Tahoma" pitchFamily="34" charset="0"/>
                          <a:cs typeface="Times New Roman" pitchFamily="18" charset="0"/>
                        </a:rPr>
                        <a:t> (inclusive) to </a:t>
                      </a:r>
                      <a:r>
                        <a:rPr kumimoji="0" lang="en-US" sz="1500" b="0" i="1" u="none" strike="noStrike" cap="none" normalizeH="0" baseline="0" dirty="0">
                          <a:ln>
                            <a:noFill/>
                          </a:ln>
                          <a:solidFill>
                            <a:schemeClr val="tx1"/>
                          </a:solidFill>
                          <a:effectLst/>
                          <a:latin typeface="Tahoma" pitchFamily="34" charset="0"/>
                          <a:cs typeface="Times New Roman" pitchFamily="18" charset="0"/>
                        </a:rPr>
                        <a:t>index2</a:t>
                      </a:r>
                      <a:r>
                        <a:rPr kumimoji="0" lang="en-US" sz="1500" b="0" i="0" u="none" strike="noStrike" cap="none" normalizeH="0" baseline="0" dirty="0">
                          <a:ln>
                            <a:noFill/>
                          </a:ln>
                          <a:solidFill>
                            <a:schemeClr val="tx1"/>
                          </a:solidFill>
                          <a:effectLst/>
                          <a:latin typeface="Tahoma" pitchFamily="34" charset="0"/>
                          <a:cs typeface="Times New Roman" pitchFamily="18" charset="0"/>
                        </a:rPr>
                        <a:t> (</a:t>
                      </a:r>
                      <a:r>
                        <a:rPr kumimoji="0" lang="en-US" sz="1500" b="0" i="0" u="sng" strike="noStrike" cap="none" normalizeH="0" baseline="0" dirty="0">
                          <a:ln>
                            <a:noFill/>
                          </a:ln>
                          <a:solidFill>
                            <a:schemeClr val="tx1"/>
                          </a:solidFill>
                          <a:effectLst/>
                          <a:latin typeface="Tahoma" pitchFamily="34" charset="0"/>
                          <a:cs typeface="Times New Roman" pitchFamily="18" charset="0"/>
                        </a:rPr>
                        <a:t>exclusive</a:t>
                      </a:r>
                      <a:r>
                        <a:rPr kumimoji="0" lang="en-US" sz="1500" b="0" i="0" u="none" strike="noStrike" cap="none" normalizeH="0" baseline="0" dirty="0">
                          <a:ln>
                            <a:noFill/>
                          </a:ln>
                          <a:solidFill>
                            <a:schemeClr val="tx1"/>
                          </a:solidFill>
                          <a:effectLst/>
                          <a:latin typeface="Tahoma" pitchFamily="34" charset="0"/>
                          <a:cs typeface="Times New Roman" pitchFamily="18" charset="0"/>
                        </a:rPr>
                        <a:t>);</a:t>
                      </a: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en-US" sz="1500" b="0" i="0" u="none" strike="noStrike" cap="none" normalizeH="0" baseline="0" dirty="0">
                          <a:ln>
                            <a:noFill/>
                          </a:ln>
                          <a:solidFill>
                            <a:schemeClr val="tx1"/>
                          </a:solidFill>
                          <a:effectLst/>
                          <a:latin typeface="Tahoma" pitchFamily="34" charset="0"/>
                          <a:cs typeface="Times New Roman" pitchFamily="18" charset="0"/>
                        </a:rPr>
                        <a:t>if </a:t>
                      </a:r>
                      <a:r>
                        <a:rPr kumimoji="0" lang="en-US" sz="1500" b="0" i="1" u="none" strike="noStrike" cap="none" normalizeH="0" baseline="0" dirty="0">
                          <a:ln>
                            <a:noFill/>
                          </a:ln>
                          <a:solidFill>
                            <a:schemeClr val="tx1"/>
                          </a:solidFill>
                          <a:effectLst/>
                          <a:latin typeface="Tahoma" pitchFamily="34" charset="0"/>
                          <a:cs typeface="Times New Roman" pitchFamily="18" charset="0"/>
                        </a:rPr>
                        <a:t>index2</a:t>
                      </a:r>
                      <a:r>
                        <a:rPr kumimoji="0" lang="en-US" sz="1500" b="0" i="0" u="none" strike="noStrike" cap="none" normalizeH="0" baseline="0" dirty="0">
                          <a:ln>
                            <a:noFill/>
                          </a:ln>
                          <a:solidFill>
                            <a:schemeClr val="tx1"/>
                          </a:solidFill>
                          <a:effectLst/>
                          <a:latin typeface="Tahoma" pitchFamily="34" charset="0"/>
                          <a:cs typeface="Times New Roman" pitchFamily="18" charset="0"/>
                        </a:rPr>
                        <a:t> is omitted, grabs till end of string</a:t>
                      </a: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41">
                <a:tc>
                  <a:txBody>
                    <a:bodyPr/>
                    <a:lstStyle/>
                    <a:p>
                      <a:r>
                        <a:rPr lang="en-US" sz="1500" kern="1200" dirty="0" err="1">
                          <a:solidFill>
                            <a:schemeClr val="tx1"/>
                          </a:solidFill>
                          <a:effectLst/>
                          <a:latin typeface="Courier New" panose="02070309020205020404" pitchFamily="49" charset="0"/>
                          <a:ea typeface="+mn-ea"/>
                          <a:cs typeface="Courier New" panose="02070309020205020404" pitchFamily="49" charset="0"/>
                        </a:rPr>
                        <a:t>boolean</a:t>
                      </a:r>
                      <a:r>
                        <a:rPr lang="en-US" sz="1500" kern="1200" dirty="0">
                          <a:solidFill>
                            <a:schemeClr val="tx1"/>
                          </a:solidFill>
                          <a:effectLst/>
                          <a:latin typeface="Courier New" panose="02070309020205020404" pitchFamily="49" charset="0"/>
                          <a:ea typeface="+mn-ea"/>
                          <a:cs typeface="Courier New" panose="02070309020205020404" pitchFamily="49" charset="0"/>
                        </a:rPr>
                        <a:t> equals(String other)</a:t>
                      </a:r>
                      <a:endParaRPr lang="en-US" sz="1500" dirty="0">
                        <a:effectLst/>
                        <a:latin typeface="Courier New" panose="02070309020205020404" pitchFamily="49" charset="0"/>
                        <a:cs typeface="Courier New" panose="02070309020205020404" pitchFamily="49" charset="0"/>
                      </a:endParaRP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lang="en-US" sz="1500" kern="1200" dirty="0">
                          <a:solidFill>
                            <a:schemeClr val="tx1"/>
                          </a:solidFill>
                          <a:effectLst/>
                          <a:latin typeface="+mn-lt"/>
                          <a:ea typeface="+mn-ea"/>
                          <a:cs typeface="+mn-cs"/>
                        </a:rPr>
                        <a:t>Returns true if this is equal to other; returns false otherwise</a:t>
                      </a:r>
                      <a:endParaRPr kumimoji="0" lang="en-US" sz="1500" b="0" i="0" u="none" strike="noStrike" cap="none" normalizeH="0" baseline="0" dirty="0">
                        <a:ln>
                          <a:noFill/>
                        </a:ln>
                        <a:solidFill>
                          <a:schemeClr val="tx1"/>
                        </a:solidFill>
                        <a:effectLst/>
                        <a:latin typeface="Tahoma" pitchFamily="34" charset="0"/>
                        <a:cs typeface="Times New Roman" pitchFamily="18" charset="0"/>
                      </a:endParaRP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62066">
                <a:tc>
                  <a:txBody>
                    <a:bodyPr/>
                    <a:lstStyle/>
                    <a:p>
                      <a:r>
                        <a:rPr lang="en-US" sz="1500" kern="1200" dirty="0">
                          <a:solidFill>
                            <a:schemeClr val="tx1"/>
                          </a:solidFill>
                          <a:effectLst/>
                          <a:latin typeface="Courier New" panose="02070309020205020404" pitchFamily="49" charset="0"/>
                          <a:ea typeface="+mn-ea"/>
                          <a:cs typeface="Courier New" panose="02070309020205020404" pitchFamily="49" charset="0"/>
                        </a:rPr>
                        <a:t>int </a:t>
                      </a:r>
                      <a:r>
                        <a:rPr lang="en-US" sz="1500" kern="1200" dirty="0" err="1">
                          <a:solidFill>
                            <a:schemeClr val="tx1"/>
                          </a:solidFill>
                          <a:effectLst/>
                          <a:latin typeface="Courier New" panose="02070309020205020404" pitchFamily="49" charset="0"/>
                          <a:ea typeface="+mn-ea"/>
                          <a:cs typeface="Courier New" panose="02070309020205020404" pitchFamily="49" charset="0"/>
                        </a:rPr>
                        <a:t>compareTo</a:t>
                      </a:r>
                      <a:r>
                        <a:rPr lang="en-US" sz="1500" kern="1200" dirty="0">
                          <a:solidFill>
                            <a:schemeClr val="tx1"/>
                          </a:solidFill>
                          <a:effectLst/>
                          <a:latin typeface="Courier New" panose="02070309020205020404" pitchFamily="49" charset="0"/>
                          <a:ea typeface="+mn-ea"/>
                          <a:cs typeface="Courier New" panose="02070309020205020404" pitchFamily="49" charset="0"/>
                        </a:rPr>
                        <a:t>(String other) </a:t>
                      </a:r>
                      <a:endParaRPr lang="en-US" sz="1500" dirty="0">
                        <a:effectLst/>
                        <a:latin typeface="Courier New" panose="02070309020205020404" pitchFamily="49" charset="0"/>
                        <a:cs typeface="Courier New" panose="02070309020205020404" pitchFamily="49" charset="0"/>
                      </a:endParaRP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r>
                        <a:rPr lang="en-US" sz="1500" kern="1200" dirty="0">
                          <a:solidFill>
                            <a:schemeClr val="tx1"/>
                          </a:solidFill>
                          <a:effectLst/>
                          <a:latin typeface="+mn-lt"/>
                          <a:ea typeface="+mn-ea"/>
                          <a:cs typeface="+mn-cs"/>
                        </a:rPr>
                        <a:t>Returns a value &lt; 0 if this is less than other; returns zero if this is equal to other; returns a value &gt; 0 if this is greater than other </a:t>
                      </a:r>
                      <a:endParaRPr lang="en-US" sz="1500" dirty="0">
                        <a:effectLst/>
                      </a:endParaRP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7620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cap="none" normalizeH="0" baseline="0" dirty="0" err="1">
                          <a:ln>
                            <a:noFill/>
                          </a:ln>
                          <a:solidFill>
                            <a:schemeClr val="tx1"/>
                          </a:solidFill>
                          <a:effectLst/>
                          <a:latin typeface="Courier New" pitchFamily="49" charset="0"/>
                          <a:cs typeface="Times New Roman" pitchFamily="18" charset="0"/>
                        </a:rPr>
                        <a:t>indexOf</a:t>
                      </a:r>
                      <a:r>
                        <a:rPr kumimoji="0" lang="en-US" sz="1500" b="0" i="0" u="none" strike="noStrike" cap="none" normalizeH="0" baseline="0" dirty="0">
                          <a:ln>
                            <a:noFill/>
                          </a:ln>
                          <a:solidFill>
                            <a:schemeClr val="tx1"/>
                          </a:solidFill>
                          <a:effectLst/>
                          <a:latin typeface="Courier New" pitchFamily="49" charset="0"/>
                          <a:cs typeface="Times New Roman" pitchFamily="18" charset="0"/>
                        </a:rPr>
                        <a:t>(</a:t>
                      </a:r>
                      <a:r>
                        <a:rPr kumimoji="0" lang="en-US" sz="1500" b="1" i="0" u="none" strike="noStrike" cap="none" normalizeH="0" baseline="0" dirty="0">
                          <a:ln>
                            <a:noFill/>
                          </a:ln>
                          <a:solidFill>
                            <a:schemeClr val="tx1"/>
                          </a:solidFill>
                          <a:effectLst/>
                          <a:latin typeface="Tahoma" pitchFamily="34" charset="0"/>
                          <a:cs typeface="Times New Roman" pitchFamily="18" charset="0"/>
                        </a:rPr>
                        <a:t>str</a:t>
                      </a:r>
                      <a:r>
                        <a:rPr kumimoji="0" lang="en-US" sz="1500" b="0" i="0" u="none" strike="noStrike" cap="none" normalizeH="0" baseline="0" dirty="0">
                          <a:ln>
                            <a:noFill/>
                          </a:ln>
                          <a:solidFill>
                            <a:schemeClr val="tx1"/>
                          </a:solidFill>
                          <a:effectLst/>
                          <a:latin typeface="Courier New" pitchFamily="49" charset="0"/>
                          <a:cs typeface="Times New Roman" pitchFamily="18" charset="0"/>
                        </a:rPr>
                        <a:t>)</a:t>
                      </a:r>
                    </a:p>
                    <a:p>
                      <a:endParaRPr lang="en-US" sz="1500" dirty="0">
                        <a:effectLst/>
                        <a:latin typeface="Courier New" panose="02070309020205020404" pitchFamily="49" charset="0"/>
                        <a:cs typeface="Courier New" panose="02070309020205020404" pitchFamily="49" charset="0"/>
                      </a:endParaRPr>
                    </a:p>
                  </a:txBody>
                  <a:tcPr marL="76200" marR="76200" marT="38096" marB="3809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cap="none" normalizeH="0" baseline="0" dirty="0">
                          <a:ln>
                            <a:noFill/>
                          </a:ln>
                          <a:solidFill>
                            <a:schemeClr val="tx1"/>
                          </a:solidFill>
                          <a:effectLst/>
                          <a:latin typeface="Tahoma" pitchFamily="34" charset="0"/>
                          <a:cs typeface="Times New Roman" pitchFamily="18" charset="0"/>
                        </a:rPr>
                        <a:t>Returns index where the start of the given string appears in this string (-1 if not found)</a:t>
                      </a:r>
                    </a:p>
                    <a:p>
                      <a:endParaRPr lang="en-US" sz="1500" dirty="0">
                        <a:effectLst/>
                      </a:endParaRPr>
                    </a:p>
                  </a:txBody>
                  <a:tcPr marL="76200" marR="76200" marT="38096" marB="3809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4215731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032BC28-BF0A-9449-BB15-9BE6BD380EA4}"/>
              </a:ext>
            </a:extLst>
          </p:cNvPr>
          <p:cNvSpPr>
            <a:spLocks noGrp="1"/>
          </p:cNvSpPr>
          <p:nvPr>
            <p:ph type="title" idx="4294967295"/>
          </p:nvPr>
        </p:nvSpPr>
        <p:spPr>
          <a:xfrm>
            <a:off x="197963" y="131975"/>
            <a:ext cx="7883754" cy="635909"/>
          </a:xfrm>
        </p:spPr>
        <p:txBody>
          <a:bodyPr vert="horz" lIns="0" tIns="45720" rIns="0" bIns="0" rtlCol="0" anchor="b">
            <a:normAutofit/>
          </a:bodyPr>
          <a:lstStyle/>
          <a:p>
            <a:pPr eaLnBrk="1" hangingPunct="1">
              <a:defRPr/>
            </a:pPr>
            <a:r>
              <a:rPr lang="en-US" dirty="0">
                <a:latin typeface="Courier New" charset="0"/>
                <a:cs typeface="+mj-cs"/>
              </a:rPr>
              <a:t>String</a:t>
            </a:r>
            <a:r>
              <a:rPr lang="en-US" dirty="0">
                <a:cs typeface="+mj-cs"/>
              </a:rPr>
              <a:t> method examples</a:t>
            </a:r>
          </a:p>
        </p:txBody>
      </p:sp>
      <p:sp>
        <p:nvSpPr>
          <p:cNvPr id="369667" name="Rectangle 3">
            <a:extLst>
              <a:ext uri="{FF2B5EF4-FFF2-40B4-BE49-F238E27FC236}">
                <a16:creationId xmlns:a16="http://schemas.microsoft.com/office/drawing/2014/main" id="{47E86255-DD44-C741-AB8B-33D04A9B82F2}"/>
              </a:ext>
            </a:extLst>
          </p:cNvPr>
          <p:cNvSpPr>
            <a:spLocks noGrp="1" noChangeArrowheads="1"/>
          </p:cNvSpPr>
          <p:nvPr>
            <p:ph type="body" idx="4294967295"/>
          </p:nvPr>
        </p:nvSpPr>
        <p:spPr>
          <a:xfrm>
            <a:off x="197963" y="767884"/>
            <a:ext cx="8184037" cy="4947116"/>
          </a:xfrm>
        </p:spPr>
        <p:txBody>
          <a:bodyPr/>
          <a:lstStyle/>
          <a:p>
            <a:pPr marL="533115" lvl="1" indent="-205044">
              <a:buNone/>
            </a:pPr>
            <a:r>
              <a:rPr lang="en-US" altLang="en-US" sz="1667" b="1" dirty="0">
                <a:solidFill>
                  <a:srgbClr val="008080"/>
                </a:solidFill>
                <a:latin typeface="Courier New" panose="02070309020205020404" pitchFamily="49" charset="0"/>
                <a:ea typeface="ＭＳ Ｐゴシック" panose="020B0600070205080204" pitchFamily="34" charset="-128"/>
              </a:rPr>
              <a:t>	// index     0123456789012345678</a:t>
            </a:r>
            <a:endParaRPr lang="en-US" altLang="en-US" sz="1667" b="1"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String s1 = ”programming in java";</a:t>
            </a:r>
          </a:p>
          <a:p>
            <a:pPr marL="533115" lvl="1" indent="-205044">
              <a:lnSpc>
                <a:spcPct val="70000"/>
              </a:lnSpc>
              <a:buNone/>
            </a:pPr>
            <a:endParaRPr lang="en-US" altLang="en-US" sz="667"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s1.length()</a:t>
            </a:r>
            <a:r>
              <a:rPr lang="en-US" altLang="en-US" sz="1667" dirty="0">
                <a:latin typeface="Courier New" panose="02070309020205020404" pitchFamily="49" charset="0"/>
                <a:ea typeface="ＭＳ Ｐゴシック" panose="020B0600070205080204" pitchFamily="34" charset="-128"/>
              </a:rPr>
              <a:t>);         </a:t>
            </a:r>
          </a:p>
          <a:p>
            <a:pPr marL="533115" lvl="1" indent="-205044">
              <a:lnSpc>
                <a:spcPct val="70000"/>
              </a:lnSpc>
              <a:buNone/>
            </a:pPr>
            <a:r>
              <a:rPr lang="en-US" altLang="en-US" sz="1667" b="1" dirty="0">
                <a:solidFill>
                  <a:srgbClr val="008080"/>
                </a:solidFill>
                <a:latin typeface="Courier New" panose="02070309020205020404" pitchFamily="49" charset="0"/>
                <a:ea typeface="ＭＳ Ｐゴシック" panose="020B0600070205080204" pitchFamily="34" charset="-128"/>
              </a:rPr>
              <a:t>	// 19</a:t>
            </a:r>
            <a:endParaRPr lang="en-US" altLang="en-US" sz="1667" b="1"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s1.indexOf(“</a:t>
            </a:r>
            <a:r>
              <a:rPr lang="en-US" altLang="ja-JP" sz="1667" b="1" dirty="0" err="1">
                <a:latin typeface="Courier New" panose="02070309020205020404" pitchFamily="49" charset="0"/>
                <a:ea typeface="ＭＳ Ｐゴシック" panose="020B0600070205080204" pitchFamily="34" charset="-128"/>
              </a:rPr>
              <a:t>i</a:t>
            </a:r>
            <a:r>
              <a:rPr lang="en-US" altLang="ja-JP" sz="1667" b="1" dirty="0">
                <a:latin typeface="Courier New" panose="02070309020205020404" pitchFamily="49" charset="0"/>
                <a:ea typeface="ＭＳ Ｐゴシック" panose="020B0600070205080204" pitchFamily="34" charset="-128"/>
              </a:rPr>
              <a:t>")</a:t>
            </a:r>
            <a:r>
              <a:rPr lang="en-US" altLang="ja-JP" sz="1667" dirty="0">
                <a:latin typeface="Courier New" panose="02070309020205020404" pitchFamily="49" charset="0"/>
                <a:ea typeface="ＭＳ Ｐゴシック" panose="020B0600070205080204" pitchFamily="34" charset="-128"/>
              </a:rPr>
              <a:t>); </a:t>
            </a:r>
            <a:r>
              <a:rPr lang="en-US" altLang="ja-JP" sz="1667" b="1" dirty="0">
                <a:solidFill>
                  <a:srgbClr val="008080"/>
                </a:solidFill>
                <a:latin typeface="Courier New" panose="02070309020205020404" pitchFamily="49" charset="0"/>
                <a:ea typeface="ＭＳ Ｐゴシック" panose="020B0600070205080204" pitchFamily="34" charset="-128"/>
              </a:rPr>
              <a:t>// 8</a:t>
            </a:r>
            <a:endParaRPr lang="en-US" altLang="ja-JP" sz="1667"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s1.indexOf(“gram")</a:t>
            </a:r>
            <a:r>
              <a:rPr lang="en-US" altLang="en-US" sz="1667" dirty="0">
                <a:latin typeface="Courier New" panose="02070309020205020404" pitchFamily="49" charset="0"/>
                <a:ea typeface="ＭＳ Ｐゴシック" panose="020B0600070205080204" pitchFamily="34" charset="-128"/>
              </a:rPr>
              <a:t>); </a:t>
            </a:r>
            <a:r>
              <a:rPr lang="en-US" altLang="en-US" sz="1667" b="1" dirty="0">
                <a:solidFill>
                  <a:srgbClr val="008080"/>
                </a:solidFill>
                <a:latin typeface="Courier New" panose="02070309020205020404" pitchFamily="49" charset="0"/>
                <a:ea typeface="ＭＳ Ｐゴシック" panose="020B0600070205080204" pitchFamily="34" charset="-128"/>
              </a:rPr>
              <a:t>// 3</a:t>
            </a:r>
            <a:endParaRPr lang="en-US" altLang="en-US" sz="1667"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s1.indexOf(“hi")</a:t>
            </a:r>
            <a:r>
              <a:rPr lang="en-US" altLang="en-US" sz="1667" dirty="0">
                <a:latin typeface="Courier New" panose="02070309020205020404" pitchFamily="49" charset="0"/>
                <a:ea typeface="ＭＳ Ｐゴシック" panose="020B0600070205080204" pitchFamily="34" charset="-128"/>
              </a:rPr>
              <a:t>); </a:t>
            </a:r>
            <a:r>
              <a:rPr lang="en-US" altLang="en-US" sz="1667" b="1" dirty="0">
                <a:solidFill>
                  <a:srgbClr val="008080"/>
                </a:solidFill>
                <a:latin typeface="Courier New" panose="02070309020205020404" pitchFamily="49" charset="0"/>
                <a:ea typeface="ＭＳ Ｐゴシック" panose="020B0600070205080204" pitchFamily="34" charset="-128"/>
              </a:rPr>
              <a:t>// -1</a:t>
            </a:r>
            <a:endParaRPr lang="en-US" altLang="en-US" sz="1667" b="1"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s1.substring(7, 10)</a:t>
            </a:r>
            <a:r>
              <a:rPr lang="en-US" altLang="en-US" sz="1667" dirty="0">
                <a:latin typeface="Courier New" panose="02070309020205020404" pitchFamily="49" charset="0"/>
                <a:ea typeface="ＭＳ Ｐゴシック" panose="020B0600070205080204" pitchFamily="34" charset="-128"/>
              </a:rPr>
              <a:t>); </a:t>
            </a:r>
            <a:r>
              <a:rPr lang="en-US" altLang="en-US" sz="1667" b="1" dirty="0">
                <a:solidFill>
                  <a:srgbClr val="008080"/>
                </a:solidFill>
                <a:latin typeface="Courier New" panose="02070309020205020404" pitchFamily="49" charset="0"/>
                <a:ea typeface="ＭＳ Ｐゴシック" panose="020B0600070205080204" pitchFamily="34" charset="-128"/>
              </a:rPr>
              <a:t>// ”min"</a:t>
            </a:r>
            <a:endParaRPr lang="en-US" altLang="en-US" sz="1667" b="1"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s1.substring(12)</a:t>
            </a:r>
            <a:r>
              <a:rPr lang="en-US" altLang="en-US" sz="1667" dirty="0">
                <a:latin typeface="Courier New" panose="02070309020205020404" pitchFamily="49" charset="0"/>
                <a:ea typeface="ＭＳ Ｐゴシック" panose="020B0600070205080204" pitchFamily="34" charset="-128"/>
              </a:rPr>
              <a:t>); </a:t>
            </a:r>
            <a:r>
              <a:rPr lang="en-US" altLang="en-US" sz="1667" b="1" dirty="0">
                <a:solidFill>
                  <a:srgbClr val="008080"/>
                </a:solidFill>
                <a:latin typeface="Courier New" panose="02070309020205020404" pitchFamily="49" charset="0"/>
                <a:ea typeface="ＭＳ Ｐゴシック" panose="020B0600070205080204" pitchFamily="34" charset="-128"/>
              </a:rPr>
              <a:t>// ”in java”</a:t>
            </a:r>
          </a:p>
          <a:p>
            <a:pPr marL="533115" lvl="1" indent="-205044">
              <a:lnSpc>
                <a:spcPct val="70000"/>
              </a:lnSpc>
              <a:buNone/>
            </a:pPr>
            <a:r>
              <a:rPr lang="en-US" altLang="en-US" sz="1667" b="1" dirty="0">
                <a:solidFill>
                  <a:srgbClr val="008080"/>
                </a:solidFill>
                <a:latin typeface="Courier New" panose="02070309020205020404" pitchFamily="49" charset="0"/>
                <a:ea typeface="ＭＳ Ｐゴシック" panose="020B0600070205080204" pitchFamily="34" charset="-128"/>
              </a:rPr>
              <a:t>	</a:t>
            </a:r>
            <a:r>
              <a:rPr lang="en-US" altLang="en-US" sz="1667" dirty="0" err="1">
                <a:latin typeface="Courier New" panose="02070309020205020404" pitchFamily="49" charset="0"/>
                <a:ea typeface="ＭＳ Ｐゴシック" panose="020B0600070205080204" pitchFamily="34" charset="-128"/>
              </a:rPr>
              <a:t>System.out.println</a:t>
            </a:r>
            <a:r>
              <a:rPr lang="en-US" altLang="en-US" sz="1667" dirty="0">
                <a:latin typeface="Courier New" panose="02070309020205020404" pitchFamily="49" charset="0"/>
                <a:ea typeface="ＭＳ Ｐゴシック" panose="020B0600070205080204" pitchFamily="34" charset="-128"/>
              </a:rPr>
              <a:t>(</a:t>
            </a:r>
            <a:r>
              <a:rPr lang="en-US" altLang="en-US" sz="1667" b="1" dirty="0">
                <a:latin typeface="Courier New" panose="02070309020205020404" pitchFamily="49" charset="0"/>
                <a:ea typeface="ＭＳ Ｐゴシック" panose="020B0600070205080204" pitchFamily="34" charset="-128"/>
              </a:rPr>
              <a:t>s1.substring(2,3)</a:t>
            </a:r>
            <a:r>
              <a:rPr lang="en-US" altLang="en-US" sz="1667" dirty="0">
                <a:latin typeface="Courier New" panose="02070309020205020404" pitchFamily="49" charset="0"/>
                <a:ea typeface="ＭＳ Ｐゴシック" panose="020B0600070205080204" pitchFamily="34" charset="-128"/>
              </a:rPr>
              <a:t>);</a:t>
            </a:r>
            <a:r>
              <a:rPr lang="en-US" altLang="en-US" sz="1667" b="1" dirty="0">
                <a:solidFill>
                  <a:srgbClr val="008080"/>
                </a:solidFill>
                <a:latin typeface="Courier New" panose="02070309020205020404" pitchFamily="49" charset="0"/>
                <a:ea typeface="ＭＳ Ｐゴシック" panose="020B0600070205080204" pitchFamily="34" charset="-128"/>
              </a:rPr>
              <a:t>// ”</a:t>
            </a:r>
            <a:r>
              <a:rPr lang="en-US" altLang="ja-JP" sz="1667" b="1" dirty="0">
                <a:solidFill>
                  <a:srgbClr val="008080"/>
                </a:solidFill>
                <a:latin typeface="Courier New" panose="02070309020205020404" pitchFamily="49" charset="0"/>
                <a:ea typeface="ＭＳ Ｐゴシック" panose="020B0600070205080204" pitchFamily="34" charset="-128"/>
              </a:rPr>
              <a:t>o</a:t>
            </a:r>
            <a:r>
              <a:rPr lang="en-US" altLang="en-US" sz="1667" b="1" dirty="0">
                <a:solidFill>
                  <a:srgbClr val="008080"/>
                </a:solidFill>
                <a:latin typeface="Courier New" panose="02070309020205020404" pitchFamily="49" charset="0"/>
                <a:ea typeface="ＭＳ Ｐゴシック" panose="020B0600070205080204" pitchFamily="34" charset="-128"/>
              </a:rPr>
              <a:t>”</a:t>
            </a:r>
            <a:endParaRPr lang="en-US" altLang="ja-JP" sz="1667" b="1" dirty="0">
              <a:solidFill>
                <a:srgbClr val="008080"/>
              </a:solidFill>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a:t>
            </a:r>
          </a:p>
          <a:p>
            <a:pPr marL="533115" lvl="1" indent="-205044">
              <a:lnSpc>
                <a:spcPct val="70000"/>
              </a:lnSpc>
              <a:buNone/>
            </a:pPr>
            <a:r>
              <a:rPr lang="en-US" altLang="en-US" sz="1667" dirty="0">
                <a:latin typeface="Courier New" panose="02070309020205020404" pitchFamily="49" charset="0"/>
                <a:ea typeface="ＭＳ Ｐゴシック" panose="020B0600070205080204" pitchFamily="34" charset="-128"/>
              </a:rPr>
              <a:t>	String s2 = </a:t>
            </a:r>
            <a:r>
              <a:rPr lang="en-US" altLang="en-US" sz="1667" b="1" dirty="0">
                <a:latin typeface="Courier New" panose="02070309020205020404" pitchFamily="49" charset="0"/>
                <a:ea typeface="ＭＳ Ｐゴシック" panose="020B0600070205080204" pitchFamily="34" charset="-128"/>
              </a:rPr>
              <a:t>s1.substring(10, 17); </a:t>
            </a:r>
            <a:r>
              <a:rPr lang="en-US" altLang="en-US" sz="1667" b="1" dirty="0">
                <a:solidFill>
                  <a:srgbClr val="008080"/>
                </a:solidFill>
                <a:latin typeface="Courier New" panose="02070309020205020404" pitchFamily="49" charset="0"/>
                <a:ea typeface="ＭＳ Ｐゴシック" panose="020B0600070205080204" pitchFamily="34" charset="-128"/>
              </a:rPr>
              <a:t>// ”g in ja”</a:t>
            </a:r>
            <a:endParaRPr lang="en-US" altLang="ja-JP" sz="1667" b="1" dirty="0">
              <a:latin typeface="Courier New" panose="02070309020205020404" pitchFamily="49" charset="0"/>
              <a:ea typeface="ＭＳ Ｐゴシック" panose="020B0600070205080204" pitchFamily="34" charset="-128"/>
            </a:endParaRPr>
          </a:p>
          <a:p>
            <a:pPr marL="533115" lvl="1" indent="-205044">
              <a:lnSpc>
                <a:spcPct val="70000"/>
              </a:lnSpc>
              <a:buNone/>
            </a:pPr>
            <a:endParaRPr lang="en-US" altLang="en-US" b="1" dirty="0">
              <a:solidFill>
                <a:srgbClr val="00808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36893860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96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96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96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966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6966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69667">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69667">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69667">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69667">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69667">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69667">
                                            <p:txEl>
                                              <p:pRg st="12" end="12"/>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6966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032BC28-BF0A-9449-BB15-9BE6BD380EA4}"/>
              </a:ext>
            </a:extLst>
          </p:cNvPr>
          <p:cNvSpPr>
            <a:spLocks noGrp="1"/>
          </p:cNvSpPr>
          <p:nvPr>
            <p:ph type="title" idx="4294967295"/>
          </p:nvPr>
        </p:nvSpPr>
        <p:spPr>
          <a:xfrm>
            <a:off x="197963" y="131975"/>
            <a:ext cx="7883754" cy="635909"/>
          </a:xfrm>
        </p:spPr>
        <p:txBody>
          <a:bodyPr vert="horz" lIns="0" tIns="45720" rIns="0" bIns="0" rtlCol="0" anchor="b">
            <a:normAutofit/>
          </a:bodyPr>
          <a:lstStyle/>
          <a:p>
            <a:pPr eaLnBrk="1" hangingPunct="1">
              <a:defRPr/>
            </a:pPr>
            <a:r>
              <a:rPr lang="en-US" dirty="0">
                <a:latin typeface="Courier New" charset="0"/>
                <a:cs typeface="+mj-cs"/>
              </a:rPr>
              <a:t>String</a:t>
            </a:r>
            <a:r>
              <a:rPr lang="en-US" dirty="0">
                <a:cs typeface="+mj-cs"/>
              </a:rPr>
              <a:t> Example</a:t>
            </a:r>
          </a:p>
        </p:txBody>
      </p:sp>
      <p:sp>
        <p:nvSpPr>
          <p:cNvPr id="369667" name="Rectangle 3">
            <a:extLst>
              <a:ext uri="{FF2B5EF4-FFF2-40B4-BE49-F238E27FC236}">
                <a16:creationId xmlns:a16="http://schemas.microsoft.com/office/drawing/2014/main" id="{47E86255-DD44-C741-AB8B-33D04A9B82F2}"/>
              </a:ext>
            </a:extLst>
          </p:cNvPr>
          <p:cNvSpPr>
            <a:spLocks noGrp="1" noChangeArrowheads="1"/>
          </p:cNvSpPr>
          <p:nvPr>
            <p:ph type="body" idx="4294967295"/>
          </p:nvPr>
        </p:nvSpPr>
        <p:spPr>
          <a:xfrm>
            <a:off x="197963" y="767884"/>
            <a:ext cx="8184037" cy="4947116"/>
          </a:xfrm>
        </p:spPr>
        <p:txBody>
          <a:bodyPr/>
          <a:lstStyle/>
          <a:p>
            <a:pPr marL="533115" lvl="1" indent="-205044">
              <a:lnSpc>
                <a:spcPct val="70000"/>
              </a:lnSpc>
              <a:buNone/>
            </a:pPr>
            <a:endParaRPr lang="en-US" altLang="en-US" b="1" dirty="0">
              <a:solidFill>
                <a:srgbClr val="008080"/>
              </a:solidFill>
              <a:latin typeface="Courier New" panose="02070309020205020404" pitchFamily="49" charset="0"/>
              <a:ea typeface="ＭＳ Ｐゴシック" panose="020B0600070205080204" pitchFamily="34" charset="-128"/>
            </a:endParaRPr>
          </a:p>
          <a:p>
            <a:pPr marL="533115" lvl="1" indent="-205044">
              <a:lnSpc>
                <a:spcPct val="70000"/>
              </a:lnSpc>
              <a:buNone/>
            </a:pPr>
            <a:endParaRPr lang="en-US" altLang="en-US" b="1" dirty="0">
              <a:solidFill>
                <a:srgbClr val="008080"/>
              </a:solidFill>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public static mystery(String str){</a:t>
            </a: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		String answer = "";</a:t>
            </a: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		for(int </a:t>
            </a:r>
            <a:r>
              <a:rPr lang="en-US" altLang="en-US" dirty="0" err="1">
                <a:latin typeface="Courier New" panose="02070309020205020404" pitchFamily="49" charset="0"/>
                <a:ea typeface="ＭＳ Ｐゴシック" panose="020B0600070205080204" pitchFamily="34" charset="-128"/>
              </a:rPr>
              <a:t>i</a:t>
            </a:r>
            <a:r>
              <a:rPr lang="en-US" altLang="en-US" dirty="0">
                <a:latin typeface="Courier New" panose="02070309020205020404" pitchFamily="49" charset="0"/>
                <a:ea typeface="ＭＳ Ｐゴシック" panose="020B0600070205080204" pitchFamily="34" charset="-128"/>
              </a:rPr>
              <a:t> = 0; </a:t>
            </a:r>
            <a:r>
              <a:rPr lang="en-US" altLang="en-US" dirty="0" err="1">
                <a:latin typeface="Courier New" panose="02070309020205020404" pitchFamily="49" charset="0"/>
                <a:ea typeface="ＭＳ Ｐゴシック" panose="020B0600070205080204" pitchFamily="34" charset="-128"/>
              </a:rPr>
              <a:t>i</a:t>
            </a:r>
            <a:r>
              <a:rPr lang="en-US" altLang="en-US" dirty="0">
                <a:latin typeface="Courier New" panose="02070309020205020404" pitchFamily="49" charset="0"/>
                <a:ea typeface="ＭＳ Ｐゴシック" panose="020B0600070205080204" pitchFamily="34" charset="-128"/>
              </a:rPr>
              <a:t> &lt; </a:t>
            </a:r>
            <a:r>
              <a:rPr lang="en-US" altLang="en-US" dirty="0" err="1">
                <a:latin typeface="Courier New" panose="02070309020205020404" pitchFamily="49" charset="0"/>
                <a:ea typeface="ＭＳ Ｐゴシック" panose="020B0600070205080204" pitchFamily="34" charset="-128"/>
              </a:rPr>
              <a:t>str.length</a:t>
            </a:r>
            <a:r>
              <a:rPr lang="en-US" altLang="en-US" dirty="0">
                <a:latin typeface="Courier New" panose="02070309020205020404" pitchFamily="49" charset="0"/>
                <a:ea typeface="ＭＳ Ｐゴシック" panose="020B0600070205080204" pitchFamily="34" charset="-128"/>
              </a:rPr>
              <a:t>(); </a:t>
            </a:r>
            <a:r>
              <a:rPr lang="en-US" altLang="en-US" dirty="0" err="1">
                <a:latin typeface="Courier New" panose="02070309020205020404" pitchFamily="49" charset="0"/>
                <a:ea typeface="ＭＳ Ｐゴシック" panose="020B0600070205080204" pitchFamily="34" charset="-128"/>
              </a:rPr>
              <a:t>i</a:t>
            </a:r>
            <a:r>
              <a:rPr lang="en-US" altLang="en-US" dirty="0">
                <a:latin typeface="Courier New" panose="02070309020205020404" pitchFamily="49" charset="0"/>
                <a:ea typeface="ＭＳ Ｐゴシック" panose="020B0600070205080204" pitchFamily="34" charset="-128"/>
              </a:rPr>
              <a:t>++){</a:t>
            </a: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			String </a:t>
            </a:r>
            <a:r>
              <a:rPr lang="en-US" altLang="en-US" dirty="0" err="1">
                <a:latin typeface="Courier New" panose="02070309020205020404" pitchFamily="49" charset="0"/>
                <a:ea typeface="ＭＳ Ｐゴシック" panose="020B0600070205080204" pitchFamily="34" charset="-128"/>
              </a:rPr>
              <a:t>currentLetter</a:t>
            </a:r>
            <a:r>
              <a:rPr lang="en-US" altLang="en-US" dirty="0">
                <a:latin typeface="Courier New" panose="02070309020205020404" pitchFamily="49" charset="0"/>
                <a:ea typeface="ＭＳ Ｐゴシック" panose="020B0600070205080204" pitchFamily="34" charset="-128"/>
              </a:rPr>
              <a:t> = </a:t>
            </a:r>
            <a:r>
              <a:rPr lang="en-US" altLang="en-US" dirty="0" err="1">
                <a:latin typeface="Courier New" panose="02070309020205020404" pitchFamily="49" charset="0"/>
                <a:ea typeface="ＭＳ Ｐゴシック" panose="020B0600070205080204" pitchFamily="34" charset="-128"/>
              </a:rPr>
              <a:t>str.substring</a:t>
            </a:r>
            <a:r>
              <a:rPr lang="en-US" altLang="en-US" dirty="0">
                <a:latin typeface="Courier New" panose="02070309020205020404" pitchFamily="49" charset="0"/>
                <a:ea typeface="ＭＳ Ｐゴシック" panose="020B0600070205080204" pitchFamily="34" charset="-128"/>
              </a:rPr>
              <a:t>(</a:t>
            </a:r>
            <a:r>
              <a:rPr lang="en-US" altLang="en-US" dirty="0" err="1">
                <a:latin typeface="Courier New" panose="02070309020205020404" pitchFamily="49" charset="0"/>
                <a:ea typeface="ＭＳ Ｐゴシック" panose="020B0600070205080204" pitchFamily="34" charset="-128"/>
              </a:rPr>
              <a:t>i</a:t>
            </a:r>
            <a:r>
              <a:rPr lang="en-US" altLang="en-US" dirty="0">
                <a:latin typeface="Courier New" panose="02070309020205020404" pitchFamily="49" charset="0"/>
                <a:ea typeface="ＭＳ Ｐゴシック" panose="020B0600070205080204" pitchFamily="34" charset="-128"/>
              </a:rPr>
              <a:t>, i+1);	</a:t>
            </a: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			if("</a:t>
            </a:r>
            <a:r>
              <a:rPr lang="en-US" altLang="en-US" dirty="0" err="1">
                <a:latin typeface="Courier New" panose="02070309020205020404" pitchFamily="49" charset="0"/>
                <a:ea typeface="ＭＳ Ｐゴシック" panose="020B0600070205080204" pitchFamily="34" charset="-128"/>
              </a:rPr>
              <a:t>aeiou</a:t>
            </a:r>
            <a:r>
              <a:rPr lang="en-US" altLang="en-US" dirty="0">
                <a:latin typeface="Courier New" panose="02070309020205020404" pitchFamily="49" charset="0"/>
                <a:ea typeface="ＭＳ Ｐゴシック" panose="020B0600070205080204" pitchFamily="34" charset="-128"/>
              </a:rPr>
              <a:t>".</a:t>
            </a:r>
            <a:r>
              <a:rPr lang="en-US" altLang="en-US" dirty="0" err="1">
                <a:latin typeface="Courier New" panose="02070309020205020404" pitchFamily="49" charset="0"/>
                <a:ea typeface="ＭＳ Ｐゴシック" panose="020B0600070205080204" pitchFamily="34" charset="-128"/>
              </a:rPr>
              <a:t>indexOf</a:t>
            </a:r>
            <a:r>
              <a:rPr lang="en-US" altLang="en-US" dirty="0">
                <a:latin typeface="Courier New" panose="02070309020205020404" pitchFamily="49" charset="0"/>
                <a:ea typeface="ＭＳ Ｐゴシック" panose="020B0600070205080204" pitchFamily="34" charset="-128"/>
              </a:rPr>
              <a:t>(</a:t>
            </a:r>
            <a:r>
              <a:rPr lang="en-US" altLang="en-US" dirty="0" err="1">
                <a:latin typeface="Courier New" panose="02070309020205020404" pitchFamily="49" charset="0"/>
                <a:ea typeface="ＭＳ Ｐゴシック" panose="020B0600070205080204" pitchFamily="34" charset="-128"/>
              </a:rPr>
              <a:t>currentLetter</a:t>
            </a:r>
            <a:r>
              <a:rPr lang="en-US" altLang="en-US" dirty="0">
                <a:latin typeface="Courier New" panose="02070309020205020404" pitchFamily="49" charset="0"/>
                <a:ea typeface="ＭＳ Ｐゴシック" panose="020B0600070205080204" pitchFamily="34" charset="-128"/>
              </a:rPr>
              <a:t>) != -1)</a:t>
            </a: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				answer += current;</a:t>
            </a:r>
          </a:p>
          <a:p>
            <a:pPr marL="533115" lvl="1" indent="-205044">
              <a:lnSpc>
                <a:spcPct val="70000"/>
              </a:lnSpc>
              <a:buNone/>
            </a:pPr>
            <a:br>
              <a:rPr lang="en-US" altLang="en-US" dirty="0">
                <a:latin typeface="Courier New" panose="02070309020205020404" pitchFamily="49" charset="0"/>
                <a:ea typeface="ＭＳ Ｐゴシック" panose="020B0600070205080204" pitchFamily="34" charset="-128"/>
              </a:rPr>
            </a:br>
            <a:r>
              <a:rPr lang="en-US" altLang="en-US" dirty="0">
                <a:latin typeface="Courier New" panose="02070309020205020404" pitchFamily="49" charset="0"/>
                <a:ea typeface="ＭＳ Ｐゴシック" panose="020B0600070205080204" pitchFamily="34" charset="-128"/>
              </a:rPr>
              <a:t>	}</a:t>
            </a: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		return answer;</a:t>
            </a:r>
            <a:br>
              <a:rPr lang="en-US" altLang="en-US" dirty="0">
                <a:latin typeface="Courier New" panose="02070309020205020404" pitchFamily="49" charset="0"/>
                <a:ea typeface="ＭＳ Ｐゴシック" panose="020B0600070205080204" pitchFamily="34" charset="-128"/>
              </a:rPr>
            </a:br>
            <a:r>
              <a:rPr lang="en-US" altLang="en-US" dirty="0">
                <a:latin typeface="Courier New" panose="02070309020205020404" pitchFamily="49" charset="0"/>
                <a:ea typeface="ＭＳ Ｐゴシック" panose="020B0600070205080204" pitchFamily="34" charset="-128"/>
              </a:rPr>
              <a:t>}</a:t>
            </a:r>
          </a:p>
          <a:p>
            <a:pPr marL="533115" lvl="1" indent="-205044">
              <a:lnSpc>
                <a:spcPct val="70000"/>
              </a:lnSpc>
              <a:buNone/>
            </a:pPr>
            <a:endParaRPr lang="en-US" altLang="en-US"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What is the output?</a:t>
            </a:r>
          </a:p>
          <a:p>
            <a:pPr marL="533115" lvl="1" indent="-205044">
              <a:lnSpc>
                <a:spcPct val="70000"/>
              </a:lnSpc>
              <a:buNone/>
            </a:pPr>
            <a:r>
              <a:rPr lang="en-US" altLang="en-US" dirty="0" err="1">
                <a:latin typeface="Courier New" panose="02070309020205020404" pitchFamily="49" charset="0"/>
                <a:ea typeface="ＭＳ Ｐゴシック" panose="020B0600070205080204" pitchFamily="34" charset="-128"/>
              </a:rPr>
              <a:t>System.out.println</a:t>
            </a:r>
            <a:r>
              <a:rPr lang="en-US" altLang="en-US" dirty="0">
                <a:latin typeface="Courier New" panose="02070309020205020404" pitchFamily="49" charset="0"/>
                <a:ea typeface="ＭＳ Ｐゴシック" panose="020B0600070205080204" pitchFamily="34" charset="-128"/>
              </a:rPr>
              <a:t>(mystery("cat in hat"));</a:t>
            </a:r>
          </a:p>
          <a:p>
            <a:pPr marL="533115" lvl="1" indent="-205044">
              <a:lnSpc>
                <a:spcPct val="70000"/>
              </a:lnSpc>
              <a:buNone/>
            </a:pPr>
            <a:endParaRPr lang="en-US" altLang="en-US" dirty="0">
              <a:latin typeface="Courier New" panose="02070309020205020404" pitchFamily="49" charset="0"/>
              <a:ea typeface="ＭＳ Ｐゴシック" panose="020B0600070205080204" pitchFamily="34" charset="-128"/>
            </a:endParaRPr>
          </a:p>
          <a:p>
            <a:pPr marL="533115" lvl="1" indent="-205044">
              <a:lnSpc>
                <a:spcPct val="70000"/>
              </a:lnSpc>
              <a:buNone/>
            </a:pPr>
            <a:r>
              <a:rPr lang="en-US" altLang="en-US" dirty="0">
                <a:latin typeface="Courier New" panose="02070309020205020404" pitchFamily="49" charset="0"/>
                <a:ea typeface="ＭＳ Ｐゴシック" panose="020B0600070205080204" pitchFamily="34" charset="-128"/>
              </a:rPr>
              <a:t>Answer: </a:t>
            </a:r>
            <a:r>
              <a:rPr lang="en-US" altLang="en-US" dirty="0" err="1">
                <a:latin typeface="Courier New" panose="02070309020205020404" pitchFamily="49" charset="0"/>
                <a:ea typeface="ＭＳ Ｐゴシック" panose="020B0600070205080204" pitchFamily="34" charset="-128"/>
              </a:rPr>
              <a:t>aia</a:t>
            </a:r>
            <a:endParaRPr lang="en-US" altLang="en-US" dirty="0">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3791055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96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96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96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96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966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966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966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966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9667">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9667">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966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Do Problem 2018 #2</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latin typeface="Gill Sans MT" panose="020B0502020104020203" pitchFamily="34" charset="77"/>
                <a:cs typeface="Courier New" panose="02070309020205020404" pitchFamily="49" charset="0"/>
              </a:rPr>
              <a:t>Complete 2018 #2. </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This is a good problem that uses 1D array,  </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and Strings and is a good Question 1(Methods/Control Structures) type of problem. </a:t>
            </a:r>
          </a:p>
          <a:p>
            <a:pPr marL="0" indent="0">
              <a:buNone/>
            </a:pPr>
            <a:endParaRPr lang="en-US" dirty="0">
              <a:latin typeface="Gill Sans MT" panose="020B0502020104020203" pitchFamily="34" charset="77"/>
              <a:cs typeface="Courier New" panose="02070309020205020404" pitchFamily="49" charset="0"/>
            </a:endParaRP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t>Also do the following 2018 #1, 2019 #1, 2017 #3, 2021 #1 to prepare for Question 1.</a:t>
            </a:r>
            <a:endParaRPr lang="en-US" dirty="0">
              <a:latin typeface="Gill Sans MT" panose="020B0502020104020203" pitchFamily="34" charset="77"/>
              <a:cs typeface="Courier New" panose="02070309020205020404" pitchFamily="49" charset="0"/>
            </a:endParaRPr>
          </a:p>
          <a:p>
            <a:pPr marL="0" indent="0">
              <a:buNone/>
            </a:pPr>
            <a:endParaRPr lang="en-US" dirty="0">
              <a:latin typeface="Gill Sans MT" panose="020B0502020104020203" pitchFamily="34" charset="77"/>
              <a:cs typeface="Courier New" panose="02070309020205020404" pitchFamily="49" charset="0"/>
            </a:endParaRPr>
          </a:p>
        </p:txBody>
      </p:sp>
    </p:spTree>
    <p:extLst>
      <p:ext uri="{BB962C8B-B14F-4D97-AF65-F5344CB8AC3E}">
        <p14:creationId xmlns:p14="http://schemas.microsoft.com/office/powerpoint/2010/main" val="9880528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628650" y="2563244"/>
            <a:ext cx="7886700" cy="588511"/>
          </a:xfrm>
        </p:spPr>
        <p:txBody>
          <a:bodyPr/>
          <a:lstStyle/>
          <a:p>
            <a:r>
              <a:rPr lang="en-US" dirty="0"/>
              <a:t>Question 2: Writing Classes</a:t>
            </a:r>
            <a:br>
              <a:rPr lang="en-US" dirty="0"/>
            </a:br>
            <a:r>
              <a:rPr lang="en-US" dirty="0"/>
              <a:t>See previous years' similar FRQs: </a:t>
            </a:r>
            <a:br>
              <a:rPr lang="en-US" dirty="0"/>
            </a:br>
            <a:r>
              <a:rPr lang="en-US" dirty="0"/>
              <a:t>2019 #2, 2021 #2, 2016 #1, 2015 #2, 2021#2</a:t>
            </a:r>
          </a:p>
        </p:txBody>
      </p:sp>
    </p:spTree>
    <p:extLst>
      <p:ext uri="{BB962C8B-B14F-4D97-AF65-F5344CB8AC3E}">
        <p14:creationId xmlns:p14="http://schemas.microsoft.com/office/powerpoint/2010/main" val="2644801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Question 2</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This question will ask you to write an entire class including private instance variables, constructors and methods. </a:t>
            </a:r>
          </a:p>
          <a:p>
            <a:pPr marL="0" indent="0">
              <a:buNone/>
            </a:pPr>
            <a:endParaRPr lang="en-US" dirty="0">
              <a:latin typeface="Gill Sans MT" panose="020B0502020104020203" pitchFamily="34" charset="77"/>
              <a:cs typeface="Courier New" panose="02070309020205020404" pitchFamily="49" charset="0"/>
            </a:endParaRP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The Point class' implementation on the next slide provides an example of the anatomy of a class. </a:t>
            </a:r>
          </a:p>
          <a:p>
            <a:pPr marL="0" indent="0">
              <a:buNone/>
            </a:pPr>
            <a:endParaRPr lang="en-US" dirty="0">
              <a:latin typeface="Gill Sans MT" panose="020B0502020104020203" pitchFamily="34" charset="77"/>
              <a:cs typeface="Courier New" panose="02070309020205020404" pitchFamily="49" charset="0"/>
            </a:endParaRPr>
          </a:p>
        </p:txBody>
      </p:sp>
    </p:spTree>
    <p:extLst>
      <p:ext uri="{BB962C8B-B14F-4D97-AF65-F5344CB8AC3E}">
        <p14:creationId xmlns:p14="http://schemas.microsoft.com/office/powerpoint/2010/main" val="3061585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5CAFBCC-0575-AE47-8C06-558E16BDB849}"/>
              </a:ext>
            </a:extLst>
          </p:cNvPr>
          <p:cNvSpPr>
            <a:spLocks noGrp="1" noChangeArrowheads="1"/>
          </p:cNvSpPr>
          <p:nvPr>
            <p:ph type="title"/>
          </p:nvPr>
        </p:nvSpPr>
        <p:spPr>
          <a:xfrm>
            <a:off x="0" y="50019"/>
            <a:ext cx="7912035" cy="535416"/>
          </a:xfrm>
        </p:spPr>
        <p:txBody>
          <a:bodyPr/>
          <a:lstStyle/>
          <a:p>
            <a:pPr eaLnBrk="1" hangingPunct="1">
              <a:defRPr/>
            </a:pPr>
            <a:r>
              <a:rPr lang="en-US" sz="2833" dirty="0"/>
              <a:t>An Implementation of Point</a:t>
            </a:r>
          </a:p>
        </p:txBody>
      </p:sp>
      <p:sp>
        <p:nvSpPr>
          <p:cNvPr id="36867" name="Rectangle 3">
            <a:extLst>
              <a:ext uri="{FF2B5EF4-FFF2-40B4-BE49-F238E27FC236}">
                <a16:creationId xmlns:a16="http://schemas.microsoft.com/office/drawing/2014/main" id="{9F2891C4-05CF-3B48-A81C-1F147D9F90FA}"/>
              </a:ext>
            </a:extLst>
          </p:cNvPr>
          <p:cNvSpPr>
            <a:spLocks noGrp="1" noChangeArrowheads="1"/>
          </p:cNvSpPr>
          <p:nvPr>
            <p:ph type="body" idx="1"/>
          </p:nvPr>
        </p:nvSpPr>
        <p:spPr>
          <a:xfrm>
            <a:off x="141467" y="480765"/>
            <a:ext cx="8380364" cy="4977353"/>
          </a:xfrm>
        </p:spPr>
        <p:txBody>
          <a:bodyPr/>
          <a:lstStyle/>
          <a:p>
            <a:pPr lvl="1" eaLnBrk="1" hangingPunct="1">
              <a:lnSpc>
                <a:spcPct val="70000"/>
              </a:lnSpc>
              <a:buFontTx/>
              <a:buNone/>
              <a:defRPr/>
            </a:pPr>
            <a:r>
              <a:rPr lang="en-US" sz="1667" dirty="0">
                <a:latin typeface="Courier New" charset="0"/>
              </a:rPr>
              <a:t>public class Point {</a:t>
            </a:r>
          </a:p>
          <a:p>
            <a:pPr lvl="1" eaLnBrk="1" hangingPunct="1">
              <a:lnSpc>
                <a:spcPct val="70000"/>
              </a:lnSpc>
              <a:buFontTx/>
              <a:buNone/>
              <a:defRPr/>
            </a:pPr>
            <a:r>
              <a:rPr lang="en-US" sz="1667" dirty="0">
                <a:latin typeface="Courier New" charset="0"/>
              </a:rPr>
              <a:t>    private int x;</a:t>
            </a:r>
          </a:p>
          <a:p>
            <a:pPr lvl="1" eaLnBrk="1" hangingPunct="1">
              <a:lnSpc>
                <a:spcPct val="70000"/>
              </a:lnSpc>
              <a:buFontTx/>
              <a:buNone/>
              <a:defRPr/>
            </a:pPr>
            <a:r>
              <a:rPr lang="en-US" sz="1667" dirty="0">
                <a:latin typeface="Courier New" charset="0"/>
              </a:rPr>
              <a:t>    private int y;</a:t>
            </a:r>
          </a:p>
          <a:p>
            <a:pPr lvl="1" eaLnBrk="1" hangingPunct="1">
              <a:lnSpc>
                <a:spcPct val="70000"/>
              </a:lnSpc>
              <a:buFontTx/>
              <a:buNone/>
              <a:defRPr/>
            </a:pPr>
            <a:r>
              <a:rPr lang="en-US" sz="1667" dirty="0">
                <a:latin typeface="Courier New" charset="0"/>
              </a:rPr>
              <a:t>    public Point(){</a:t>
            </a:r>
          </a:p>
          <a:p>
            <a:pPr lvl="1" eaLnBrk="1" hangingPunct="1">
              <a:lnSpc>
                <a:spcPct val="70000"/>
              </a:lnSpc>
              <a:buFontTx/>
              <a:buNone/>
              <a:defRPr/>
            </a:pPr>
            <a:r>
              <a:rPr lang="en-US" sz="1667" dirty="0">
                <a:latin typeface="Courier New" charset="0"/>
              </a:rPr>
              <a:t>		   x = 0;</a:t>
            </a:r>
          </a:p>
          <a:p>
            <a:pPr lvl="1" eaLnBrk="1" hangingPunct="1">
              <a:lnSpc>
                <a:spcPct val="70000"/>
              </a:lnSpc>
              <a:buFontTx/>
              <a:buNone/>
              <a:defRPr/>
            </a:pPr>
            <a:r>
              <a:rPr lang="en-US" sz="1667" dirty="0">
                <a:latin typeface="Courier New" charset="0"/>
              </a:rPr>
              <a:t>		   y = 0;</a:t>
            </a:r>
          </a:p>
          <a:p>
            <a:pPr lvl="1" eaLnBrk="1" hangingPunct="1">
              <a:lnSpc>
                <a:spcPct val="70000"/>
              </a:lnSpc>
              <a:buFontTx/>
              <a:buNone/>
              <a:defRPr/>
            </a:pPr>
            <a:r>
              <a:rPr lang="en-US" sz="1667" dirty="0">
                <a:latin typeface="Courier New" charset="0"/>
              </a:rPr>
              <a:t>		}</a:t>
            </a:r>
          </a:p>
          <a:p>
            <a:pPr eaLnBrk="1" hangingPunct="1">
              <a:lnSpc>
                <a:spcPct val="80000"/>
              </a:lnSpc>
              <a:buFontTx/>
              <a:buNone/>
              <a:defRPr/>
            </a:pPr>
            <a:r>
              <a:rPr lang="en-US" sz="1667" dirty="0">
                <a:latin typeface="Courier New" charset="0"/>
              </a:rPr>
              <a:t>		public Point(int </a:t>
            </a:r>
            <a:r>
              <a:rPr lang="en-US" sz="1667" dirty="0" err="1">
                <a:latin typeface="Courier New" charset="0"/>
              </a:rPr>
              <a:t>newX</a:t>
            </a:r>
            <a:r>
              <a:rPr lang="en-US" sz="1667" dirty="0">
                <a:latin typeface="Courier New" charset="0"/>
              </a:rPr>
              <a:t>, int </a:t>
            </a:r>
            <a:r>
              <a:rPr lang="en-US" sz="1667" dirty="0" err="1">
                <a:latin typeface="Courier New" charset="0"/>
              </a:rPr>
              <a:t>newY</a:t>
            </a:r>
            <a:r>
              <a:rPr lang="en-US" sz="1667" dirty="0">
                <a:latin typeface="Courier New" charset="0"/>
              </a:rPr>
              <a:t>){</a:t>
            </a:r>
          </a:p>
          <a:p>
            <a:pPr eaLnBrk="1" hangingPunct="1">
              <a:lnSpc>
                <a:spcPct val="80000"/>
              </a:lnSpc>
              <a:buFontTx/>
              <a:buNone/>
              <a:defRPr/>
            </a:pPr>
            <a:r>
              <a:rPr lang="en-US" sz="1667" dirty="0">
                <a:latin typeface="Courier New" charset="0"/>
              </a:rPr>
              <a:t>		   x = </a:t>
            </a:r>
            <a:r>
              <a:rPr lang="en-US" sz="1667" dirty="0" err="1">
                <a:latin typeface="Courier New" charset="0"/>
              </a:rPr>
              <a:t>newX</a:t>
            </a:r>
            <a:r>
              <a:rPr lang="en-US" sz="1667" dirty="0">
                <a:latin typeface="Courier New" charset="0"/>
              </a:rPr>
              <a:t>;</a:t>
            </a:r>
          </a:p>
          <a:p>
            <a:pPr eaLnBrk="1" hangingPunct="1">
              <a:lnSpc>
                <a:spcPct val="80000"/>
              </a:lnSpc>
              <a:buFontTx/>
              <a:buNone/>
              <a:defRPr/>
            </a:pPr>
            <a:r>
              <a:rPr lang="en-US" sz="1667" dirty="0">
                <a:latin typeface="Courier New" charset="0"/>
              </a:rPr>
              <a:t>		   y = </a:t>
            </a:r>
            <a:r>
              <a:rPr lang="en-US" sz="1667" dirty="0" err="1">
                <a:latin typeface="Courier New" charset="0"/>
              </a:rPr>
              <a:t>newY</a:t>
            </a:r>
            <a:r>
              <a:rPr lang="en-US" sz="1667" dirty="0">
                <a:latin typeface="Courier New" charset="0"/>
              </a:rPr>
              <a:t>;</a:t>
            </a:r>
          </a:p>
          <a:p>
            <a:pPr eaLnBrk="1" hangingPunct="1">
              <a:lnSpc>
                <a:spcPct val="80000"/>
              </a:lnSpc>
              <a:buFontTx/>
              <a:buNone/>
              <a:defRPr/>
            </a:pPr>
            <a:r>
              <a:rPr lang="en-US" sz="1667" dirty="0">
                <a:latin typeface="Courier New" charset="0"/>
              </a:rPr>
              <a:t>		}</a:t>
            </a:r>
          </a:p>
          <a:p>
            <a:pPr eaLnBrk="1" hangingPunct="1">
              <a:lnSpc>
                <a:spcPct val="80000"/>
              </a:lnSpc>
              <a:buFontTx/>
              <a:buNone/>
              <a:defRPr/>
            </a:pPr>
            <a:r>
              <a:rPr lang="en-US" sz="1667" dirty="0">
                <a:latin typeface="Courier New" charset="0"/>
              </a:rPr>
              <a:t>      public void translate(int dx, int </a:t>
            </a:r>
            <a:r>
              <a:rPr lang="en-US" sz="1667" dirty="0" err="1">
                <a:latin typeface="Courier New" charset="0"/>
              </a:rPr>
              <a:t>dy</a:t>
            </a:r>
            <a:r>
              <a:rPr lang="en-US" sz="1667" dirty="0">
                <a:latin typeface="Courier New" charset="0"/>
              </a:rPr>
              <a:t>){</a:t>
            </a:r>
          </a:p>
          <a:p>
            <a:pPr eaLnBrk="1" hangingPunct="1">
              <a:lnSpc>
                <a:spcPct val="80000"/>
              </a:lnSpc>
              <a:buFontTx/>
              <a:buNone/>
              <a:defRPr/>
            </a:pPr>
            <a:r>
              <a:rPr lang="en-US" sz="1667" dirty="0">
                <a:latin typeface="Courier New" charset="0"/>
              </a:rPr>
              <a:t>		   x += dx;</a:t>
            </a:r>
          </a:p>
          <a:p>
            <a:pPr eaLnBrk="1" hangingPunct="1">
              <a:lnSpc>
                <a:spcPct val="80000"/>
              </a:lnSpc>
              <a:buFontTx/>
              <a:buNone/>
              <a:defRPr/>
            </a:pPr>
            <a:r>
              <a:rPr lang="en-US" sz="1667" dirty="0">
                <a:latin typeface="Courier New" charset="0"/>
              </a:rPr>
              <a:t>		   y += </a:t>
            </a:r>
            <a:r>
              <a:rPr lang="en-US" sz="1667" dirty="0" err="1">
                <a:latin typeface="Courier New" charset="0"/>
              </a:rPr>
              <a:t>dy</a:t>
            </a:r>
            <a:r>
              <a:rPr lang="en-US" sz="1667" dirty="0">
                <a:latin typeface="Courier New" charset="0"/>
              </a:rPr>
              <a:t>;</a:t>
            </a:r>
          </a:p>
          <a:p>
            <a:pPr eaLnBrk="1" hangingPunct="1">
              <a:lnSpc>
                <a:spcPct val="80000"/>
              </a:lnSpc>
              <a:buFontTx/>
              <a:buNone/>
              <a:defRPr/>
            </a:pPr>
            <a:r>
              <a:rPr lang="en-US" sz="1667" dirty="0">
                <a:latin typeface="Courier New" charset="0"/>
              </a:rPr>
              <a:t>		}</a:t>
            </a:r>
          </a:p>
          <a:p>
            <a:pPr eaLnBrk="1" hangingPunct="1">
              <a:lnSpc>
                <a:spcPct val="80000"/>
              </a:lnSpc>
              <a:buFontTx/>
              <a:buNone/>
              <a:defRPr/>
            </a:pPr>
            <a:r>
              <a:rPr lang="en-US" sz="1667" dirty="0">
                <a:latin typeface="Courier New" charset="0"/>
              </a:rPr>
              <a:t>		public double </a:t>
            </a:r>
            <a:r>
              <a:rPr lang="en-US" sz="1667" dirty="0" err="1">
                <a:latin typeface="Courier New" charset="0"/>
              </a:rPr>
              <a:t>distanceToOrigin</a:t>
            </a:r>
            <a:r>
              <a:rPr lang="en-US" sz="1667" dirty="0">
                <a:latin typeface="Courier New" charset="0"/>
              </a:rPr>
              <a:t>(){</a:t>
            </a:r>
          </a:p>
          <a:p>
            <a:pPr eaLnBrk="1" hangingPunct="1">
              <a:lnSpc>
                <a:spcPct val="80000"/>
              </a:lnSpc>
              <a:buFontTx/>
              <a:buNone/>
              <a:defRPr/>
            </a:pPr>
            <a:r>
              <a:rPr lang="en-US" sz="1667" dirty="0">
                <a:latin typeface="Courier New" charset="0"/>
              </a:rPr>
              <a:t>		   return </a:t>
            </a:r>
            <a:r>
              <a:rPr lang="en-US" sz="1667" dirty="0" err="1">
                <a:latin typeface="Courier New" charset="0"/>
              </a:rPr>
              <a:t>Math.sqrt</a:t>
            </a:r>
            <a:r>
              <a:rPr lang="en-US" sz="1667" dirty="0">
                <a:latin typeface="Courier New" charset="0"/>
              </a:rPr>
              <a:t>(x * x + y * y);</a:t>
            </a:r>
          </a:p>
          <a:p>
            <a:pPr eaLnBrk="1" hangingPunct="1">
              <a:lnSpc>
                <a:spcPct val="80000"/>
              </a:lnSpc>
              <a:buFontTx/>
              <a:buNone/>
              <a:defRPr/>
            </a:pPr>
            <a:r>
              <a:rPr lang="en-US" sz="1667" dirty="0">
                <a:latin typeface="Courier New" charset="0"/>
              </a:rPr>
              <a:t>		}</a:t>
            </a:r>
          </a:p>
          <a:p>
            <a:pPr eaLnBrk="1" hangingPunct="1">
              <a:lnSpc>
                <a:spcPct val="80000"/>
              </a:lnSpc>
              <a:buFontTx/>
              <a:buNone/>
              <a:defRPr/>
            </a:pPr>
            <a:r>
              <a:rPr lang="en-US" sz="1667" dirty="0">
                <a:latin typeface="Courier New" charset="0"/>
              </a:rPr>
              <a:t>}</a:t>
            </a:r>
          </a:p>
          <a:p>
            <a:pPr eaLnBrk="1" hangingPunct="1">
              <a:lnSpc>
                <a:spcPct val="80000"/>
              </a:lnSpc>
              <a:buFontTx/>
              <a:buNone/>
              <a:defRPr/>
            </a:pPr>
            <a:r>
              <a:rPr lang="en-US" sz="1667" dirty="0">
                <a:latin typeface="Courier New" charset="0"/>
              </a:rPr>
              <a:t>		</a:t>
            </a:r>
          </a:p>
          <a:p>
            <a:pPr eaLnBrk="1" hangingPunct="1">
              <a:lnSpc>
                <a:spcPct val="80000"/>
              </a:lnSpc>
              <a:buFontTx/>
              <a:buNone/>
              <a:defRPr/>
            </a:pPr>
            <a:r>
              <a:rPr lang="en-US" sz="1667" dirty="0">
                <a:solidFill>
                  <a:srgbClr val="008000"/>
                </a:solidFill>
                <a:latin typeface="Courier New" charset="0"/>
              </a:rPr>
              <a:t>	</a:t>
            </a:r>
            <a:endParaRPr lang="en-US" sz="1667" dirty="0"/>
          </a:p>
        </p:txBody>
      </p:sp>
      <p:sp>
        <p:nvSpPr>
          <p:cNvPr id="7" name="TextBox 5">
            <a:extLst>
              <a:ext uri="{FF2B5EF4-FFF2-40B4-BE49-F238E27FC236}">
                <a16:creationId xmlns:a16="http://schemas.microsoft.com/office/drawing/2014/main" id="{25605F50-CA57-8142-96E4-02159E4C4201}"/>
              </a:ext>
            </a:extLst>
          </p:cNvPr>
          <p:cNvSpPr txBox="1">
            <a:spLocks noChangeArrowheads="1"/>
          </p:cNvSpPr>
          <p:nvPr/>
        </p:nvSpPr>
        <p:spPr bwMode="auto">
          <a:xfrm>
            <a:off x="4154204" y="638399"/>
            <a:ext cx="2159000" cy="27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170">
                <a:solidFill>
                  <a:srgbClr val="FF0000"/>
                </a:solidFill>
              </a:rPr>
              <a:t>instance variables</a:t>
            </a:r>
            <a:endParaRPr lang="en-US" altLang="en-US" sz="1170" b="1">
              <a:solidFill>
                <a:srgbClr val="FF0000"/>
              </a:solidFill>
            </a:endParaRPr>
          </a:p>
        </p:txBody>
      </p:sp>
      <p:cxnSp>
        <p:nvCxnSpPr>
          <p:cNvPr id="8" name="Straight Arrow Connector 7">
            <a:extLst>
              <a:ext uri="{FF2B5EF4-FFF2-40B4-BE49-F238E27FC236}">
                <a16:creationId xmlns:a16="http://schemas.microsoft.com/office/drawing/2014/main" id="{D5089F5B-4A47-9D4B-922D-8DD15CC7D1CA}"/>
              </a:ext>
            </a:extLst>
          </p:cNvPr>
          <p:cNvCxnSpPr>
            <a:cxnSpLocks/>
          </p:cNvCxnSpPr>
          <p:nvPr/>
        </p:nvCxnSpPr>
        <p:spPr>
          <a:xfrm flipH="1">
            <a:off x="2947704" y="828899"/>
            <a:ext cx="1206500" cy="127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 name="TextBox 5">
            <a:extLst>
              <a:ext uri="{FF2B5EF4-FFF2-40B4-BE49-F238E27FC236}">
                <a16:creationId xmlns:a16="http://schemas.microsoft.com/office/drawing/2014/main" id="{36D509DE-3AB9-9A43-895C-FF5E9083D31E}"/>
              </a:ext>
            </a:extLst>
          </p:cNvPr>
          <p:cNvSpPr txBox="1">
            <a:spLocks noChangeArrowheads="1"/>
          </p:cNvSpPr>
          <p:nvPr/>
        </p:nvSpPr>
        <p:spPr bwMode="auto">
          <a:xfrm>
            <a:off x="5138454" y="1133967"/>
            <a:ext cx="2349500" cy="452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170" dirty="0">
                <a:solidFill>
                  <a:srgbClr val="FF0000"/>
                </a:solidFill>
              </a:rPr>
              <a:t>overloaded constructors to initialize instance variables.</a:t>
            </a:r>
            <a:endParaRPr lang="en-US" altLang="en-US" sz="1170" b="1" dirty="0">
              <a:solidFill>
                <a:srgbClr val="FF0000"/>
              </a:solidFill>
            </a:endParaRPr>
          </a:p>
        </p:txBody>
      </p:sp>
      <p:cxnSp>
        <p:nvCxnSpPr>
          <p:cNvPr id="12" name="Straight Arrow Connector 11">
            <a:extLst>
              <a:ext uri="{FF2B5EF4-FFF2-40B4-BE49-F238E27FC236}">
                <a16:creationId xmlns:a16="http://schemas.microsoft.com/office/drawing/2014/main" id="{496E8E68-9C19-654E-BA4C-6C76EDCE4072}"/>
              </a:ext>
            </a:extLst>
          </p:cNvPr>
          <p:cNvCxnSpPr>
            <a:cxnSpLocks/>
          </p:cNvCxnSpPr>
          <p:nvPr/>
        </p:nvCxnSpPr>
        <p:spPr>
          <a:xfrm flipH="1" flipV="1">
            <a:off x="3026004" y="1274674"/>
            <a:ext cx="2112450" cy="4979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E822A56-FB96-C340-90E3-6366643639D7}"/>
              </a:ext>
            </a:extLst>
          </p:cNvPr>
          <p:cNvCxnSpPr>
            <a:cxnSpLocks/>
          </p:cNvCxnSpPr>
          <p:nvPr/>
        </p:nvCxnSpPr>
        <p:spPr>
          <a:xfrm flipH="1">
            <a:off x="3423954" y="1451467"/>
            <a:ext cx="1841500" cy="6350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TextBox 5">
            <a:extLst>
              <a:ext uri="{FF2B5EF4-FFF2-40B4-BE49-F238E27FC236}">
                <a16:creationId xmlns:a16="http://schemas.microsoft.com/office/drawing/2014/main" id="{7D5A7BFC-CA96-B04C-B3C5-F53353217DCC}"/>
              </a:ext>
            </a:extLst>
          </p:cNvPr>
          <p:cNvSpPr txBox="1">
            <a:spLocks noChangeArrowheads="1"/>
          </p:cNvSpPr>
          <p:nvPr/>
        </p:nvSpPr>
        <p:spPr bwMode="auto">
          <a:xfrm>
            <a:off x="4932575" y="2756292"/>
            <a:ext cx="2349500" cy="27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170">
                <a:solidFill>
                  <a:srgbClr val="FF0000"/>
                </a:solidFill>
              </a:rPr>
              <a:t>mutator method</a:t>
            </a:r>
            <a:endParaRPr lang="en-US" altLang="en-US" sz="1170" b="1">
              <a:solidFill>
                <a:srgbClr val="FF0000"/>
              </a:solidFill>
            </a:endParaRPr>
          </a:p>
        </p:txBody>
      </p:sp>
      <p:cxnSp>
        <p:nvCxnSpPr>
          <p:cNvPr id="18" name="Straight Arrow Connector 17">
            <a:extLst>
              <a:ext uri="{FF2B5EF4-FFF2-40B4-BE49-F238E27FC236}">
                <a16:creationId xmlns:a16="http://schemas.microsoft.com/office/drawing/2014/main" id="{E652A7AA-0340-164E-8A9A-9D08EAB13594}"/>
              </a:ext>
            </a:extLst>
          </p:cNvPr>
          <p:cNvCxnSpPr>
            <a:cxnSpLocks/>
          </p:cNvCxnSpPr>
          <p:nvPr/>
        </p:nvCxnSpPr>
        <p:spPr>
          <a:xfrm flipH="1">
            <a:off x="3535575" y="2946792"/>
            <a:ext cx="1397000" cy="3175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0" name="TextBox 5">
            <a:extLst>
              <a:ext uri="{FF2B5EF4-FFF2-40B4-BE49-F238E27FC236}">
                <a16:creationId xmlns:a16="http://schemas.microsoft.com/office/drawing/2014/main" id="{E893D80A-0803-8A4E-911F-4E707677F745}"/>
              </a:ext>
            </a:extLst>
          </p:cNvPr>
          <p:cNvSpPr txBox="1">
            <a:spLocks noChangeArrowheads="1"/>
          </p:cNvSpPr>
          <p:nvPr/>
        </p:nvSpPr>
        <p:spPr bwMode="auto">
          <a:xfrm>
            <a:off x="5138454" y="4011889"/>
            <a:ext cx="2349500" cy="27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sz="1170">
                <a:solidFill>
                  <a:srgbClr val="FF0000"/>
                </a:solidFill>
              </a:rPr>
              <a:t>accessor method</a:t>
            </a:r>
            <a:endParaRPr lang="en-US" altLang="en-US" sz="1170" b="1">
              <a:solidFill>
                <a:srgbClr val="FF0000"/>
              </a:solidFill>
            </a:endParaRPr>
          </a:p>
        </p:txBody>
      </p:sp>
      <p:cxnSp>
        <p:nvCxnSpPr>
          <p:cNvPr id="21" name="Straight Arrow Connector 20">
            <a:extLst>
              <a:ext uri="{FF2B5EF4-FFF2-40B4-BE49-F238E27FC236}">
                <a16:creationId xmlns:a16="http://schemas.microsoft.com/office/drawing/2014/main" id="{4C577CF4-E4BE-2C4D-B402-0AE541834241}"/>
              </a:ext>
            </a:extLst>
          </p:cNvPr>
          <p:cNvCxnSpPr>
            <a:cxnSpLocks/>
          </p:cNvCxnSpPr>
          <p:nvPr/>
        </p:nvCxnSpPr>
        <p:spPr>
          <a:xfrm flipH="1">
            <a:off x="3741454" y="4202389"/>
            <a:ext cx="1397000" cy="3175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24181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7" grpId="0"/>
      <p:bldP spid="2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Question 2</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endParaRPr lang="en-US" dirty="0">
              <a:latin typeface="Gill Sans MT" panose="020B0502020104020203" pitchFamily="34" charset="77"/>
              <a:cs typeface="Courier New" panose="02070309020205020404" pitchFamily="49" charset="0"/>
            </a:endParaRPr>
          </a:p>
          <a:p>
            <a:pPr marL="0" indent="0">
              <a:buNone/>
            </a:pPr>
            <a:endParaRPr lang="en-US" dirty="0">
              <a:latin typeface="Gill Sans MT" panose="020B0502020104020203" pitchFamily="34" charset="77"/>
              <a:cs typeface="Courier New" panose="02070309020205020404" pitchFamily="49" charset="0"/>
            </a:endParaRP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t>Please do the following 2019 #2, 2021 #2, 2016 #1, 2015 #2, 2021#2 and check your solutions to prepare for Question 2. </a:t>
            </a:r>
            <a:endParaRPr lang="en-US" dirty="0">
              <a:latin typeface="Gill Sans MT" panose="020B0502020104020203" pitchFamily="34" charset="77"/>
              <a:cs typeface="Courier New" panose="02070309020205020404" pitchFamily="49" charset="0"/>
            </a:endParaRPr>
          </a:p>
        </p:txBody>
      </p:sp>
    </p:spTree>
    <p:extLst>
      <p:ext uri="{BB962C8B-B14F-4D97-AF65-F5344CB8AC3E}">
        <p14:creationId xmlns:p14="http://schemas.microsoft.com/office/powerpoint/2010/main" val="205043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0D0A-29ED-B34A-8126-3CE7FFE44F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5FB6EA-28A4-F843-AB02-EA7A34E9D88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F998036-2E7C-B042-B875-AE772C6DAD30}"/>
              </a:ext>
            </a:extLst>
          </p:cNvPr>
          <p:cNvPicPr>
            <a:picLocks noChangeAspect="1"/>
          </p:cNvPicPr>
          <p:nvPr/>
        </p:nvPicPr>
        <p:blipFill>
          <a:blip r:embed="rId2"/>
          <a:stretch>
            <a:fillRect/>
          </a:stretch>
        </p:blipFill>
        <p:spPr>
          <a:xfrm>
            <a:off x="0" y="136766"/>
            <a:ext cx="9144000" cy="2997369"/>
          </a:xfrm>
          <a:prstGeom prst="rect">
            <a:avLst/>
          </a:prstGeom>
        </p:spPr>
      </p:pic>
      <p:pic>
        <p:nvPicPr>
          <p:cNvPr id="5" name="Picture 4">
            <a:extLst>
              <a:ext uri="{FF2B5EF4-FFF2-40B4-BE49-F238E27FC236}">
                <a16:creationId xmlns:a16="http://schemas.microsoft.com/office/drawing/2014/main" id="{FD418DD5-077B-D24A-8FB7-00DC52554144}"/>
              </a:ext>
            </a:extLst>
          </p:cNvPr>
          <p:cNvPicPr>
            <a:picLocks noChangeAspect="1"/>
          </p:cNvPicPr>
          <p:nvPr/>
        </p:nvPicPr>
        <p:blipFill>
          <a:blip r:embed="rId3"/>
          <a:stretch>
            <a:fillRect/>
          </a:stretch>
        </p:blipFill>
        <p:spPr>
          <a:xfrm>
            <a:off x="0" y="3134135"/>
            <a:ext cx="9144000" cy="2277707"/>
          </a:xfrm>
          <a:prstGeom prst="rect">
            <a:avLst/>
          </a:prstGeom>
        </p:spPr>
      </p:pic>
    </p:spTree>
    <p:extLst>
      <p:ext uri="{BB962C8B-B14F-4D97-AF65-F5344CB8AC3E}">
        <p14:creationId xmlns:p14="http://schemas.microsoft.com/office/powerpoint/2010/main" val="47269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C9E8-E30D-F241-95EF-16AB59725E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9DE2D2-99AF-594E-906E-C5AC56BDE22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B33413-9E3A-AA4C-A459-C19EB5CFFFD4}"/>
              </a:ext>
            </a:extLst>
          </p:cNvPr>
          <p:cNvPicPr>
            <a:picLocks noChangeAspect="1"/>
          </p:cNvPicPr>
          <p:nvPr/>
        </p:nvPicPr>
        <p:blipFill>
          <a:blip r:embed="rId2"/>
          <a:stretch>
            <a:fillRect/>
          </a:stretch>
        </p:blipFill>
        <p:spPr>
          <a:xfrm>
            <a:off x="0" y="423130"/>
            <a:ext cx="9144000" cy="4868740"/>
          </a:xfrm>
          <a:prstGeom prst="rect">
            <a:avLst/>
          </a:prstGeom>
        </p:spPr>
      </p:pic>
    </p:spTree>
    <p:extLst>
      <p:ext uri="{BB962C8B-B14F-4D97-AF65-F5344CB8AC3E}">
        <p14:creationId xmlns:p14="http://schemas.microsoft.com/office/powerpoint/2010/main" val="222609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DBD2-6712-5940-9990-2E12AC459A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04ABC2-8DBF-DF40-B546-933DC64BC59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EC67771-BF0F-E94D-A53A-B0A82E7395E4}"/>
              </a:ext>
            </a:extLst>
          </p:cNvPr>
          <p:cNvPicPr>
            <a:picLocks noChangeAspect="1"/>
          </p:cNvPicPr>
          <p:nvPr/>
        </p:nvPicPr>
        <p:blipFill>
          <a:blip r:embed="rId2"/>
          <a:stretch>
            <a:fillRect/>
          </a:stretch>
        </p:blipFill>
        <p:spPr>
          <a:xfrm>
            <a:off x="0" y="1417655"/>
            <a:ext cx="9144000" cy="2458627"/>
          </a:xfrm>
          <a:prstGeom prst="rect">
            <a:avLst/>
          </a:prstGeom>
        </p:spPr>
      </p:pic>
    </p:spTree>
    <p:extLst>
      <p:ext uri="{BB962C8B-B14F-4D97-AF65-F5344CB8AC3E}">
        <p14:creationId xmlns:p14="http://schemas.microsoft.com/office/powerpoint/2010/main" val="421234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7FE3-4193-2A46-9798-38F290C2BF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E9A067-9774-A84B-BF09-4C5C6A0989A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6115EDE-48DD-E04F-99B8-F4C5D428CE40}"/>
              </a:ext>
            </a:extLst>
          </p:cNvPr>
          <p:cNvPicPr>
            <a:picLocks noChangeAspect="1"/>
          </p:cNvPicPr>
          <p:nvPr/>
        </p:nvPicPr>
        <p:blipFill>
          <a:blip r:embed="rId2"/>
          <a:stretch>
            <a:fillRect/>
          </a:stretch>
        </p:blipFill>
        <p:spPr>
          <a:xfrm>
            <a:off x="0" y="304271"/>
            <a:ext cx="9144000" cy="2911835"/>
          </a:xfrm>
          <a:prstGeom prst="rect">
            <a:avLst/>
          </a:prstGeom>
        </p:spPr>
      </p:pic>
      <p:pic>
        <p:nvPicPr>
          <p:cNvPr id="5" name="Picture 4">
            <a:extLst>
              <a:ext uri="{FF2B5EF4-FFF2-40B4-BE49-F238E27FC236}">
                <a16:creationId xmlns:a16="http://schemas.microsoft.com/office/drawing/2014/main" id="{C13432EF-E0F0-E345-8329-4BA0D851A4C7}"/>
              </a:ext>
            </a:extLst>
          </p:cNvPr>
          <p:cNvPicPr>
            <a:picLocks noChangeAspect="1"/>
          </p:cNvPicPr>
          <p:nvPr/>
        </p:nvPicPr>
        <p:blipFill>
          <a:blip r:embed="rId3"/>
          <a:stretch>
            <a:fillRect/>
          </a:stretch>
        </p:blipFill>
        <p:spPr>
          <a:xfrm>
            <a:off x="752030" y="3328553"/>
            <a:ext cx="7409203" cy="937491"/>
          </a:xfrm>
          <a:prstGeom prst="rect">
            <a:avLst/>
          </a:prstGeom>
        </p:spPr>
      </p:pic>
      <p:sp>
        <p:nvSpPr>
          <p:cNvPr id="6" name="TextBox 5">
            <a:extLst>
              <a:ext uri="{FF2B5EF4-FFF2-40B4-BE49-F238E27FC236}">
                <a16:creationId xmlns:a16="http://schemas.microsoft.com/office/drawing/2014/main" id="{40DFDC2B-CA66-FB4A-BC52-6B49503CE7DF}"/>
              </a:ext>
            </a:extLst>
          </p:cNvPr>
          <p:cNvSpPr txBox="1"/>
          <p:nvPr/>
        </p:nvSpPr>
        <p:spPr>
          <a:xfrm>
            <a:off x="315228" y="4378491"/>
            <a:ext cx="9094658" cy="1015663"/>
          </a:xfrm>
          <a:prstGeom prst="rect">
            <a:avLst/>
          </a:prstGeom>
          <a:noFill/>
        </p:spPr>
        <p:txBody>
          <a:bodyPr wrap="square" rtlCol="0">
            <a:spAutoFit/>
          </a:bodyPr>
          <a:lstStyle/>
          <a:p>
            <a:r>
              <a:rPr lang="en-US" sz="2000" dirty="0">
                <a:solidFill>
                  <a:srgbClr val="FF0000"/>
                </a:solidFill>
              </a:rPr>
              <a:t>Note that Question 2 will be answered completely on one screen. </a:t>
            </a:r>
          </a:p>
          <a:p>
            <a:r>
              <a:rPr lang="en-US" sz="2000" dirty="0">
                <a:solidFill>
                  <a:srgbClr val="FF0000"/>
                </a:solidFill>
              </a:rPr>
              <a:t>Questions 1, 3 and 4 have multiple parts and for each question, you can move among the parts but once you submit your answer, you cannot go back.</a:t>
            </a:r>
          </a:p>
        </p:txBody>
      </p:sp>
    </p:spTree>
    <p:extLst>
      <p:ext uri="{BB962C8B-B14F-4D97-AF65-F5344CB8AC3E}">
        <p14:creationId xmlns:p14="http://schemas.microsoft.com/office/powerpoint/2010/main" val="135144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4C5A-B330-5F48-B8EA-2CCF53BD97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964117-4396-A645-BECF-CBC97920DEF8}"/>
              </a:ext>
            </a:extLst>
          </p:cNvPr>
          <p:cNvSpPr>
            <a:spLocks noGrp="1"/>
          </p:cNvSpPr>
          <p:nvPr>
            <p:ph idx="1"/>
          </p:nvPr>
        </p:nvSpPr>
        <p:spPr>
          <a:xfrm>
            <a:off x="102550" y="598206"/>
            <a:ext cx="8764246" cy="469805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rgbClr val="FF0000"/>
                </a:solidFill>
              </a:rPr>
              <a:t>Even though not explicitly listed, Strings are very popular on the Free Response part of the AP exams. Know the string methods listed on the reference sheet really well!</a:t>
            </a:r>
          </a:p>
          <a:p>
            <a:pPr marL="0" indent="0">
              <a:buNone/>
            </a:pPr>
            <a:r>
              <a:rPr lang="en-US" dirty="0">
                <a:solidFill>
                  <a:srgbClr val="FF0000"/>
                </a:solidFill>
                <a:hlinkClick r:id="rId2"/>
              </a:rPr>
              <a:t>Java Reference Sheet</a:t>
            </a:r>
            <a:endParaRPr lang="en-US" dirty="0">
              <a:solidFill>
                <a:srgbClr val="FF0000"/>
              </a:solidFill>
            </a:endParaRPr>
          </a:p>
          <a:p>
            <a:pPr marL="0" indent="0">
              <a:buNone/>
            </a:pPr>
            <a:r>
              <a:rPr lang="en-US" dirty="0">
                <a:solidFill>
                  <a:srgbClr val="FF0000"/>
                </a:solidFill>
              </a:rPr>
              <a:t>or here:</a:t>
            </a:r>
          </a:p>
          <a:p>
            <a:pPr marL="0" indent="0">
              <a:buNone/>
            </a:pPr>
            <a:r>
              <a:rPr lang="en-US" sz="1800" dirty="0">
                <a:solidFill>
                  <a:srgbClr val="FF0000"/>
                </a:solidFill>
              </a:rPr>
              <a:t>https://</a:t>
            </a:r>
            <a:r>
              <a:rPr lang="en-US" sz="1800" dirty="0" err="1">
                <a:solidFill>
                  <a:srgbClr val="FF0000"/>
                </a:solidFill>
              </a:rPr>
              <a:t>apcentral.collegeboard.org</a:t>
            </a:r>
            <a:r>
              <a:rPr lang="en-US" sz="1800" dirty="0">
                <a:solidFill>
                  <a:srgbClr val="FF0000"/>
                </a:solidFill>
              </a:rPr>
              <a:t>/pdf/ap-computer-science-a-java-quick-</a:t>
            </a:r>
            <a:r>
              <a:rPr lang="en-US" sz="1800" dirty="0" err="1">
                <a:solidFill>
                  <a:srgbClr val="FF0000"/>
                </a:solidFill>
              </a:rPr>
              <a:t>reference.pdf</a:t>
            </a:r>
            <a:endParaRPr lang="en-US" sz="1800" dirty="0">
              <a:solidFill>
                <a:srgbClr val="FF0000"/>
              </a:solidFill>
            </a:endParaRPr>
          </a:p>
        </p:txBody>
      </p:sp>
      <p:pic>
        <p:nvPicPr>
          <p:cNvPr id="4" name="Picture 3">
            <a:extLst>
              <a:ext uri="{FF2B5EF4-FFF2-40B4-BE49-F238E27FC236}">
                <a16:creationId xmlns:a16="http://schemas.microsoft.com/office/drawing/2014/main" id="{9B735AF8-3351-F848-AD3B-9FF7D95B59E6}"/>
              </a:ext>
            </a:extLst>
          </p:cNvPr>
          <p:cNvPicPr>
            <a:picLocks noChangeAspect="1"/>
          </p:cNvPicPr>
          <p:nvPr/>
        </p:nvPicPr>
        <p:blipFill>
          <a:blip r:embed="rId3"/>
          <a:stretch>
            <a:fillRect/>
          </a:stretch>
        </p:blipFill>
        <p:spPr>
          <a:xfrm>
            <a:off x="102550" y="268939"/>
            <a:ext cx="7998864" cy="1283769"/>
          </a:xfrm>
          <a:prstGeom prst="rect">
            <a:avLst/>
          </a:prstGeom>
        </p:spPr>
      </p:pic>
      <p:pic>
        <p:nvPicPr>
          <p:cNvPr id="5" name="Picture 4">
            <a:extLst>
              <a:ext uri="{FF2B5EF4-FFF2-40B4-BE49-F238E27FC236}">
                <a16:creationId xmlns:a16="http://schemas.microsoft.com/office/drawing/2014/main" id="{B127324A-95DC-6C4A-BC99-5FDB974A90FB}"/>
              </a:ext>
            </a:extLst>
          </p:cNvPr>
          <p:cNvPicPr>
            <a:picLocks noChangeAspect="1"/>
          </p:cNvPicPr>
          <p:nvPr/>
        </p:nvPicPr>
        <p:blipFill>
          <a:blip r:embed="rId4"/>
          <a:stretch>
            <a:fillRect/>
          </a:stretch>
        </p:blipFill>
        <p:spPr>
          <a:xfrm>
            <a:off x="80651" y="1866177"/>
            <a:ext cx="8225861" cy="1399186"/>
          </a:xfrm>
          <a:prstGeom prst="rect">
            <a:avLst/>
          </a:prstGeom>
        </p:spPr>
      </p:pic>
    </p:spTree>
    <p:extLst>
      <p:ext uri="{BB962C8B-B14F-4D97-AF65-F5344CB8AC3E}">
        <p14:creationId xmlns:p14="http://schemas.microsoft.com/office/powerpoint/2010/main" val="256797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2672</TotalTime>
  <Words>3654</Words>
  <Application>Microsoft Macintosh PowerPoint</Application>
  <PresentationFormat>On-screen Show (16:10)</PresentationFormat>
  <Paragraphs>445</Paragraphs>
  <Slides>48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Courier New</vt:lpstr>
      <vt:lpstr>Gill Sans MT</vt:lpstr>
      <vt:lpstr>Tahoma</vt:lpstr>
      <vt:lpstr>Wingdings 2</vt:lpstr>
      <vt:lpstr>Office Theme</vt:lpstr>
      <vt:lpstr>2021 AP CS A Exam Exam Overview</vt:lpstr>
      <vt:lpstr>AP Exam </vt:lpstr>
      <vt:lpstr>Exam Directions(from actual Exam)</vt:lpstr>
      <vt:lpstr>PowerPoint Presentation</vt:lpstr>
      <vt:lpstr>PowerPoint Presentation</vt:lpstr>
      <vt:lpstr>PowerPoint Presentation</vt:lpstr>
      <vt:lpstr>PowerPoint Presentation</vt:lpstr>
      <vt:lpstr>PowerPoint Presentation</vt:lpstr>
      <vt:lpstr>PowerPoint Presentation</vt:lpstr>
      <vt:lpstr>Strings</vt:lpstr>
      <vt:lpstr>At Home Test</vt:lpstr>
      <vt:lpstr>At Home Test</vt:lpstr>
      <vt:lpstr>Collaboration</vt:lpstr>
      <vt:lpstr>Free Response </vt:lpstr>
      <vt:lpstr>Free Response </vt:lpstr>
      <vt:lpstr>Free Response </vt:lpstr>
      <vt:lpstr>More Examples</vt:lpstr>
      <vt:lpstr>More Examples</vt:lpstr>
      <vt:lpstr>Question 3: Arraylist/1D Array See previous years' similar FRQs:  2010 #1, 2013 #1, 2017 #1, 2018 #2, 2021#3</vt:lpstr>
      <vt:lpstr>ArrayList/1D Arrays</vt:lpstr>
      <vt:lpstr>ArrayList/1D Arrays</vt:lpstr>
      <vt:lpstr>Traversing 1D Array vs. ArrayList</vt:lpstr>
      <vt:lpstr>Traversing 1D Array vs. ArrayList</vt:lpstr>
      <vt:lpstr>ArrayList</vt:lpstr>
      <vt:lpstr>ArrayList/1D Array Tips</vt:lpstr>
      <vt:lpstr>ArrayList/1D Array Tips</vt:lpstr>
      <vt:lpstr>Finding the smallest or largest</vt:lpstr>
      <vt:lpstr>Manipulating an Array using Arraylist</vt:lpstr>
      <vt:lpstr>Manipulating an Array using Arraylist</vt:lpstr>
      <vt:lpstr>Question 3</vt:lpstr>
      <vt:lpstr>Question 4: 2D Array See previous years' similar FRQs:  2019 #4, 2018 #4, 2017 #4, 2016 #3, 2021#4</vt:lpstr>
      <vt:lpstr>Row Major Order Traversal</vt:lpstr>
      <vt:lpstr>Column Major Order Traversal</vt:lpstr>
      <vt:lpstr>Along One Row</vt:lpstr>
      <vt:lpstr>Along One Column</vt:lpstr>
      <vt:lpstr>Major Diagonal  Traversal</vt:lpstr>
      <vt:lpstr>Minor Diagonal  Traversal</vt:lpstr>
      <vt:lpstr>Question 4</vt:lpstr>
      <vt:lpstr>Question 1: Methods and Control Structures See previous years' similar FRQs:  2018 #1, 2019 #1, 2017 #3, 2018 #2, 2021#1</vt:lpstr>
      <vt:lpstr>Methods and Control Structures</vt:lpstr>
      <vt:lpstr>String methods</vt:lpstr>
      <vt:lpstr>String method examples</vt:lpstr>
      <vt:lpstr>String Example</vt:lpstr>
      <vt:lpstr>Do Problem 2018 #2</vt:lpstr>
      <vt:lpstr>Question 2: Writing Classes See previous years' similar FRQs:  2019 #2, 2021 #2, 2016 #1, 2015 #2, 2021#2</vt:lpstr>
      <vt:lpstr>Question 2</vt:lpstr>
      <vt:lpstr>An Implementation of Point</vt:lpstr>
      <vt:lpstr>Question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2021-05-24T15:03:56Z</dcterms:modified>
</cp:coreProperties>
</file>