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98"/>
  </p:notesMasterIdLst>
  <p:sldIdLst>
    <p:sldId id="256" r:id="rId2"/>
    <p:sldId id="542" r:id="rId3"/>
    <p:sldId id="541" r:id="rId4"/>
    <p:sldId id="544" r:id="rId5"/>
    <p:sldId id="543" r:id="rId6"/>
    <p:sldId id="545" r:id="rId7"/>
    <p:sldId id="559" r:id="rId8"/>
    <p:sldId id="546" r:id="rId9"/>
    <p:sldId id="547" r:id="rId10"/>
    <p:sldId id="548" r:id="rId11"/>
    <p:sldId id="550" r:id="rId12"/>
    <p:sldId id="551" r:id="rId13"/>
    <p:sldId id="552" r:id="rId14"/>
    <p:sldId id="553" r:id="rId15"/>
    <p:sldId id="554" r:id="rId16"/>
    <p:sldId id="555" r:id="rId17"/>
    <p:sldId id="556" r:id="rId18"/>
    <p:sldId id="557" r:id="rId19"/>
    <p:sldId id="558" r:id="rId20"/>
    <p:sldId id="591" r:id="rId21"/>
    <p:sldId id="641" r:id="rId22"/>
    <p:sldId id="642" r:id="rId23"/>
    <p:sldId id="643" r:id="rId24"/>
    <p:sldId id="647" r:id="rId25"/>
    <p:sldId id="648" r:id="rId26"/>
    <p:sldId id="644" r:id="rId27"/>
    <p:sldId id="645" r:id="rId28"/>
    <p:sldId id="646" r:id="rId29"/>
    <p:sldId id="649" r:id="rId30"/>
    <p:sldId id="650" r:id="rId31"/>
    <p:sldId id="651" r:id="rId32"/>
    <p:sldId id="652" r:id="rId33"/>
    <p:sldId id="653" r:id="rId34"/>
    <p:sldId id="654" r:id="rId35"/>
    <p:sldId id="655" r:id="rId36"/>
    <p:sldId id="656" r:id="rId37"/>
    <p:sldId id="560" r:id="rId38"/>
    <p:sldId id="565" r:id="rId39"/>
    <p:sldId id="561" r:id="rId40"/>
    <p:sldId id="562" r:id="rId41"/>
    <p:sldId id="563" r:id="rId42"/>
    <p:sldId id="564" r:id="rId43"/>
    <p:sldId id="566" r:id="rId44"/>
    <p:sldId id="567" r:id="rId45"/>
    <p:sldId id="568" r:id="rId46"/>
    <p:sldId id="569" r:id="rId47"/>
    <p:sldId id="575" r:id="rId48"/>
    <p:sldId id="576" r:id="rId49"/>
    <p:sldId id="571" r:id="rId50"/>
    <p:sldId id="596" r:id="rId51"/>
    <p:sldId id="597" r:id="rId52"/>
    <p:sldId id="598" r:id="rId53"/>
    <p:sldId id="599" r:id="rId54"/>
    <p:sldId id="600" r:id="rId55"/>
    <p:sldId id="601" r:id="rId56"/>
    <p:sldId id="602" r:id="rId57"/>
    <p:sldId id="603" r:id="rId58"/>
    <p:sldId id="604" r:id="rId59"/>
    <p:sldId id="577" r:id="rId60"/>
    <p:sldId id="578" r:id="rId61"/>
    <p:sldId id="579" r:id="rId62"/>
    <p:sldId id="580" r:id="rId63"/>
    <p:sldId id="581" r:id="rId64"/>
    <p:sldId id="570" r:id="rId65"/>
    <p:sldId id="582" r:id="rId66"/>
    <p:sldId id="583" r:id="rId67"/>
    <p:sldId id="572" r:id="rId68"/>
    <p:sldId id="573" r:id="rId69"/>
    <p:sldId id="584" r:id="rId70"/>
    <p:sldId id="593" r:id="rId71"/>
    <p:sldId id="585" r:id="rId72"/>
    <p:sldId id="586" r:id="rId73"/>
    <p:sldId id="574" r:id="rId74"/>
    <p:sldId id="587" r:id="rId75"/>
    <p:sldId id="588" r:id="rId76"/>
    <p:sldId id="589" r:id="rId77"/>
    <p:sldId id="590" r:id="rId78"/>
    <p:sldId id="625" r:id="rId79"/>
    <p:sldId id="628" r:id="rId80"/>
    <p:sldId id="629" r:id="rId81"/>
    <p:sldId id="630" r:id="rId82"/>
    <p:sldId id="632" r:id="rId83"/>
    <p:sldId id="631" r:id="rId84"/>
    <p:sldId id="634" r:id="rId85"/>
    <p:sldId id="633" r:id="rId86"/>
    <p:sldId id="635" r:id="rId87"/>
    <p:sldId id="636" r:id="rId88"/>
    <p:sldId id="637" r:id="rId89"/>
    <p:sldId id="638" r:id="rId90"/>
    <p:sldId id="639" r:id="rId91"/>
    <p:sldId id="640" r:id="rId92"/>
    <p:sldId id="627" r:id="rId93"/>
    <p:sldId id="626" r:id="rId94"/>
    <p:sldId id="592" r:id="rId95"/>
    <p:sldId id="605" r:id="rId96"/>
    <p:sldId id="549" r:id="rId97"/>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EBCD6D-3E32-1447-A1AF-87925F52689B}" v="983" dt="2021-05-24T14:15:33.6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466"/>
    <p:restoredTop sz="93692"/>
  </p:normalViewPr>
  <p:slideViewPr>
    <p:cSldViewPr snapToGrid="0" snapToObjects="1">
      <p:cViewPr varScale="1">
        <p:scale>
          <a:sx n="52" d="100"/>
          <a:sy n="52" d="100"/>
        </p:scale>
        <p:origin x="192" y="2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10T13:57:48.483" v="7080"/>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09EBCD6D-3E32-1447-A1AF-87925F52689B}"/>
    <pc:docChg chg="undo custSel addSld delSld modSld">
      <pc:chgData name="Long B Nguyen" userId="f59fb8f3-a021-417a-8bc1-65c8d471c621" providerId="ADAL" clId="{09EBCD6D-3E32-1447-A1AF-87925F52689B}" dt="2021-05-24T14:15:33.653" v="8600"/>
      <pc:docMkLst>
        <pc:docMk/>
      </pc:docMkLst>
      <pc:sldChg chg="modSp mod">
        <pc:chgData name="Long B Nguyen" userId="f59fb8f3-a021-417a-8bc1-65c8d471c621" providerId="ADAL" clId="{09EBCD6D-3E32-1447-A1AF-87925F52689B}" dt="2021-05-17T13:13:38.226" v="2005" actId="20577"/>
        <pc:sldMkLst>
          <pc:docMk/>
          <pc:sldMk cId="4247104139" sldId="256"/>
        </pc:sldMkLst>
        <pc:spChg chg="mod">
          <ac:chgData name="Long B Nguyen" userId="f59fb8f3-a021-417a-8bc1-65c8d471c621" providerId="ADAL" clId="{09EBCD6D-3E32-1447-A1AF-87925F52689B}" dt="2021-05-17T13:13:38.226" v="2005" actId="20577"/>
          <ac:spMkLst>
            <pc:docMk/>
            <pc:sldMk cId="4247104139" sldId="256"/>
            <ac:spMk id="2" creationId="{6117A749-B1BA-E24B-8FB0-0604EF651FB3}"/>
          </ac:spMkLst>
        </pc:spChg>
      </pc:sldChg>
      <pc:sldChg chg="del">
        <pc:chgData name="Long B Nguyen" userId="f59fb8f3-a021-417a-8bc1-65c8d471c621" providerId="ADAL" clId="{09EBCD6D-3E32-1447-A1AF-87925F52689B}" dt="2021-05-17T12:18:23.192" v="23" actId="2696"/>
        <pc:sldMkLst>
          <pc:docMk/>
          <pc:sldMk cId="1088193638" sldId="302"/>
        </pc:sldMkLst>
      </pc:sldChg>
      <pc:sldChg chg="addSp delSp modSp del mod modAnim">
        <pc:chgData name="Long B Nguyen" userId="f59fb8f3-a021-417a-8bc1-65c8d471c621" providerId="ADAL" clId="{09EBCD6D-3E32-1447-A1AF-87925F52689B}" dt="2021-05-17T12:21:11.616" v="38" actId="2696"/>
        <pc:sldMkLst>
          <pc:docMk/>
          <pc:sldMk cId="1844406166" sldId="540"/>
        </pc:sldMkLst>
        <pc:spChg chg="del mod">
          <ac:chgData name="Long B Nguyen" userId="f59fb8f3-a021-417a-8bc1-65c8d471c621" providerId="ADAL" clId="{09EBCD6D-3E32-1447-A1AF-87925F52689B}" dt="2021-05-17T12:21:06.915" v="36" actId="478"/>
          <ac:spMkLst>
            <pc:docMk/>
            <pc:sldMk cId="1844406166" sldId="540"/>
            <ac:spMk id="6146" creationId="{EAA042DF-FAF2-DA4B-9FB9-A8E93FAB0389}"/>
          </ac:spMkLst>
        </pc:spChg>
        <pc:spChg chg="mod">
          <ac:chgData name="Long B Nguyen" userId="f59fb8f3-a021-417a-8bc1-65c8d471c621" providerId="ADAL" clId="{09EBCD6D-3E32-1447-A1AF-87925F52689B}" dt="2021-05-17T12:20:17.224" v="31" actId="20577"/>
          <ac:spMkLst>
            <pc:docMk/>
            <pc:sldMk cId="1844406166" sldId="540"/>
            <ac:spMk id="186370" creationId="{C5506108-D6E6-9641-98CC-A9DA92AF0478}"/>
          </ac:spMkLst>
        </pc:spChg>
        <pc:picChg chg="add del">
          <ac:chgData name="Long B Nguyen" userId="f59fb8f3-a021-417a-8bc1-65c8d471c621" providerId="ADAL" clId="{09EBCD6D-3E32-1447-A1AF-87925F52689B}" dt="2021-05-17T12:21:07.816" v="37" actId="478"/>
          <ac:picMkLst>
            <pc:docMk/>
            <pc:sldMk cId="1844406166" sldId="540"/>
            <ac:picMk id="3" creationId="{CC09CF2C-F8FB-0E46-8140-AB8E9EEBFA5C}"/>
          </ac:picMkLst>
        </pc:picChg>
      </pc:sldChg>
      <pc:sldChg chg="add">
        <pc:chgData name="Long B Nguyen" userId="f59fb8f3-a021-417a-8bc1-65c8d471c621" providerId="ADAL" clId="{09EBCD6D-3E32-1447-A1AF-87925F52689B}" dt="2021-05-17T12:20:21.876" v="33"/>
        <pc:sldMkLst>
          <pc:docMk/>
          <pc:sldMk cId="2617664950" sldId="541"/>
        </pc:sldMkLst>
      </pc:sldChg>
      <pc:sldChg chg="modSp new mod modAnim">
        <pc:chgData name="Long B Nguyen" userId="f59fb8f3-a021-417a-8bc1-65c8d471c621" providerId="ADAL" clId="{09EBCD6D-3E32-1447-A1AF-87925F52689B}" dt="2021-05-17T13:06:39.116" v="1567"/>
        <pc:sldMkLst>
          <pc:docMk/>
          <pc:sldMk cId="2179738950" sldId="542"/>
        </pc:sldMkLst>
        <pc:spChg chg="mod">
          <ac:chgData name="Long B Nguyen" userId="f59fb8f3-a021-417a-8bc1-65c8d471c621" providerId="ADAL" clId="{09EBCD6D-3E32-1447-A1AF-87925F52689B}" dt="2021-05-17T12:21:21.534" v="49" actId="1076"/>
          <ac:spMkLst>
            <pc:docMk/>
            <pc:sldMk cId="2179738950" sldId="542"/>
            <ac:spMk id="2" creationId="{F9B45207-3758-EE4E-AE72-A18C7DCF880E}"/>
          </ac:spMkLst>
        </pc:spChg>
        <pc:spChg chg="mod">
          <ac:chgData name="Long B Nguyen" userId="f59fb8f3-a021-417a-8bc1-65c8d471c621" providerId="ADAL" clId="{09EBCD6D-3E32-1447-A1AF-87925F52689B}" dt="2021-05-17T12:25:45.335" v="343" actId="14100"/>
          <ac:spMkLst>
            <pc:docMk/>
            <pc:sldMk cId="2179738950" sldId="542"/>
            <ac:spMk id="3" creationId="{93A17F48-4F51-5547-A8A8-BEB6B1341C84}"/>
          </ac:spMkLst>
        </pc:spChg>
      </pc:sldChg>
      <pc:sldChg chg="addSp delSp modSp new mod modAnim">
        <pc:chgData name="Long B Nguyen" userId="f59fb8f3-a021-417a-8bc1-65c8d471c621" providerId="ADAL" clId="{09EBCD6D-3E32-1447-A1AF-87925F52689B}" dt="2021-05-17T13:10:04.827" v="1962"/>
        <pc:sldMkLst>
          <pc:docMk/>
          <pc:sldMk cId="1470496707" sldId="543"/>
        </pc:sldMkLst>
        <pc:spChg chg="mod">
          <ac:chgData name="Long B Nguyen" userId="f59fb8f3-a021-417a-8bc1-65c8d471c621" providerId="ADAL" clId="{09EBCD6D-3E32-1447-A1AF-87925F52689B}" dt="2021-05-17T13:07:52.627" v="1593" actId="20577"/>
          <ac:spMkLst>
            <pc:docMk/>
            <pc:sldMk cId="1470496707" sldId="543"/>
            <ac:spMk id="2" creationId="{893AF10F-C12D-6B4A-84C5-206A244BF7C6}"/>
          </ac:spMkLst>
        </pc:spChg>
        <pc:spChg chg="mod">
          <ac:chgData name="Long B Nguyen" userId="f59fb8f3-a021-417a-8bc1-65c8d471c621" providerId="ADAL" clId="{09EBCD6D-3E32-1447-A1AF-87925F52689B}" dt="2021-05-17T13:09:44.763" v="1959" actId="20577"/>
          <ac:spMkLst>
            <pc:docMk/>
            <pc:sldMk cId="1470496707" sldId="543"/>
            <ac:spMk id="3" creationId="{8EE44610-8AB0-B84C-9003-2B8BA850F328}"/>
          </ac:spMkLst>
        </pc:spChg>
        <pc:picChg chg="add del">
          <ac:chgData name="Long B Nguyen" userId="f59fb8f3-a021-417a-8bc1-65c8d471c621" providerId="ADAL" clId="{09EBCD6D-3E32-1447-A1AF-87925F52689B}" dt="2021-05-17T12:38:02.805" v="844" actId="478"/>
          <ac:picMkLst>
            <pc:docMk/>
            <pc:sldMk cId="1470496707" sldId="543"/>
            <ac:picMk id="5" creationId="{F90046AD-7DA6-F24E-BA81-3FFD8A80B892}"/>
          </ac:picMkLst>
        </pc:picChg>
      </pc:sldChg>
      <pc:sldChg chg="modSp add mod">
        <pc:chgData name="Long B Nguyen" userId="f59fb8f3-a021-417a-8bc1-65c8d471c621" providerId="ADAL" clId="{09EBCD6D-3E32-1447-A1AF-87925F52689B}" dt="2021-05-18T17:55:30.701" v="2328" actId="20577"/>
        <pc:sldMkLst>
          <pc:docMk/>
          <pc:sldMk cId="805492927" sldId="544"/>
        </pc:sldMkLst>
        <pc:spChg chg="mod">
          <ac:chgData name="Long B Nguyen" userId="f59fb8f3-a021-417a-8bc1-65c8d471c621" providerId="ADAL" clId="{09EBCD6D-3E32-1447-A1AF-87925F52689B}" dt="2021-05-17T12:26:39.050" v="355" actId="20577"/>
          <ac:spMkLst>
            <pc:docMk/>
            <pc:sldMk cId="805492927" sldId="544"/>
            <ac:spMk id="2" creationId="{F9B45207-3758-EE4E-AE72-A18C7DCF880E}"/>
          </ac:spMkLst>
        </pc:spChg>
        <pc:spChg chg="mod">
          <ac:chgData name="Long B Nguyen" userId="f59fb8f3-a021-417a-8bc1-65c8d471c621" providerId="ADAL" clId="{09EBCD6D-3E32-1447-A1AF-87925F52689B}" dt="2021-05-18T17:55:30.701" v="2328" actId="20577"/>
          <ac:spMkLst>
            <pc:docMk/>
            <pc:sldMk cId="805492927" sldId="544"/>
            <ac:spMk id="3" creationId="{93A17F48-4F51-5547-A8A8-BEB6B1341C84}"/>
          </ac:spMkLst>
        </pc:spChg>
      </pc:sldChg>
      <pc:sldChg chg="add del">
        <pc:chgData name="Long B Nguyen" userId="f59fb8f3-a021-417a-8bc1-65c8d471c621" providerId="ADAL" clId="{09EBCD6D-3E32-1447-A1AF-87925F52689B}" dt="2021-05-17T12:26:27.928" v="346" actId="2696"/>
        <pc:sldMkLst>
          <pc:docMk/>
          <pc:sldMk cId="3743420203" sldId="544"/>
        </pc:sldMkLst>
      </pc:sldChg>
      <pc:sldChg chg="add">
        <pc:chgData name="Long B Nguyen" userId="f59fb8f3-a021-417a-8bc1-65c8d471c621" providerId="ADAL" clId="{09EBCD6D-3E32-1447-A1AF-87925F52689B}" dt="2021-05-18T17:53:07.750" v="2277"/>
        <pc:sldMkLst>
          <pc:docMk/>
          <pc:sldMk cId="593690865" sldId="545"/>
        </pc:sldMkLst>
      </pc:sldChg>
      <pc:sldChg chg="addSp modSp new del mod">
        <pc:chgData name="Long B Nguyen" userId="f59fb8f3-a021-417a-8bc1-65c8d471c621" providerId="ADAL" clId="{09EBCD6D-3E32-1447-A1AF-87925F52689B}" dt="2021-05-18T17:53:05.035" v="2276" actId="2696"/>
        <pc:sldMkLst>
          <pc:docMk/>
          <pc:sldMk cId="3021435203" sldId="545"/>
        </pc:sldMkLst>
        <pc:spChg chg="mod">
          <ac:chgData name="Long B Nguyen" userId="f59fb8f3-a021-417a-8bc1-65c8d471c621" providerId="ADAL" clId="{09EBCD6D-3E32-1447-A1AF-87925F52689B}" dt="2021-05-17T12:32:49.775" v="582" actId="1076"/>
          <ac:spMkLst>
            <pc:docMk/>
            <pc:sldMk cId="3021435203" sldId="545"/>
            <ac:spMk id="2" creationId="{DFC6737B-C2EF-3F44-90BB-2743686986C3}"/>
          </ac:spMkLst>
        </pc:spChg>
        <pc:picChg chg="add mod">
          <ac:chgData name="Long B Nguyen" userId="f59fb8f3-a021-417a-8bc1-65c8d471c621" providerId="ADAL" clId="{09EBCD6D-3E32-1447-A1AF-87925F52689B}" dt="2021-05-17T12:32:53.071" v="583" actId="1076"/>
          <ac:picMkLst>
            <pc:docMk/>
            <pc:sldMk cId="3021435203" sldId="545"/>
            <ac:picMk id="5" creationId="{85B581F6-849D-7642-BAC8-DF1ECE9A39D6}"/>
          </ac:picMkLst>
        </pc:picChg>
      </pc:sldChg>
      <pc:sldChg chg="modSp add mod modAnim">
        <pc:chgData name="Long B Nguyen" userId="f59fb8f3-a021-417a-8bc1-65c8d471c621" providerId="ADAL" clId="{09EBCD6D-3E32-1447-A1AF-87925F52689B}" dt="2021-05-17T13:07:08.860" v="1571"/>
        <pc:sldMkLst>
          <pc:docMk/>
          <pc:sldMk cId="1964010373" sldId="546"/>
        </pc:sldMkLst>
        <pc:spChg chg="mod">
          <ac:chgData name="Long B Nguyen" userId="f59fb8f3-a021-417a-8bc1-65c8d471c621" providerId="ADAL" clId="{09EBCD6D-3E32-1447-A1AF-87925F52689B}" dt="2021-05-17T12:38:22.565" v="848" actId="20577"/>
          <ac:spMkLst>
            <pc:docMk/>
            <pc:sldMk cId="1964010373" sldId="546"/>
            <ac:spMk id="3" creationId="{8EE44610-8AB0-B84C-9003-2B8BA850F328}"/>
          </ac:spMkLst>
        </pc:spChg>
        <pc:picChg chg="mod">
          <ac:chgData name="Long B Nguyen" userId="f59fb8f3-a021-417a-8bc1-65c8d471c621" providerId="ADAL" clId="{09EBCD6D-3E32-1447-A1AF-87925F52689B}" dt="2021-05-17T12:38:30.283" v="849" actId="1076"/>
          <ac:picMkLst>
            <pc:docMk/>
            <pc:sldMk cId="1964010373" sldId="546"/>
            <ac:picMk id="5" creationId="{F90046AD-7DA6-F24E-BA81-3FFD8A80B892}"/>
          </ac:picMkLst>
        </pc:picChg>
      </pc:sldChg>
      <pc:sldChg chg="modSp add mod modAnim">
        <pc:chgData name="Long B Nguyen" userId="f59fb8f3-a021-417a-8bc1-65c8d471c621" providerId="ADAL" clId="{09EBCD6D-3E32-1447-A1AF-87925F52689B}" dt="2021-05-17T13:11:59.997" v="1978" actId="113"/>
        <pc:sldMkLst>
          <pc:docMk/>
          <pc:sldMk cId="1086886768" sldId="547"/>
        </pc:sldMkLst>
        <pc:spChg chg="mod">
          <ac:chgData name="Long B Nguyen" userId="f59fb8f3-a021-417a-8bc1-65c8d471c621" providerId="ADAL" clId="{09EBCD6D-3E32-1447-A1AF-87925F52689B}" dt="2021-05-17T13:11:59.997" v="1978" actId="113"/>
          <ac:spMkLst>
            <pc:docMk/>
            <pc:sldMk cId="1086886768" sldId="547"/>
            <ac:spMk id="3" creationId="{8EE44610-8AB0-B84C-9003-2B8BA850F328}"/>
          </ac:spMkLst>
        </pc:spChg>
      </pc:sldChg>
      <pc:sldChg chg="modSp add mod modAnim">
        <pc:chgData name="Long B Nguyen" userId="f59fb8f3-a021-417a-8bc1-65c8d471c621" providerId="ADAL" clId="{09EBCD6D-3E32-1447-A1AF-87925F52689B}" dt="2021-05-17T13:07:29.271" v="1575"/>
        <pc:sldMkLst>
          <pc:docMk/>
          <pc:sldMk cId="2697634557" sldId="548"/>
        </pc:sldMkLst>
        <pc:spChg chg="mod">
          <ac:chgData name="Long B Nguyen" userId="f59fb8f3-a021-417a-8bc1-65c8d471c621" providerId="ADAL" clId="{09EBCD6D-3E32-1447-A1AF-87925F52689B}" dt="2021-05-17T12:41:14.963" v="891" actId="20577"/>
          <ac:spMkLst>
            <pc:docMk/>
            <pc:sldMk cId="2697634557" sldId="548"/>
            <ac:spMk id="3" creationId="{8EE44610-8AB0-B84C-9003-2B8BA850F328}"/>
          </ac:spMkLst>
        </pc:spChg>
      </pc:sldChg>
      <pc:sldChg chg="modSp add mod">
        <pc:chgData name="Long B Nguyen" userId="f59fb8f3-a021-417a-8bc1-65c8d471c621" providerId="ADAL" clId="{09EBCD6D-3E32-1447-A1AF-87925F52689B}" dt="2021-05-17T13:13:20.213" v="1991" actId="20577"/>
        <pc:sldMkLst>
          <pc:docMk/>
          <pc:sldMk cId="1253310971" sldId="549"/>
        </pc:sldMkLst>
        <pc:spChg chg="mod">
          <ac:chgData name="Long B Nguyen" userId="f59fb8f3-a021-417a-8bc1-65c8d471c621" providerId="ADAL" clId="{09EBCD6D-3E32-1447-A1AF-87925F52689B}" dt="2021-05-17T12:40:17.481" v="883" actId="20577"/>
          <ac:spMkLst>
            <pc:docMk/>
            <pc:sldMk cId="1253310971" sldId="549"/>
            <ac:spMk id="2" creationId="{893AF10F-C12D-6B4A-84C5-206A244BF7C6}"/>
          </ac:spMkLst>
        </pc:spChg>
        <pc:spChg chg="mod">
          <ac:chgData name="Long B Nguyen" userId="f59fb8f3-a021-417a-8bc1-65c8d471c621" providerId="ADAL" clId="{09EBCD6D-3E32-1447-A1AF-87925F52689B}" dt="2021-05-17T13:13:20.213" v="1991" actId="20577"/>
          <ac:spMkLst>
            <pc:docMk/>
            <pc:sldMk cId="1253310971" sldId="549"/>
            <ac:spMk id="3" creationId="{8EE44610-8AB0-B84C-9003-2B8BA850F328}"/>
          </ac:spMkLst>
        </pc:spChg>
      </pc:sldChg>
      <pc:sldChg chg="modSp add mod modAnim">
        <pc:chgData name="Long B Nguyen" userId="f59fb8f3-a021-417a-8bc1-65c8d471c621" providerId="ADAL" clId="{09EBCD6D-3E32-1447-A1AF-87925F52689B}" dt="2021-05-17T13:12:13.783" v="1980" actId="113"/>
        <pc:sldMkLst>
          <pc:docMk/>
          <pc:sldMk cId="2046665042" sldId="550"/>
        </pc:sldMkLst>
        <pc:spChg chg="mod">
          <ac:chgData name="Long B Nguyen" userId="f59fb8f3-a021-417a-8bc1-65c8d471c621" providerId="ADAL" clId="{09EBCD6D-3E32-1447-A1AF-87925F52689B}" dt="2021-05-17T13:12:13.783" v="1980" actId="113"/>
          <ac:spMkLst>
            <pc:docMk/>
            <pc:sldMk cId="2046665042" sldId="550"/>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466770109" sldId="551"/>
        </pc:sldMkLst>
      </pc:sldChg>
      <pc:sldChg chg="modSp add mod">
        <pc:chgData name="Long B Nguyen" userId="f59fb8f3-a021-417a-8bc1-65c8d471c621" providerId="ADAL" clId="{09EBCD6D-3E32-1447-A1AF-87925F52689B}" dt="2021-05-17T13:12:20.264" v="1981" actId="113"/>
        <pc:sldMkLst>
          <pc:docMk/>
          <pc:sldMk cId="2482590100" sldId="551"/>
        </pc:sldMkLst>
        <pc:spChg chg="mod">
          <ac:chgData name="Long B Nguyen" userId="f59fb8f3-a021-417a-8bc1-65c8d471c621" providerId="ADAL" clId="{09EBCD6D-3E32-1447-A1AF-87925F52689B}" dt="2021-05-17T13:12:20.264" v="1981" actId="113"/>
          <ac:spMkLst>
            <pc:docMk/>
            <pc:sldMk cId="2482590100" sldId="551"/>
            <ac:spMk id="3" creationId="{8EE44610-8AB0-B84C-9003-2B8BA850F328}"/>
          </ac:spMkLst>
        </pc:spChg>
      </pc:sldChg>
      <pc:sldChg chg="addSp modSp add mod modAnim">
        <pc:chgData name="Long B Nguyen" userId="f59fb8f3-a021-417a-8bc1-65c8d471c621" providerId="ADAL" clId="{09EBCD6D-3E32-1447-A1AF-87925F52689B}" dt="2021-05-17T13:12:27.062" v="1983" actId="113"/>
        <pc:sldMkLst>
          <pc:docMk/>
          <pc:sldMk cId="2441235609" sldId="552"/>
        </pc:sldMkLst>
        <pc:spChg chg="mod">
          <ac:chgData name="Long B Nguyen" userId="f59fb8f3-a021-417a-8bc1-65c8d471c621" providerId="ADAL" clId="{09EBCD6D-3E32-1447-A1AF-87925F52689B}" dt="2021-05-17T13:12:27.062" v="1983" actId="113"/>
          <ac:spMkLst>
            <pc:docMk/>
            <pc:sldMk cId="2441235609" sldId="552"/>
            <ac:spMk id="3" creationId="{8EE44610-8AB0-B84C-9003-2B8BA850F328}"/>
          </ac:spMkLst>
        </pc:spChg>
        <pc:picChg chg="add mod">
          <ac:chgData name="Long B Nguyen" userId="f59fb8f3-a021-417a-8bc1-65c8d471c621" providerId="ADAL" clId="{09EBCD6D-3E32-1447-A1AF-87925F52689B}" dt="2021-05-17T12:49:39.057" v="946" actId="1076"/>
          <ac:picMkLst>
            <pc:docMk/>
            <pc:sldMk cId="2441235609" sldId="552"/>
            <ac:picMk id="5" creationId="{1B4B8285-7339-B742-85B6-2C1BE39A8871}"/>
          </ac:picMkLst>
        </pc:picChg>
      </pc:sldChg>
      <pc:sldChg chg="del">
        <pc:chgData name="Long B Nguyen" userId="f59fb8f3-a021-417a-8bc1-65c8d471c621" providerId="ADAL" clId="{09EBCD6D-3E32-1447-A1AF-87925F52689B}" dt="2021-05-17T12:18:23.192" v="23" actId="2696"/>
        <pc:sldMkLst>
          <pc:docMk/>
          <pc:sldMk cId="3614929084" sldId="552"/>
        </pc:sldMkLst>
      </pc:sldChg>
      <pc:sldChg chg="add del">
        <pc:chgData name="Long B Nguyen" userId="f59fb8f3-a021-417a-8bc1-65c8d471c621" providerId="ADAL" clId="{09EBCD6D-3E32-1447-A1AF-87925F52689B}" dt="2021-05-17T12:45:36.966" v="926" actId="2696"/>
        <pc:sldMkLst>
          <pc:docMk/>
          <pc:sldMk cId="2407725389" sldId="553"/>
        </pc:sldMkLst>
      </pc:sldChg>
      <pc:sldChg chg="addSp delSp modSp add mod modAnim">
        <pc:chgData name="Long B Nguyen" userId="f59fb8f3-a021-417a-8bc1-65c8d471c621" providerId="ADAL" clId="{09EBCD6D-3E32-1447-A1AF-87925F52689B}" dt="2021-05-17T13:12:46.142" v="1986" actId="113"/>
        <pc:sldMkLst>
          <pc:docMk/>
          <pc:sldMk cId="3468078659" sldId="553"/>
        </pc:sldMkLst>
        <pc:spChg chg="mod">
          <ac:chgData name="Long B Nguyen" userId="f59fb8f3-a021-417a-8bc1-65c8d471c621" providerId="ADAL" clId="{09EBCD6D-3E32-1447-A1AF-87925F52689B}" dt="2021-05-17T13:12:46.142" v="1986" actId="113"/>
          <ac:spMkLst>
            <pc:docMk/>
            <pc:sldMk cId="3468078659" sldId="553"/>
            <ac:spMk id="3" creationId="{8EE44610-8AB0-B84C-9003-2B8BA850F328}"/>
          </ac:spMkLst>
        </pc:spChg>
        <pc:picChg chg="add del mod">
          <ac:chgData name="Long B Nguyen" userId="f59fb8f3-a021-417a-8bc1-65c8d471c621" providerId="ADAL" clId="{09EBCD6D-3E32-1447-A1AF-87925F52689B}" dt="2021-05-17T12:53:52.160" v="958" actId="478"/>
          <ac:picMkLst>
            <pc:docMk/>
            <pc:sldMk cId="3468078659" sldId="553"/>
            <ac:picMk id="5" creationId="{79B1DB9F-9106-2F49-8A5E-505E5FF2E87A}"/>
          </ac:picMkLst>
        </pc:picChg>
        <pc:picChg chg="add mod">
          <ac:chgData name="Long B Nguyen" userId="f59fb8f3-a021-417a-8bc1-65c8d471c621" providerId="ADAL" clId="{09EBCD6D-3E32-1447-A1AF-87925F52689B}" dt="2021-05-17T12:54:27.061" v="966" actId="1076"/>
          <ac:picMkLst>
            <pc:docMk/>
            <pc:sldMk cId="3468078659" sldId="553"/>
            <ac:picMk id="6" creationId="{A7DF7F21-37AB-604D-989E-273A39E009F7}"/>
          </ac:picMkLst>
        </pc:picChg>
      </pc:sldChg>
      <pc:sldChg chg="del">
        <pc:chgData name="Long B Nguyen" userId="f59fb8f3-a021-417a-8bc1-65c8d471c621" providerId="ADAL" clId="{09EBCD6D-3E32-1447-A1AF-87925F52689B}" dt="2021-05-17T12:18:23.192" v="23" actId="2696"/>
        <pc:sldMkLst>
          <pc:docMk/>
          <pc:sldMk cId="3802582321" sldId="553"/>
        </pc:sldMkLst>
      </pc:sldChg>
      <pc:sldChg chg="del">
        <pc:chgData name="Long B Nguyen" userId="f59fb8f3-a021-417a-8bc1-65c8d471c621" providerId="ADAL" clId="{09EBCD6D-3E32-1447-A1AF-87925F52689B}" dt="2021-05-17T12:18:23.192" v="23" actId="2696"/>
        <pc:sldMkLst>
          <pc:docMk/>
          <pc:sldMk cId="394221605" sldId="554"/>
        </pc:sldMkLst>
      </pc:sldChg>
      <pc:sldChg chg="modSp add mod modAnim">
        <pc:chgData name="Long B Nguyen" userId="f59fb8f3-a021-417a-8bc1-65c8d471c621" providerId="ADAL" clId="{09EBCD6D-3E32-1447-A1AF-87925F52689B}" dt="2021-05-17T13:11:08.966" v="1972"/>
        <pc:sldMkLst>
          <pc:docMk/>
          <pc:sldMk cId="3694330075" sldId="554"/>
        </pc:sldMkLst>
        <pc:spChg chg="mod">
          <ac:chgData name="Long B Nguyen" userId="f59fb8f3-a021-417a-8bc1-65c8d471c621" providerId="ADAL" clId="{09EBCD6D-3E32-1447-A1AF-87925F52689B}" dt="2021-05-17T12:56:26.941" v="982" actId="20577"/>
          <ac:spMkLst>
            <pc:docMk/>
            <pc:sldMk cId="3694330075" sldId="554"/>
            <ac:spMk id="3" creationId="{8EE44610-8AB0-B84C-9003-2B8BA850F328}"/>
          </ac:spMkLst>
        </pc:spChg>
      </pc:sldChg>
      <pc:sldChg chg="modSp add mod modAnim">
        <pc:chgData name="Long B Nguyen" userId="f59fb8f3-a021-417a-8bc1-65c8d471c621" providerId="ADAL" clId="{09EBCD6D-3E32-1447-A1AF-87925F52689B}" dt="2021-05-17T13:11:15.854" v="1974"/>
        <pc:sldMkLst>
          <pc:docMk/>
          <pc:sldMk cId="2056741379" sldId="555"/>
        </pc:sldMkLst>
        <pc:spChg chg="mod">
          <ac:chgData name="Long B Nguyen" userId="f59fb8f3-a021-417a-8bc1-65c8d471c621" providerId="ADAL" clId="{09EBCD6D-3E32-1447-A1AF-87925F52689B}" dt="2021-05-17T12:59:44.465" v="1005" actId="113"/>
          <ac:spMkLst>
            <pc:docMk/>
            <pc:sldMk cId="2056741379" sldId="555"/>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114242178" sldId="556"/>
        </pc:sldMkLst>
      </pc:sldChg>
      <pc:sldChg chg="modSp add mod modAnim">
        <pc:chgData name="Long B Nguyen" userId="f59fb8f3-a021-417a-8bc1-65c8d471c621" providerId="ADAL" clId="{09EBCD6D-3E32-1447-A1AF-87925F52689B}" dt="2021-05-17T13:11:23.273" v="1975"/>
        <pc:sldMkLst>
          <pc:docMk/>
          <pc:sldMk cId="2208601633" sldId="556"/>
        </pc:sldMkLst>
        <pc:spChg chg="mod">
          <ac:chgData name="Long B Nguyen" userId="f59fb8f3-a021-417a-8bc1-65c8d471c621" providerId="ADAL" clId="{09EBCD6D-3E32-1447-A1AF-87925F52689B}" dt="2021-05-17T13:01:15.475" v="1058" actId="20577"/>
          <ac:spMkLst>
            <pc:docMk/>
            <pc:sldMk cId="2208601633" sldId="556"/>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2431525960" sldId="557"/>
        </pc:sldMkLst>
      </pc:sldChg>
      <pc:sldChg chg="addSp delSp modSp add mod modAnim">
        <pc:chgData name="Long B Nguyen" userId="f59fb8f3-a021-417a-8bc1-65c8d471c621" providerId="ADAL" clId="{09EBCD6D-3E32-1447-A1AF-87925F52689B}" dt="2021-05-17T13:13:13.905" v="1989" actId="113"/>
        <pc:sldMkLst>
          <pc:docMk/>
          <pc:sldMk cId="2688033915" sldId="557"/>
        </pc:sldMkLst>
        <pc:spChg chg="mod">
          <ac:chgData name="Long B Nguyen" userId="f59fb8f3-a021-417a-8bc1-65c8d471c621" providerId="ADAL" clId="{09EBCD6D-3E32-1447-A1AF-87925F52689B}" dt="2021-05-17T13:13:13.905" v="1989" actId="113"/>
          <ac:spMkLst>
            <pc:docMk/>
            <pc:sldMk cId="2688033915" sldId="557"/>
            <ac:spMk id="3" creationId="{8EE44610-8AB0-B84C-9003-2B8BA850F328}"/>
          </ac:spMkLst>
        </pc:spChg>
        <pc:picChg chg="add del">
          <ac:chgData name="Long B Nguyen" userId="f59fb8f3-a021-417a-8bc1-65c8d471c621" providerId="ADAL" clId="{09EBCD6D-3E32-1447-A1AF-87925F52689B}" dt="2021-05-17T13:05:13.361" v="1434" actId="478"/>
          <ac:picMkLst>
            <pc:docMk/>
            <pc:sldMk cId="2688033915" sldId="557"/>
            <ac:picMk id="5" creationId="{3278C868-0CA9-294E-9D02-FACB9C3D4C52}"/>
          </ac:picMkLst>
        </pc:picChg>
      </pc:sldChg>
      <pc:sldChg chg="addSp delSp modSp add mod modAnim">
        <pc:chgData name="Long B Nguyen" userId="f59fb8f3-a021-417a-8bc1-65c8d471c621" providerId="ADAL" clId="{09EBCD6D-3E32-1447-A1AF-87925F52689B}" dt="2021-05-17T14:35:00.472" v="2275"/>
        <pc:sldMkLst>
          <pc:docMk/>
          <pc:sldMk cId="709272090" sldId="558"/>
        </pc:sldMkLst>
        <pc:spChg chg="mod">
          <ac:chgData name="Long B Nguyen" userId="f59fb8f3-a021-417a-8bc1-65c8d471c621" providerId="ADAL" clId="{09EBCD6D-3E32-1447-A1AF-87925F52689B}" dt="2021-05-17T14:34:53.123" v="2274" actId="20577"/>
          <ac:spMkLst>
            <pc:docMk/>
            <pc:sldMk cId="709272090" sldId="558"/>
            <ac:spMk id="3" creationId="{8EE44610-8AB0-B84C-9003-2B8BA850F328}"/>
          </ac:spMkLst>
        </pc:spChg>
        <pc:picChg chg="del">
          <ac:chgData name="Long B Nguyen" userId="f59fb8f3-a021-417a-8bc1-65c8d471c621" providerId="ADAL" clId="{09EBCD6D-3E32-1447-A1AF-87925F52689B}" dt="2021-05-17T13:05:27.706" v="1437" actId="478"/>
          <ac:picMkLst>
            <pc:docMk/>
            <pc:sldMk cId="709272090" sldId="558"/>
            <ac:picMk id="5" creationId="{3278C868-0CA9-294E-9D02-FACB9C3D4C52}"/>
          </ac:picMkLst>
        </pc:picChg>
        <pc:picChg chg="add del mod">
          <ac:chgData name="Long B Nguyen" userId="f59fb8f3-a021-417a-8bc1-65c8d471c621" providerId="ADAL" clId="{09EBCD6D-3E32-1447-A1AF-87925F52689B}" dt="2021-05-17T14:18:57.892" v="2077" actId="478"/>
          <ac:picMkLst>
            <pc:docMk/>
            <pc:sldMk cId="709272090" sldId="558"/>
            <ac:picMk id="6" creationId="{BCFCA236-B751-EA47-BABB-67EA43DD36B2}"/>
          </ac:picMkLst>
        </pc:picChg>
        <pc:picChg chg="add mod">
          <ac:chgData name="Long B Nguyen" userId="f59fb8f3-a021-417a-8bc1-65c8d471c621" providerId="ADAL" clId="{09EBCD6D-3E32-1447-A1AF-87925F52689B}" dt="2021-05-17T14:34:35.512" v="2187" actId="14100"/>
          <ac:picMkLst>
            <pc:docMk/>
            <pc:sldMk cId="709272090" sldId="558"/>
            <ac:picMk id="7" creationId="{7A5C2D1D-0A80-0949-8104-F3D9F197AED3}"/>
          </ac:picMkLst>
        </pc:picChg>
      </pc:sldChg>
      <pc:sldChg chg="modSp add mod modAnim">
        <pc:chgData name="Long B Nguyen" userId="f59fb8f3-a021-417a-8bc1-65c8d471c621" providerId="ADAL" clId="{09EBCD6D-3E32-1447-A1AF-87925F52689B}" dt="2021-05-17T13:10:17.405" v="1966"/>
        <pc:sldMkLst>
          <pc:docMk/>
          <pc:sldMk cId="24133132" sldId="559"/>
        </pc:sldMkLst>
        <pc:spChg chg="mod">
          <ac:chgData name="Long B Nguyen" userId="f59fb8f3-a021-417a-8bc1-65c8d471c621" providerId="ADAL" clId="{09EBCD6D-3E32-1447-A1AF-87925F52689B}" dt="2021-05-17T13:09:54.911" v="1960"/>
          <ac:spMkLst>
            <pc:docMk/>
            <pc:sldMk cId="24133132" sldId="559"/>
            <ac:spMk id="3" creationId="{8EE44610-8AB0-B84C-9003-2B8BA850F328}"/>
          </ac:spMkLst>
        </pc:spChg>
      </pc:sldChg>
      <pc:sldChg chg="del">
        <pc:chgData name="Long B Nguyen" userId="f59fb8f3-a021-417a-8bc1-65c8d471c621" providerId="ADAL" clId="{09EBCD6D-3E32-1447-A1AF-87925F52689B}" dt="2021-05-17T12:18:23.192" v="23" actId="2696"/>
        <pc:sldMkLst>
          <pc:docMk/>
          <pc:sldMk cId="1567828261" sldId="559"/>
        </pc:sldMkLst>
      </pc:sldChg>
      <pc:sldChg chg="del">
        <pc:chgData name="Long B Nguyen" userId="f59fb8f3-a021-417a-8bc1-65c8d471c621" providerId="ADAL" clId="{09EBCD6D-3E32-1447-A1AF-87925F52689B}" dt="2021-05-17T12:18:23.192" v="23" actId="2696"/>
        <pc:sldMkLst>
          <pc:docMk/>
          <pc:sldMk cId="2659410340" sldId="560"/>
        </pc:sldMkLst>
      </pc:sldChg>
      <pc:sldChg chg="addSp delSp modSp add mod modAnim">
        <pc:chgData name="Long B Nguyen" userId="f59fb8f3-a021-417a-8bc1-65c8d471c621" providerId="ADAL" clId="{09EBCD6D-3E32-1447-A1AF-87925F52689B}" dt="2021-05-19T16:34:57.578" v="2951" actId="20577"/>
        <pc:sldMkLst>
          <pc:docMk/>
          <pc:sldMk cId="2939906830" sldId="560"/>
        </pc:sldMkLst>
        <pc:spChg chg="mod">
          <ac:chgData name="Long B Nguyen" userId="f59fb8f3-a021-417a-8bc1-65c8d471c621" providerId="ADAL" clId="{09EBCD6D-3E32-1447-A1AF-87925F52689B}" dt="2021-05-19T13:16:24.668" v="2397" actId="20577"/>
          <ac:spMkLst>
            <pc:docMk/>
            <pc:sldMk cId="2939906830" sldId="560"/>
            <ac:spMk id="2" creationId="{893AF10F-C12D-6B4A-84C5-206A244BF7C6}"/>
          </ac:spMkLst>
        </pc:spChg>
        <pc:spChg chg="mod">
          <ac:chgData name="Long B Nguyen" userId="f59fb8f3-a021-417a-8bc1-65c8d471c621" providerId="ADAL" clId="{09EBCD6D-3E32-1447-A1AF-87925F52689B}" dt="2021-05-19T16:34:57.578" v="2951" actId="20577"/>
          <ac:spMkLst>
            <pc:docMk/>
            <pc:sldMk cId="2939906830" sldId="560"/>
            <ac:spMk id="3" creationId="{8EE44610-8AB0-B84C-9003-2B8BA850F328}"/>
          </ac:spMkLst>
        </pc:spChg>
        <pc:picChg chg="add del mod">
          <ac:chgData name="Long B Nguyen" userId="f59fb8f3-a021-417a-8bc1-65c8d471c621" providerId="ADAL" clId="{09EBCD6D-3E32-1447-A1AF-87925F52689B}" dt="2021-05-19T13:16:32.127" v="2398" actId="478"/>
          <ac:picMkLst>
            <pc:docMk/>
            <pc:sldMk cId="2939906830" sldId="560"/>
            <ac:picMk id="5" creationId="{615A3C70-A212-3244-91FB-F6D8F29D15D1}"/>
          </ac:picMkLst>
        </pc:picChg>
        <pc:picChg chg="del">
          <ac:chgData name="Long B Nguyen" userId="f59fb8f3-a021-417a-8bc1-65c8d471c621" providerId="ADAL" clId="{09EBCD6D-3E32-1447-A1AF-87925F52689B}" dt="2021-05-18T18:00:18.572" v="2330" actId="478"/>
          <ac:picMkLst>
            <pc:docMk/>
            <pc:sldMk cId="2939906830" sldId="560"/>
            <ac:picMk id="7" creationId="{7A5C2D1D-0A80-0949-8104-F3D9F197AED3}"/>
          </ac:picMkLst>
        </pc:picChg>
      </pc:sldChg>
      <pc:sldChg chg="modSp new del mod">
        <pc:chgData name="Long B Nguyen" userId="f59fb8f3-a021-417a-8bc1-65c8d471c621" providerId="ADAL" clId="{09EBCD6D-3E32-1447-A1AF-87925F52689B}" dt="2021-05-17T13:14:54.313" v="2073" actId="2696"/>
        <pc:sldMkLst>
          <pc:docMk/>
          <pc:sldMk cId="2989218153" sldId="560"/>
        </pc:sldMkLst>
        <pc:spChg chg="mod">
          <ac:chgData name="Long B Nguyen" userId="f59fb8f3-a021-417a-8bc1-65c8d471c621" providerId="ADAL" clId="{09EBCD6D-3E32-1447-A1AF-87925F52689B}" dt="2021-05-17T13:14:24.717" v="2023" actId="20577"/>
          <ac:spMkLst>
            <pc:docMk/>
            <pc:sldMk cId="2989218153" sldId="560"/>
            <ac:spMk id="2" creationId="{D3412187-9AB6-EF41-B564-7CC28D431038}"/>
          </ac:spMkLst>
        </pc:spChg>
        <pc:spChg chg="mod">
          <ac:chgData name="Long B Nguyen" userId="f59fb8f3-a021-417a-8bc1-65c8d471c621" providerId="ADAL" clId="{09EBCD6D-3E32-1447-A1AF-87925F52689B}" dt="2021-05-17T13:14:34.330" v="2072" actId="20577"/>
          <ac:spMkLst>
            <pc:docMk/>
            <pc:sldMk cId="2989218153" sldId="560"/>
            <ac:spMk id="3" creationId="{5F26BB9D-30AB-F740-8A01-E8BD8C76AD59}"/>
          </ac:spMkLst>
        </pc:spChg>
      </pc:sldChg>
      <pc:sldChg chg="del">
        <pc:chgData name="Long B Nguyen" userId="f59fb8f3-a021-417a-8bc1-65c8d471c621" providerId="ADAL" clId="{09EBCD6D-3E32-1447-A1AF-87925F52689B}" dt="2021-05-17T12:18:23.192" v="23" actId="2696"/>
        <pc:sldMkLst>
          <pc:docMk/>
          <pc:sldMk cId="1610208212" sldId="561"/>
        </pc:sldMkLst>
      </pc:sldChg>
      <pc:sldChg chg="addSp delSp modSp add mod modAnim">
        <pc:chgData name="Long B Nguyen" userId="f59fb8f3-a021-417a-8bc1-65c8d471c621" providerId="ADAL" clId="{09EBCD6D-3E32-1447-A1AF-87925F52689B}" dt="2021-05-20T12:34:57.155" v="3666"/>
        <pc:sldMkLst>
          <pc:docMk/>
          <pc:sldMk cId="2594530262" sldId="561"/>
        </pc:sldMkLst>
        <pc:spChg chg="mod">
          <ac:chgData name="Long B Nguyen" userId="f59fb8f3-a021-417a-8bc1-65c8d471c621" providerId="ADAL" clId="{09EBCD6D-3E32-1447-A1AF-87925F52689B}" dt="2021-05-19T13:20:14.001" v="2420" actId="1076"/>
          <ac:spMkLst>
            <pc:docMk/>
            <pc:sldMk cId="2594530262" sldId="561"/>
            <ac:spMk id="2" creationId="{893AF10F-C12D-6B4A-84C5-206A244BF7C6}"/>
          </ac:spMkLst>
        </pc:spChg>
        <pc:spChg chg="mod">
          <ac:chgData name="Long B Nguyen" userId="f59fb8f3-a021-417a-8bc1-65c8d471c621" providerId="ADAL" clId="{09EBCD6D-3E32-1447-A1AF-87925F52689B}" dt="2021-05-19T13:22:26.178" v="2622" actId="20577"/>
          <ac:spMkLst>
            <pc:docMk/>
            <pc:sldMk cId="2594530262" sldId="561"/>
            <ac:spMk id="3" creationId="{8EE44610-8AB0-B84C-9003-2B8BA850F328}"/>
          </ac:spMkLst>
        </pc:spChg>
        <pc:picChg chg="add del mod">
          <ac:chgData name="Long B Nguyen" userId="f59fb8f3-a021-417a-8bc1-65c8d471c621" providerId="ADAL" clId="{09EBCD6D-3E32-1447-A1AF-87925F52689B}" dt="2021-05-20T12:34:41.383" v="3660" actId="478"/>
          <ac:picMkLst>
            <pc:docMk/>
            <pc:sldMk cId="2594530262" sldId="561"/>
            <ac:picMk id="5" creationId="{1625F087-9D2E-6944-ACD8-7A1956E47B0A}"/>
          </ac:picMkLst>
        </pc:picChg>
        <pc:picChg chg="add mod">
          <ac:chgData name="Long B Nguyen" userId="f59fb8f3-a021-417a-8bc1-65c8d471c621" providerId="ADAL" clId="{09EBCD6D-3E32-1447-A1AF-87925F52689B}" dt="2021-05-20T12:34:44.025" v="3663" actId="1038"/>
          <ac:picMkLst>
            <pc:docMk/>
            <pc:sldMk cId="2594530262" sldId="561"/>
            <ac:picMk id="6" creationId="{0EC6DA0F-572D-CF4A-A629-F5E4855C3710}"/>
          </ac:picMkLst>
        </pc:picChg>
      </pc:sldChg>
      <pc:sldChg chg="delSp modSp add del mod modAnim">
        <pc:chgData name="Long B Nguyen" userId="f59fb8f3-a021-417a-8bc1-65c8d471c621" providerId="ADAL" clId="{09EBCD6D-3E32-1447-A1AF-87925F52689B}" dt="2021-05-19T13:16:39.784" v="2399" actId="2696"/>
        <pc:sldMkLst>
          <pc:docMk/>
          <pc:sldMk cId="3239617378" sldId="561"/>
        </pc:sldMkLst>
        <pc:spChg chg="mod">
          <ac:chgData name="Long B Nguyen" userId="f59fb8f3-a021-417a-8bc1-65c8d471c621" providerId="ADAL" clId="{09EBCD6D-3E32-1447-A1AF-87925F52689B}" dt="2021-05-18T18:01:24.894" v="2352" actId="20577"/>
          <ac:spMkLst>
            <pc:docMk/>
            <pc:sldMk cId="3239617378" sldId="561"/>
            <ac:spMk id="2" creationId="{893AF10F-C12D-6B4A-84C5-206A244BF7C6}"/>
          </ac:spMkLst>
        </pc:spChg>
        <pc:spChg chg="mod">
          <ac:chgData name="Long B Nguyen" userId="f59fb8f3-a021-417a-8bc1-65c8d471c621" providerId="ADAL" clId="{09EBCD6D-3E32-1447-A1AF-87925F52689B}" dt="2021-05-18T18:01:27.749" v="2354" actId="20577"/>
          <ac:spMkLst>
            <pc:docMk/>
            <pc:sldMk cId="3239617378" sldId="561"/>
            <ac:spMk id="3" creationId="{8EE44610-8AB0-B84C-9003-2B8BA850F328}"/>
          </ac:spMkLst>
        </pc:spChg>
        <pc:picChg chg="del">
          <ac:chgData name="Long B Nguyen" userId="f59fb8f3-a021-417a-8bc1-65c8d471c621" providerId="ADAL" clId="{09EBCD6D-3E32-1447-A1AF-87925F52689B}" dt="2021-05-18T18:01:26.218" v="2353" actId="478"/>
          <ac:picMkLst>
            <pc:docMk/>
            <pc:sldMk cId="3239617378" sldId="561"/>
            <ac:picMk id="7" creationId="{7A5C2D1D-0A80-0949-8104-F3D9F197AED3}"/>
          </ac:picMkLst>
        </pc:picChg>
      </pc:sldChg>
      <pc:sldChg chg="delSp modSp add mod modAnim">
        <pc:chgData name="Long B Nguyen" userId="f59fb8f3-a021-417a-8bc1-65c8d471c621" providerId="ADAL" clId="{09EBCD6D-3E32-1447-A1AF-87925F52689B}" dt="2021-05-20T12:35:06.949" v="3669"/>
        <pc:sldMkLst>
          <pc:docMk/>
          <pc:sldMk cId="1250322943" sldId="562"/>
        </pc:sldMkLst>
        <pc:spChg chg="mod">
          <ac:chgData name="Long B Nguyen" userId="f59fb8f3-a021-417a-8bc1-65c8d471c621" providerId="ADAL" clId="{09EBCD6D-3E32-1447-A1AF-87925F52689B}" dt="2021-05-19T13:27:07.319" v="2678" actId="20577"/>
          <ac:spMkLst>
            <pc:docMk/>
            <pc:sldMk cId="1250322943" sldId="562"/>
            <ac:spMk id="3" creationId="{8EE44610-8AB0-B84C-9003-2B8BA850F328}"/>
          </ac:spMkLst>
        </pc:spChg>
        <pc:picChg chg="del">
          <ac:chgData name="Long B Nguyen" userId="f59fb8f3-a021-417a-8bc1-65c8d471c621" providerId="ADAL" clId="{09EBCD6D-3E32-1447-A1AF-87925F52689B}" dt="2021-05-19T13:22:36.539" v="2627" actId="478"/>
          <ac:picMkLst>
            <pc:docMk/>
            <pc:sldMk cId="1250322943" sldId="562"/>
            <ac:picMk id="5" creationId="{1625F087-9D2E-6944-ACD8-7A1956E47B0A}"/>
          </ac:picMkLst>
        </pc:picChg>
        <pc:picChg chg="del">
          <ac:chgData name="Long B Nguyen" userId="f59fb8f3-a021-417a-8bc1-65c8d471c621" providerId="ADAL" clId="{09EBCD6D-3E32-1447-A1AF-87925F52689B}" dt="2021-05-19T13:22:34.813" v="2626" actId="478"/>
          <ac:picMkLst>
            <pc:docMk/>
            <pc:sldMk cId="1250322943" sldId="562"/>
            <ac:picMk id="6" creationId="{0EC6DA0F-572D-CF4A-A629-F5E4855C3710}"/>
          </ac:picMkLst>
        </pc:picChg>
      </pc:sldChg>
      <pc:sldChg chg="add del">
        <pc:chgData name="Long B Nguyen" userId="f59fb8f3-a021-417a-8bc1-65c8d471c621" providerId="ADAL" clId="{09EBCD6D-3E32-1447-A1AF-87925F52689B}" dt="2021-05-19T13:16:39.784" v="2399" actId="2696"/>
        <pc:sldMkLst>
          <pc:docMk/>
          <pc:sldMk cId="3726617262" sldId="562"/>
        </pc:sldMkLst>
      </pc:sldChg>
      <pc:sldChg chg="add del">
        <pc:chgData name="Long B Nguyen" userId="f59fb8f3-a021-417a-8bc1-65c8d471c621" providerId="ADAL" clId="{09EBCD6D-3E32-1447-A1AF-87925F52689B}" dt="2021-05-19T13:16:39.784" v="2399" actId="2696"/>
        <pc:sldMkLst>
          <pc:docMk/>
          <pc:sldMk cId="621797290" sldId="563"/>
        </pc:sldMkLst>
      </pc:sldChg>
      <pc:sldChg chg="modSp add mod modAnim">
        <pc:chgData name="Long B Nguyen" userId="f59fb8f3-a021-417a-8bc1-65c8d471c621" providerId="ADAL" clId="{09EBCD6D-3E32-1447-A1AF-87925F52689B}" dt="2021-05-20T12:35:54.946" v="3672"/>
        <pc:sldMkLst>
          <pc:docMk/>
          <pc:sldMk cId="2551255002" sldId="563"/>
        </pc:sldMkLst>
        <pc:spChg chg="mod">
          <ac:chgData name="Long B Nguyen" userId="f59fb8f3-a021-417a-8bc1-65c8d471c621" providerId="ADAL" clId="{09EBCD6D-3E32-1447-A1AF-87925F52689B}" dt="2021-05-19T13:29:11.088" v="2701" actId="20577"/>
          <ac:spMkLst>
            <pc:docMk/>
            <pc:sldMk cId="2551255002" sldId="563"/>
            <ac:spMk id="3" creationId="{8EE44610-8AB0-B84C-9003-2B8BA850F328}"/>
          </ac:spMkLst>
        </pc:spChg>
      </pc:sldChg>
      <pc:sldChg chg="add del">
        <pc:chgData name="Long B Nguyen" userId="f59fb8f3-a021-417a-8bc1-65c8d471c621" providerId="ADAL" clId="{09EBCD6D-3E32-1447-A1AF-87925F52689B}" dt="2021-05-19T13:23:25.468" v="2655"/>
        <pc:sldMkLst>
          <pc:docMk/>
          <pc:sldMk cId="2616877189" sldId="563"/>
        </pc:sldMkLst>
      </pc:sldChg>
      <pc:sldChg chg="add del">
        <pc:chgData name="Long B Nguyen" userId="f59fb8f3-a021-417a-8bc1-65c8d471c621" providerId="ADAL" clId="{09EBCD6D-3E32-1447-A1AF-87925F52689B}" dt="2021-05-19T13:16:39.784" v="2399" actId="2696"/>
        <pc:sldMkLst>
          <pc:docMk/>
          <pc:sldMk cId="1056713440" sldId="564"/>
        </pc:sldMkLst>
      </pc:sldChg>
      <pc:sldChg chg="addSp delSp modSp new mod">
        <pc:chgData name="Long B Nguyen" userId="f59fb8f3-a021-417a-8bc1-65c8d471c621" providerId="ADAL" clId="{09EBCD6D-3E32-1447-A1AF-87925F52689B}" dt="2021-05-19T16:36:27.164" v="2954"/>
        <pc:sldMkLst>
          <pc:docMk/>
          <pc:sldMk cId="2129320295" sldId="564"/>
        </pc:sldMkLst>
        <pc:spChg chg="add del mod">
          <ac:chgData name="Long B Nguyen" userId="f59fb8f3-a021-417a-8bc1-65c8d471c621" providerId="ADAL" clId="{09EBCD6D-3E32-1447-A1AF-87925F52689B}" dt="2021-05-19T16:36:26.547" v="2953" actId="478"/>
          <ac:spMkLst>
            <pc:docMk/>
            <pc:sldMk cId="2129320295" sldId="564"/>
            <ac:spMk id="5" creationId="{958C3B06-37F7-8640-B16B-17FA487ABCC5}"/>
          </ac:spMkLst>
        </pc:spChg>
        <pc:picChg chg="add">
          <ac:chgData name="Long B Nguyen" userId="f59fb8f3-a021-417a-8bc1-65c8d471c621" providerId="ADAL" clId="{09EBCD6D-3E32-1447-A1AF-87925F52689B}" dt="2021-05-19T16:36:27.164" v="2954"/>
          <ac:picMkLst>
            <pc:docMk/>
            <pc:sldMk cId="2129320295" sldId="564"/>
            <ac:picMk id="6" creationId="{E9811727-E219-674C-BE3C-CCC19588441C}"/>
          </ac:picMkLst>
        </pc:picChg>
      </pc:sldChg>
      <pc:sldChg chg="add modAnim">
        <pc:chgData name="Long B Nguyen" userId="f59fb8f3-a021-417a-8bc1-65c8d471c621" providerId="ADAL" clId="{09EBCD6D-3E32-1447-A1AF-87925F52689B}" dt="2021-05-20T12:34:28.525" v="3647"/>
        <pc:sldMkLst>
          <pc:docMk/>
          <pc:sldMk cId="813742219" sldId="565"/>
        </pc:sldMkLst>
      </pc:sldChg>
      <pc:sldChg chg="add del">
        <pc:chgData name="Long B Nguyen" userId="f59fb8f3-a021-417a-8bc1-65c8d471c621" providerId="ADAL" clId="{09EBCD6D-3E32-1447-A1AF-87925F52689B}" dt="2021-05-19T13:16:39.784" v="2399" actId="2696"/>
        <pc:sldMkLst>
          <pc:docMk/>
          <pc:sldMk cId="2208502013" sldId="565"/>
        </pc:sldMkLst>
      </pc:sldChg>
      <pc:sldChg chg="add del">
        <pc:chgData name="Long B Nguyen" userId="f59fb8f3-a021-417a-8bc1-65c8d471c621" providerId="ADAL" clId="{09EBCD6D-3E32-1447-A1AF-87925F52689B}" dt="2021-05-19T13:16:39.784" v="2399" actId="2696"/>
        <pc:sldMkLst>
          <pc:docMk/>
          <pc:sldMk cId="2592351575" sldId="566"/>
        </pc:sldMkLst>
      </pc:sldChg>
      <pc:sldChg chg="addSp modSp add mod modAnim">
        <pc:chgData name="Long B Nguyen" userId="f59fb8f3-a021-417a-8bc1-65c8d471c621" providerId="ADAL" clId="{09EBCD6D-3E32-1447-A1AF-87925F52689B}" dt="2021-05-20T12:36:13.817" v="3675"/>
        <pc:sldMkLst>
          <pc:docMk/>
          <pc:sldMk cId="2801617392" sldId="566"/>
        </pc:sldMkLst>
        <pc:spChg chg="mod">
          <ac:chgData name="Long B Nguyen" userId="f59fb8f3-a021-417a-8bc1-65c8d471c621" providerId="ADAL" clId="{09EBCD6D-3E32-1447-A1AF-87925F52689B}" dt="2021-05-19T16:36:37.085" v="2956" actId="20577"/>
          <ac:spMkLst>
            <pc:docMk/>
            <pc:sldMk cId="2801617392" sldId="566"/>
            <ac:spMk id="3" creationId="{8EE44610-8AB0-B84C-9003-2B8BA850F328}"/>
          </ac:spMkLst>
        </pc:spChg>
        <pc:picChg chg="add mod">
          <ac:chgData name="Long B Nguyen" userId="f59fb8f3-a021-417a-8bc1-65c8d471c621" providerId="ADAL" clId="{09EBCD6D-3E32-1447-A1AF-87925F52689B}" dt="2021-05-19T16:38:27.016" v="2964" actId="1076"/>
          <ac:picMkLst>
            <pc:docMk/>
            <pc:sldMk cId="2801617392" sldId="566"/>
            <ac:picMk id="5" creationId="{656603D8-E142-C447-A9BF-1C6389196A98}"/>
          </ac:picMkLst>
        </pc:picChg>
        <pc:picChg chg="add mod">
          <ac:chgData name="Long B Nguyen" userId="f59fb8f3-a021-417a-8bc1-65c8d471c621" providerId="ADAL" clId="{09EBCD6D-3E32-1447-A1AF-87925F52689B}" dt="2021-05-19T16:38:28.986" v="2965" actId="1076"/>
          <ac:picMkLst>
            <pc:docMk/>
            <pc:sldMk cId="2801617392" sldId="566"/>
            <ac:picMk id="6" creationId="{70CE6961-63CF-A349-966D-D9D99DA41399}"/>
          </ac:picMkLst>
        </pc:picChg>
        <pc:picChg chg="add mod">
          <ac:chgData name="Long B Nguyen" userId="f59fb8f3-a021-417a-8bc1-65c8d471c621" providerId="ADAL" clId="{09EBCD6D-3E32-1447-A1AF-87925F52689B}" dt="2021-05-19T16:38:32.672" v="2967" actId="1076"/>
          <ac:picMkLst>
            <pc:docMk/>
            <pc:sldMk cId="2801617392" sldId="566"/>
            <ac:picMk id="7" creationId="{C70255EC-20D0-F748-B54B-23625BC0ACDF}"/>
          </ac:picMkLst>
        </pc:picChg>
        <pc:picChg chg="add mod">
          <ac:chgData name="Long B Nguyen" userId="f59fb8f3-a021-417a-8bc1-65c8d471c621" providerId="ADAL" clId="{09EBCD6D-3E32-1447-A1AF-87925F52689B}" dt="2021-05-19T16:38:45.335" v="2971" actId="1037"/>
          <ac:picMkLst>
            <pc:docMk/>
            <pc:sldMk cId="2801617392" sldId="566"/>
            <ac:picMk id="8" creationId="{3982326A-E326-FC48-94CE-69EA14F9DDA3}"/>
          </ac:picMkLst>
        </pc:picChg>
      </pc:sldChg>
      <pc:sldChg chg="addSp modSp add mod modAnim">
        <pc:chgData name="Long B Nguyen" userId="f59fb8f3-a021-417a-8bc1-65c8d471c621" providerId="ADAL" clId="{09EBCD6D-3E32-1447-A1AF-87925F52689B}" dt="2021-05-20T12:36:24.871" v="3676"/>
        <pc:sldMkLst>
          <pc:docMk/>
          <pc:sldMk cId="3824741165" sldId="567"/>
        </pc:sldMkLst>
        <pc:picChg chg="add mod">
          <ac:chgData name="Long B Nguyen" userId="f59fb8f3-a021-417a-8bc1-65c8d471c621" providerId="ADAL" clId="{09EBCD6D-3E32-1447-A1AF-87925F52689B}" dt="2021-05-19T16:39:17.826" v="2973" actId="1076"/>
          <ac:picMkLst>
            <pc:docMk/>
            <pc:sldMk cId="3824741165" sldId="567"/>
            <ac:picMk id="5" creationId="{C72E7738-2869-7D47-AFD4-6A456C536AF4}"/>
          </ac:picMkLst>
        </pc:picChg>
        <pc:picChg chg="add mod">
          <ac:chgData name="Long B Nguyen" userId="f59fb8f3-a021-417a-8bc1-65c8d471c621" providerId="ADAL" clId="{09EBCD6D-3E32-1447-A1AF-87925F52689B}" dt="2021-05-19T16:39:34.189" v="2986" actId="1035"/>
          <ac:picMkLst>
            <pc:docMk/>
            <pc:sldMk cId="3824741165" sldId="567"/>
            <ac:picMk id="6" creationId="{B1796799-2810-574B-880A-67F662F703C7}"/>
          </ac:picMkLst>
        </pc:picChg>
      </pc:sldChg>
      <pc:sldChg chg="addSp delSp modSp add mod modAnim">
        <pc:chgData name="Long B Nguyen" userId="f59fb8f3-a021-417a-8bc1-65c8d471c621" providerId="ADAL" clId="{09EBCD6D-3E32-1447-A1AF-87925F52689B}" dt="2021-05-20T12:36:29.423" v="3677"/>
        <pc:sldMkLst>
          <pc:docMk/>
          <pc:sldMk cId="863077976" sldId="568"/>
        </pc:sldMkLst>
        <pc:picChg chg="add mod">
          <ac:chgData name="Long B Nguyen" userId="f59fb8f3-a021-417a-8bc1-65c8d471c621" providerId="ADAL" clId="{09EBCD6D-3E32-1447-A1AF-87925F52689B}" dt="2021-05-19T16:41:28.107" v="2988" actId="1076"/>
          <ac:picMkLst>
            <pc:docMk/>
            <pc:sldMk cId="863077976" sldId="568"/>
            <ac:picMk id="5" creationId="{34D173BA-B559-2C41-B3ED-7EDB394710D2}"/>
          </ac:picMkLst>
        </pc:picChg>
        <pc:picChg chg="add mod">
          <ac:chgData name="Long B Nguyen" userId="f59fb8f3-a021-417a-8bc1-65c8d471c621" providerId="ADAL" clId="{09EBCD6D-3E32-1447-A1AF-87925F52689B}" dt="2021-05-19T16:41:40.284" v="2990" actId="1076"/>
          <ac:picMkLst>
            <pc:docMk/>
            <pc:sldMk cId="863077976" sldId="568"/>
            <ac:picMk id="6" creationId="{2770836F-0E38-5746-95B0-92F9EFCCA365}"/>
          </ac:picMkLst>
        </pc:picChg>
        <pc:picChg chg="add del mod">
          <ac:chgData name="Long B Nguyen" userId="f59fb8f3-a021-417a-8bc1-65c8d471c621" providerId="ADAL" clId="{09EBCD6D-3E32-1447-A1AF-87925F52689B}" dt="2021-05-19T16:42:08.049" v="2993" actId="21"/>
          <ac:picMkLst>
            <pc:docMk/>
            <pc:sldMk cId="863077976" sldId="568"/>
            <ac:picMk id="7" creationId="{59122401-B27F-4B42-A4B1-9AF273ED68B3}"/>
          </ac:picMkLst>
        </pc:picChg>
      </pc:sldChg>
      <pc:sldChg chg="addSp delSp modSp add mod modAnim">
        <pc:chgData name="Long B Nguyen" userId="f59fb8f3-a021-417a-8bc1-65c8d471c621" providerId="ADAL" clId="{09EBCD6D-3E32-1447-A1AF-87925F52689B}" dt="2021-05-20T12:36:39.964" v="3680"/>
        <pc:sldMkLst>
          <pc:docMk/>
          <pc:sldMk cId="2077516868" sldId="569"/>
        </pc:sldMkLst>
        <pc:picChg chg="add mod">
          <ac:chgData name="Long B Nguyen" userId="f59fb8f3-a021-417a-8bc1-65c8d471c621" providerId="ADAL" clId="{09EBCD6D-3E32-1447-A1AF-87925F52689B}" dt="2021-05-19T16:42:57.365" v="3000" actId="1076"/>
          <ac:picMkLst>
            <pc:docMk/>
            <pc:sldMk cId="2077516868" sldId="569"/>
            <ac:picMk id="5" creationId="{509A77BD-1E48-AA46-8E26-ADA18B5627F7}"/>
          </ac:picMkLst>
        </pc:picChg>
        <pc:picChg chg="add mod">
          <ac:chgData name="Long B Nguyen" userId="f59fb8f3-a021-417a-8bc1-65c8d471c621" providerId="ADAL" clId="{09EBCD6D-3E32-1447-A1AF-87925F52689B}" dt="2021-05-19T16:42:59.402" v="3001" actId="1076"/>
          <ac:picMkLst>
            <pc:docMk/>
            <pc:sldMk cId="2077516868" sldId="569"/>
            <ac:picMk id="6" creationId="{239C95C1-FF5A-BF41-A0AA-E2B9102A09CB}"/>
          </ac:picMkLst>
        </pc:picChg>
        <pc:picChg chg="add mod">
          <ac:chgData name="Long B Nguyen" userId="f59fb8f3-a021-417a-8bc1-65c8d471c621" providerId="ADAL" clId="{09EBCD6D-3E32-1447-A1AF-87925F52689B}" dt="2021-05-19T16:43:05.481" v="3004" actId="1076"/>
          <ac:picMkLst>
            <pc:docMk/>
            <pc:sldMk cId="2077516868" sldId="569"/>
            <ac:picMk id="7" creationId="{2D122B8E-8888-9A47-8CDC-C13706878B4F}"/>
          </ac:picMkLst>
        </pc:picChg>
        <pc:picChg chg="add mod">
          <ac:chgData name="Long B Nguyen" userId="f59fb8f3-a021-417a-8bc1-65c8d471c621" providerId="ADAL" clId="{09EBCD6D-3E32-1447-A1AF-87925F52689B}" dt="2021-05-19T16:43:24.253" v="3006" actId="1076"/>
          <ac:picMkLst>
            <pc:docMk/>
            <pc:sldMk cId="2077516868" sldId="569"/>
            <ac:picMk id="8" creationId="{E0422F40-6157-9742-9077-88F983EF8C3B}"/>
          </ac:picMkLst>
        </pc:picChg>
        <pc:picChg chg="add del">
          <ac:chgData name="Long B Nguyen" userId="f59fb8f3-a021-417a-8bc1-65c8d471c621" providerId="ADAL" clId="{09EBCD6D-3E32-1447-A1AF-87925F52689B}" dt="2021-05-19T16:52:28.306" v="3030" actId="478"/>
          <ac:picMkLst>
            <pc:docMk/>
            <pc:sldMk cId="2077516868" sldId="569"/>
            <ac:picMk id="9" creationId="{4665B12E-C343-3C48-9C9B-6CB2DB9514BE}"/>
          </ac:picMkLst>
        </pc:picChg>
      </pc:sldChg>
      <pc:sldChg chg="addSp delSp modSp new mod modAnim">
        <pc:chgData name="Long B Nguyen" userId="f59fb8f3-a021-417a-8bc1-65c8d471c621" providerId="ADAL" clId="{09EBCD6D-3E32-1447-A1AF-87925F52689B}" dt="2021-05-20T12:38:02.647" v="3696"/>
        <pc:sldMkLst>
          <pc:docMk/>
          <pc:sldMk cId="2343131900" sldId="570"/>
        </pc:sldMkLst>
        <pc:spChg chg="mod">
          <ac:chgData name="Long B Nguyen" userId="f59fb8f3-a021-417a-8bc1-65c8d471c621" providerId="ADAL" clId="{09EBCD6D-3E32-1447-A1AF-87925F52689B}" dt="2021-05-20T12:07:09.416" v="3476" actId="20577"/>
          <ac:spMkLst>
            <pc:docMk/>
            <pc:sldMk cId="2343131900" sldId="570"/>
            <ac:spMk id="3" creationId="{39F63C40-C1B9-5E43-822C-1EE1EE79D949}"/>
          </ac:spMkLst>
        </pc:spChg>
        <pc:picChg chg="add del">
          <ac:chgData name="Long B Nguyen" userId="f59fb8f3-a021-417a-8bc1-65c8d471c621" providerId="ADAL" clId="{09EBCD6D-3E32-1447-A1AF-87925F52689B}" dt="2021-05-19T16:43:01.262" v="3002" actId="21"/>
          <ac:picMkLst>
            <pc:docMk/>
            <pc:sldMk cId="2343131900" sldId="570"/>
            <ac:picMk id="5" creationId="{F18CAA4C-3278-6249-A4C5-D8E9DD06179B}"/>
          </ac:picMkLst>
        </pc:picChg>
        <pc:picChg chg="add del mod">
          <ac:chgData name="Long B Nguyen" userId="f59fb8f3-a021-417a-8bc1-65c8d471c621" providerId="ADAL" clId="{09EBCD6D-3E32-1447-A1AF-87925F52689B}" dt="2021-05-19T16:51:24.263" v="3012" actId="478"/>
          <ac:picMkLst>
            <pc:docMk/>
            <pc:sldMk cId="2343131900" sldId="570"/>
            <ac:picMk id="6" creationId="{28B86F79-A8B8-D44A-87CF-FA42CC3AD003}"/>
          </ac:picMkLst>
        </pc:picChg>
        <pc:picChg chg="add del mod">
          <ac:chgData name="Long B Nguyen" userId="f59fb8f3-a021-417a-8bc1-65c8d471c621" providerId="ADAL" clId="{09EBCD6D-3E32-1447-A1AF-87925F52689B}" dt="2021-05-19T16:51:25.469" v="3013" actId="478"/>
          <ac:picMkLst>
            <pc:docMk/>
            <pc:sldMk cId="2343131900" sldId="570"/>
            <ac:picMk id="7" creationId="{05C047B5-A3EC-2449-A870-5C4647733FDF}"/>
          </ac:picMkLst>
        </pc:picChg>
        <pc:picChg chg="add del">
          <ac:chgData name="Long B Nguyen" userId="f59fb8f3-a021-417a-8bc1-65c8d471c621" providerId="ADAL" clId="{09EBCD6D-3E32-1447-A1AF-87925F52689B}" dt="2021-05-20T12:05:26.338" v="3280" actId="478"/>
          <ac:picMkLst>
            <pc:docMk/>
            <pc:sldMk cId="2343131900" sldId="570"/>
            <ac:picMk id="8" creationId="{A2097CB9-D707-584A-8F6A-5885505C2B77}"/>
          </ac:picMkLst>
        </pc:picChg>
        <pc:picChg chg="add mod">
          <ac:chgData name="Long B Nguyen" userId="f59fb8f3-a021-417a-8bc1-65c8d471c621" providerId="ADAL" clId="{09EBCD6D-3E32-1447-A1AF-87925F52689B}" dt="2021-05-20T12:37:46.697" v="3694" actId="1076"/>
          <ac:picMkLst>
            <pc:docMk/>
            <pc:sldMk cId="2343131900" sldId="570"/>
            <ac:picMk id="9" creationId="{9EC6AD7A-58B5-3E4D-A77C-2AC4018A3E65}"/>
          </ac:picMkLst>
        </pc:picChg>
        <pc:picChg chg="add mod">
          <ac:chgData name="Long B Nguyen" userId="f59fb8f3-a021-417a-8bc1-65c8d471c621" providerId="ADAL" clId="{09EBCD6D-3E32-1447-A1AF-87925F52689B}" dt="2021-05-20T12:37:48.657" v="3695" actId="1076"/>
          <ac:picMkLst>
            <pc:docMk/>
            <pc:sldMk cId="2343131900" sldId="570"/>
            <ac:picMk id="10" creationId="{470AECB9-7583-EC47-8C72-F725A1519DAD}"/>
          </ac:picMkLst>
        </pc:picChg>
        <pc:picChg chg="add mod">
          <ac:chgData name="Long B Nguyen" userId="f59fb8f3-a021-417a-8bc1-65c8d471c621" providerId="ADAL" clId="{09EBCD6D-3E32-1447-A1AF-87925F52689B}" dt="2021-05-20T12:07:06.734" v="3474" actId="1076"/>
          <ac:picMkLst>
            <pc:docMk/>
            <pc:sldMk cId="2343131900" sldId="570"/>
            <ac:picMk id="11" creationId="{69463CE7-4495-2946-BD3D-2A2FC6CCCF0E}"/>
          </ac:picMkLst>
        </pc:picChg>
      </pc:sldChg>
      <pc:sldChg chg="addSp delSp modSp add mod delAnim modAnim">
        <pc:chgData name="Long B Nguyen" userId="f59fb8f3-a021-417a-8bc1-65c8d471c621" providerId="ADAL" clId="{09EBCD6D-3E32-1447-A1AF-87925F52689B}" dt="2021-05-20T13:18:15.325" v="3948" actId="1076"/>
        <pc:sldMkLst>
          <pc:docMk/>
          <pc:sldMk cId="192280408" sldId="571"/>
        </pc:sldMkLst>
        <pc:spChg chg="mod">
          <ac:chgData name="Long B Nguyen" userId="f59fb8f3-a021-417a-8bc1-65c8d471c621" providerId="ADAL" clId="{09EBCD6D-3E32-1447-A1AF-87925F52689B}" dt="2021-05-19T16:51:54.793" v="3027" actId="14100"/>
          <ac:spMkLst>
            <pc:docMk/>
            <pc:sldMk cId="192280408" sldId="571"/>
            <ac:spMk id="2" creationId="{81DA7AEF-5DFF-DE4B-AB7D-FCB78C3BA9A2}"/>
          </ac:spMkLst>
        </pc:spChg>
        <pc:picChg chg="add mod">
          <ac:chgData name="Long B Nguyen" userId="f59fb8f3-a021-417a-8bc1-65c8d471c621" providerId="ADAL" clId="{09EBCD6D-3E32-1447-A1AF-87925F52689B}" dt="2021-05-20T13:18:15.325" v="3948" actId="1076"/>
          <ac:picMkLst>
            <pc:docMk/>
            <pc:sldMk cId="192280408" sldId="571"/>
            <ac:picMk id="5" creationId="{26E2B773-5F13-DB46-A541-C8A1696DC9EB}"/>
          </ac:picMkLst>
        </pc:picChg>
        <pc:picChg chg="del mod">
          <ac:chgData name="Long B Nguyen" userId="f59fb8f3-a021-417a-8bc1-65c8d471c621" providerId="ADAL" clId="{09EBCD6D-3E32-1447-A1AF-87925F52689B}" dt="2021-05-20T13:18:05.025" v="3942" actId="478"/>
          <ac:picMkLst>
            <pc:docMk/>
            <pc:sldMk cId="192280408" sldId="571"/>
            <ac:picMk id="6" creationId="{28B86F79-A8B8-D44A-87CF-FA42CC3AD003}"/>
          </ac:picMkLst>
        </pc:picChg>
        <pc:picChg chg="del">
          <ac:chgData name="Long B Nguyen" userId="f59fb8f3-a021-417a-8bc1-65c8d471c621" providerId="ADAL" clId="{09EBCD6D-3E32-1447-A1AF-87925F52689B}" dt="2021-05-20T13:18:06.590" v="3943" actId="478"/>
          <ac:picMkLst>
            <pc:docMk/>
            <pc:sldMk cId="192280408" sldId="571"/>
            <ac:picMk id="7" creationId="{05C047B5-A3EC-2449-A870-5C4647733FDF}"/>
          </ac:picMkLst>
        </pc:picChg>
        <pc:picChg chg="add del">
          <ac:chgData name="Long B Nguyen" userId="f59fb8f3-a021-417a-8bc1-65c8d471c621" providerId="ADAL" clId="{09EBCD6D-3E32-1447-A1AF-87925F52689B}" dt="2021-05-20T13:18:12.261" v="3947" actId="478"/>
          <ac:picMkLst>
            <pc:docMk/>
            <pc:sldMk cId="192280408" sldId="571"/>
            <ac:picMk id="8" creationId="{3222C8E2-94D5-4441-B799-D4EE90260063}"/>
          </ac:picMkLst>
        </pc:picChg>
        <pc:picChg chg="add mod">
          <ac:chgData name="Long B Nguyen" userId="f59fb8f3-a021-417a-8bc1-65c8d471c621" providerId="ADAL" clId="{09EBCD6D-3E32-1447-A1AF-87925F52689B}" dt="2021-05-20T13:18:08.826" v="3944" actId="571"/>
          <ac:picMkLst>
            <pc:docMk/>
            <pc:sldMk cId="192280408" sldId="571"/>
            <ac:picMk id="9" creationId="{72FF9CE1-69F3-5546-ACC5-D37F81D1C682}"/>
          </ac:picMkLst>
        </pc:picChg>
        <pc:picChg chg="add del mod">
          <ac:chgData name="Long B Nguyen" userId="f59fb8f3-a021-417a-8bc1-65c8d471c621" providerId="ADAL" clId="{09EBCD6D-3E32-1447-A1AF-87925F52689B}" dt="2021-05-20T13:18:11.188" v="3946" actId="478"/>
          <ac:picMkLst>
            <pc:docMk/>
            <pc:sldMk cId="192280408" sldId="571"/>
            <ac:picMk id="10" creationId="{971A6B8C-66D0-E140-A4A1-49D26F0826F7}"/>
          </ac:picMkLst>
        </pc:picChg>
      </pc:sldChg>
      <pc:sldChg chg="add del">
        <pc:chgData name="Long B Nguyen" userId="f59fb8f3-a021-417a-8bc1-65c8d471c621" providerId="ADAL" clId="{09EBCD6D-3E32-1447-A1AF-87925F52689B}" dt="2021-05-19T16:51:40.558" v="3017" actId="2696"/>
        <pc:sldMkLst>
          <pc:docMk/>
          <pc:sldMk cId="3239055743" sldId="571"/>
        </pc:sldMkLst>
      </pc:sldChg>
      <pc:sldChg chg="addSp modSp add mod modAnim">
        <pc:chgData name="Long B Nguyen" userId="f59fb8f3-a021-417a-8bc1-65c8d471c621" providerId="ADAL" clId="{09EBCD6D-3E32-1447-A1AF-87925F52689B}" dt="2021-05-20T12:38:21.957" v="3699"/>
        <pc:sldMkLst>
          <pc:docMk/>
          <pc:sldMk cId="2919397029" sldId="572"/>
        </pc:sldMkLst>
        <pc:picChg chg="add mod">
          <ac:chgData name="Long B Nguyen" userId="f59fb8f3-a021-417a-8bc1-65c8d471c621" providerId="ADAL" clId="{09EBCD6D-3E32-1447-A1AF-87925F52689B}" dt="2021-05-20T12:11:28.995" v="3575" actId="1076"/>
          <ac:picMkLst>
            <pc:docMk/>
            <pc:sldMk cId="2919397029" sldId="572"/>
            <ac:picMk id="5" creationId="{2C9239E4-8BA2-764C-99C5-D11109FF1CFF}"/>
          </ac:picMkLst>
        </pc:picChg>
        <pc:picChg chg="add">
          <ac:chgData name="Long B Nguyen" userId="f59fb8f3-a021-417a-8bc1-65c8d471c621" providerId="ADAL" clId="{09EBCD6D-3E32-1447-A1AF-87925F52689B}" dt="2021-05-20T12:11:39.610" v="3576"/>
          <ac:picMkLst>
            <pc:docMk/>
            <pc:sldMk cId="2919397029" sldId="572"/>
            <ac:picMk id="6" creationId="{2A2EF63C-5553-DA41-9E0E-3B55E66B0E46}"/>
          </ac:picMkLst>
        </pc:picChg>
        <pc:picChg chg="add mod">
          <ac:chgData name="Long B Nguyen" userId="f59fb8f3-a021-417a-8bc1-65c8d471c621" providerId="ADAL" clId="{09EBCD6D-3E32-1447-A1AF-87925F52689B}" dt="2021-05-20T12:12:30.039" v="3580" actId="1076"/>
          <ac:picMkLst>
            <pc:docMk/>
            <pc:sldMk cId="2919397029" sldId="572"/>
            <ac:picMk id="7" creationId="{2E7B69B2-4750-954E-B514-3C2E9614907B}"/>
          </ac:picMkLst>
        </pc:picChg>
        <pc:picChg chg="add mod">
          <ac:chgData name="Long B Nguyen" userId="f59fb8f3-a021-417a-8bc1-65c8d471c621" providerId="ADAL" clId="{09EBCD6D-3E32-1447-A1AF-87925F52689B}" dt="2021-05-20T12:12:39.696" v="3582" actId="1076"/>
          <ac:picMkLst>
            <pc:docMk/>
            <pc:sldMk cId="2919397029" sldId="572"/>
            <ac:picMk id="8" creationId="{6D15B37F-C555-BA4B-99D7-5DF372B7AF99}"/>
          </ac:picMkLst>
        </pc:picChg>
      </pc:sldChg>
      <pc:sldChg chg="addSp delSp modSp add mod">
        <pc:chgData name="Long B Nguyen" userId="f59fb8f3-a021-417a-8bc1-65c8d471c621" providerId="ADAL" clId="{09EBCD6D-3E32-1447-A1AF-87925F52689B}" dt="2021-05-20T12:38:32.356" v="3702" actId="14100"/>
        <pc:sldMkLst>
          <pc:docMk/>
          <pc:sldMk cId="1063104711" sldId="573"/>
        </pc:sldMkLst>
        <pc:picChg chg="add mod">
          <ac:chgData name="Long B Nguyen" userId="f59fb8f3-a021-417a-8bc1-65c8d471c621" providerId="ADAL" clId="{09EBCD6D-3E32-1447-A1AF-87925F52689B}" dt="2021-05-20T12:38:28.184" v="3700" actId="14100"/>
          <ac:picMkLst>
            <pc:docMk/>
            <pc:sldMk cId="1063104711" sldId="573"/>
            <ac:picMk id="5" creationId="{76796C52-B645-284F-9B0E-5A21F8F9BA11}"/>
          </ac:picMkLst>
        </pc:picChg>
        <pc:picChg chg="add mod">
          <ac:chgData name="Long B Nguyen" userId="f59fb8f3-a021-417a-8bc1-65c8d471c621" providerId="ADAL" clId="{09EBCD6D-3E32-1447-A1AF-87925F52689B}" dt="2021-05-20T12:38:32.356" v="3702" actId="14100"/>
          <ac:picMkLst>
            <pc:docMk/>
            <pc:sldMk cId="1063104711" sldId="573"/>
            <ac:picMk id="6" creationId="{C19AE137-BAD6-6B4A-9FCD-404A8DACD7A7}"/>
          </ac:picMkLst>
        </pc:picChg>
        <pc:picChg chg="add del">
          <ac:chgData name="Long B Nguyen" userId="f59fb8f3-a021-417a-8bc1-65c8d471c621" providerId="ADAL" clId="{09EBCD6D-3E32-1447-A1AF-87925F52689B}" dt="2021-05-20T12:17:44.365" v="3592" actId="478"/>
          <ac:picMkLst>
            <pc:docMk/>
            <pc:sldMk cId="1063104711" sldId="573"/>
            <ac:picMk id="7" creationId="{39E5169C-148B-4E4F-AF77-9FDB7F81C8B3}"/>
          </ac:picMkLst>
        </pc:picChg>
      </pc:sldChg>
      <pc:sldChg chg="addSp delSp modSp add mod modAnim">
        <pc:chgData name="Long B Nguyen" userId="f59fb8f3-a021-417a-8bc1-65c8d471c621" providerId="ADAL" clId="{09EBCD6D-3E32-1447-A1AF-87925F52689B}" dt="2021-05-20T12:39:29.676" v="3714"/>
        <pc:sldMkLst>
          <pc:docMk/>
          <pc:sldMk cId="1499385236" sldId="574"/>
        </pc:sldMkLst>
        <pc:picChg chg="add del mod">
          <ac:chgData name="Long B Nguyen" userId="f59fb8f3-a021-417a-8bc1-65c8d471c621" providerId="ADAL" clId="{09EBCD6D-3E32-1447-A1AF-87925F52689B}" dt="2021-05-20T12:39:23.133" v="3710" actId="478"/>
          <ac:picMkLst>
            <pc:docMk/>
            <pc:sldMk cId="1499385236" sldId="574"/>
            <ac:picMk id="5" creationId="{00C9D25D-79A6-0743-8FC3-8054FD22C3A6}"/>
          </ac:picMkLst>
        </pc:picChg>
        <pc:picChg chg="add mod">
          <ac:chgData name="Long B Nguyen" userId="f59fb8f3-a021-417a-8bc1-65c8d471c621" providerId="ADAL" clId="{09EBCD6D-3E32-1447-A1AF-87925F52689B}" dt="2021-05-20T12:39:26.327" v="3712" actId="1076"/>
          <ac:picMkLst>
            <pc:docMk/>
            <pc:sldMk cId="1499385236" sldId="574"/>
            <ac:picMk id="6" creationId="{6F1F2B09-4410-0841-93E4-6C961300BD57}"/>
          </ac:picMkLst>
        </pc:picChg>
        <pc:picChg chg="add mod">
          <ac:chgData name="Long B Nguyen" userId="f59fb8f3-a021-417a-8bc1-65c8d471c621" providerId="ADAL" clId="{09EBCD6D-3E32-1447-A1AF-87925F52689B}" dt="2021-05-20T12:39:28.171" v="3713" actId="1076"/>
          <ac:picMkLst>
            <pc:docMk/>
            <pc:sldMk cId="1499385236" sldId="574"/>
            <ac:picMk id="7" creationId="{60A1C59E-17E2-2E43-A009-A2F1494FED43}"/>
          </ac:picMkLst>
        </pc:picChg>
      </pc:sldChg>
      <pc:sldChg chg="addSp delSp modSp add mod modAnim">
        <pc:chgData name="Long B Nguyen" userId="f59fb8f3-a021-417a-8bc1-65c8d471c621" providerId="ADAL" clId="{09EBCD6D-3E32-1447-A1AF-87925F52689B}" dt="2021-05-20T12:36:48.236" v="3682"/>
        <pc:sldMkLst>
          <pc:docMk/>
          <pc:sldMk cId="1553077223" sldId="575"/>
        </pc:sldMkLst>
        <pc:picChg chg="del">
          <ac:chgData name="Long B Nguyen" userId="f59fb8f3-a021-417a-8bc1-65c8d471c621" providerId="ADAL" clId="{09EBCD6D-3E32-1447-A1AF-87925F52689B}" dt="2021-05-19T16:52:30.241" v="3031" actId="478"/>
          <ac:picMkLst>
            <pc:docMk/>
            <pc:sldMk cId="1553077223" sldId="575"/>
            <ac:picMk id="5" creationId="{509A77BD-1E48-AA46-8E26-ADA18B5627F7}"/>
          </ac:picMkLst>
        </pc:picChg>
        <pc:picChg chg="del">
          <ac:chgData name="Long B Nguyen" userId="f59fb8f3-a021-417a-8bc1-65c8d471c621" providerId="ADAL" clId="{09EBCD6D-3E32-1447-A1AF-87925F52689B}" dt="2021-05-19T16:52:32.319" v="3033" actId="478"/>
          <ac:picMkLst>
            <pc:docMk/>
            <pc:sldMk cId="1553077223" sldId="575"/>
            <ac:picMk id="6" creationId="{239C95C1-FF5A-BF41-A0AA-E2B9102A09CB}"/>
          </ac:picMkLst>
        </pc:picChg>
        <pc:picChg chg="del">
          <ac:chgData name="Long B Nguyen" userId="f59fb8f3-a021-417a-8bc1-65c8d471c621" providerId="ADAL" clId="{09EBCD6D-3E32-1447-A1AF-87925F52689B}" dt="2021-05-19T16:52:31.262" v="3032" actId="478"/>
          <ac:picMkLst>
            <pc:docMk/>
            <pc:sldMk cId="1553077223" sldId="575"/>
            <ac:picMk id="7" creationId="{2D122B8E-8888-9A47-8CDC-C13706878B4F}"/>
          </ac:picMkLst>
        </pc:picChg>
        <pc:picChg chg="del">
          <ac:chgData name="Long B Nguyen" userId="f59fb8f3-a021-417a-8bc1-65c8d471c621" providerId="ADAL" clId="{09EBCD6D-3E32-1447-A1AF-87925F52689B}" dt="2021-05-19T16:52:33.603" v="3034" actId="478"/>
          <ac:picMkLst>
            <pc:docMk/>
            <pc:sldMk cId="1553077223" sldId="575"/>
            <ac:picMk id="8" creationId="{E0422F40-6157-9742-9077-88F983EF8C3B}"/>
          </ac:picMkLst>
        </pc:picChg>
        <pc:picChg chg="mod">
          <ac:chgData name="Long B Nguyen" userId="f59fb8f3-a021-417a-8bc1-65c8d471c621" providerId="ADAL" clId="{09EBCD6D-3E32-1447-A1AF-87925F52689B}" dt="2021-05-19T16:52:35.837" v="3035" actId="1076"/>
          <ac:picMkLst>
            <pc:docMk/>
            <pc:sldMk cId="1553077223" sldId="575"/>
            <ac:picMk id="9" creationId="{4665B12E-C343-3C48-9C9B-6CB2DB9514BE}"/>
          </ac:picMkLst>
        </pc:picChg>
        <pc:picChg chg="add mod">
          <ac:chgData name="Long B Nguyen" userId="f59fb8f3-a021-417a-8bc1-65c8d471c621" providerId="ADAL" clId="{09EBCD6D-3E32-1447-A1AF-87925F52689B}" dt="2021-05-19T16:52:51.465" v="3037" actId="1076"/>
          <ac:picMkLst>
            <pc:docMk/>
            <pc:sldMk cId="1553077223" sldId="575"/>
            <ac:picMk id="10" creationId="{8FEE9C82-0592-AC4F-851F-526CD3FE5E29}"/>
          </ac:picMkLst>
        </pc:picChg>
        <pc:picChg chg="add mod">
          <ac:chgData name="Long B Nguyen" userId="f59fb8f3-a021-417a-8bc1-65c8d471c621" providerId="ADAL" clId="{09EBCD6D-3E32-1447-A1AF-87925F52689B}" dt="2021-05-19T16:53:04.627" v="3039" actId="1076"/>
          <ac:picMkLst>
            <pc:docMk/>
            <pc:sldMk cId="1553077223" sldId="575"/>
            <ac:picMk id="11" creationId="{3A5A416D-A1A3-464B-91ED-D8AE630D127C}"/>
          </ac:picMkLst>
        </pc:picChg>
      </pc:sldChg>
      <pc:sldChg chg="addSp delSp modSp add mod modAnim">
        <pc:chgData name="Long B Nguyen" userId="f59fb8f3-a021-417a-8bc1-65c8d471c621" providerId="ADAL" clId="{09EBCD6D-3E32-1447-A1AF-87925F52689B}" dt="2021-05-20T12:37:19.951" v="3689"/>
        <pc:sldMkLst>
          <pc:docMk/>
          <pc:sldMk cId="2524985795" sldId="576"/>
        </pc:sldMkLst>
        <pc:spChg chg="del">
          <ac:chgData name="Long B Nguyen" userId="f59fb8f3-a021-417a-8bc1-65c8d471c621" providerId="ADAL" clId="{09EBCD6D-3E32-1447-A1AF-87925F52689B}" dt="2021-05-19T16:55:41.599" v="3051" actId="478"/>
          <ac:spMkLst>
            <pc:docMk/>
            <pc:sldMk cId="2524985795" sldId="576"/>
            <ac:spMk id="2" creationId="{893AF10F-C12D-6B4A-84C5-206A244BF7C6}"/>
          </ac:spMkLst>
        </pc:spChg>
        <pc:spChg chg="add del mod">
          <ac:chgData name="Long B Nguyen" userId="f59fb8f3-a021-417a-8bc1-65c8d471c621" providerId="ADAL" clId="{09EBCD6D-3E32-1447-A1AF-87925F52689B}" dt="2021-05-20T12:36:59.319" v="3686" actId="478"/>
          <ac:spMkLst>
            <pc:docMk/>
            <pc:sldMk cId="2524985795" sldId="576"/>
            <ac:spMk id="8" creationId="{DAAFBD56-78DE-0443-BB33-2355ABB9EFF7}"/>
          </ac:spMkLst>
        </pc:spChg>
        <pc:picChg chg="add mod">
          <ac:chgData name="Long B Nguyen" userId="f59fb8f3-a021-417a-8bc1-65c8d471c621" providerId="ADAL" clId="{09EBCD6D-3E32-1447-A1AF-87925F52689B}" dt="2021-05-19T16:55:51.368" v="3089" actId="1035"/>
          <ac:picMkLst>
            <pc:docMk/>
            <pc:sldMk cId="2524985795" sldId="576"/>
            <ac:picMk id="5" creationId="{8F474305-19A8-7441-B866-EF6109CBE1DE}"/>
          </ac:picMkLst>
        </pc:picChg>
        <pc:picChg chg="add mod">
          <ac:chgData name="Long B Nguyen" userId="f59fb8f3-a021-417a-8bc1-65c8d471c621" providerId="ADAL" clId="{09EBCD6D-3E32-1447-A1AF-87925F52689B}" dt="2021-05-19T16:55:51.368" v="3089" actId="1035"/>
          <ac:picMkLst>
            <pc:docMk/>
            <pc:sldMk cId="2524985795" sldId="576"/>
            <ac:picMk id="6" creationId="{83F70C2E-4293-2643-BDED-D5AB07884558}"/>
          </ac:picMkLst>
        </pc:picChg>
        <pc:picChg chg="del">
          <ac:chgData name="Long B Nguyen" userId="f59fb8f3-a021-417a-8bc1-65c8d471c621" providerId="ADAL" clId="{09EBCD6D-3E32-1447-A1AF-87925F52689B}" dt="2021-05-19T16:54:17.032" v="3042" actId="478"/>
          <ac:picMkLst>
            <pc:docMk/>
            <pc:sldMk cId="2524985795" sldId="576"/>
            <ac:picMk id="9" creationId="{4665B12E-C343-3C48-9C9B-6CB2DB9514BE}"/>
          </ac:picMkLst>
        </pc:picChg>
        <pc:picChg chg="del">
          <ac:chgData name="Long B Nguyen" userId="f59fb8f3-a021-417a-8bc1-65c8d471c621" providerId="ADAL" clId="{09EBCD6D-3E32-1447-A1AF-87925F52689B}" dt="2021-05-19T16:54:15.066" v="3041" actId="478"/>
          <ac:picMkLst>
            <pc:docMk/>
            <pc:sldMk cId="2524985795" sldId="576"/>
            <ac:picMk id="10" creationId="{8FEE9C82-0592-AC4F-851F-526CD3FE5E29}"/>
          </ac:picMkLst>
        </pc:picChg>
        <pc:picChg chg="del">
          <ac:chgData name="Long B Nguyen" userId="f59fb8f3-a021-417a-8bc1-65c8d471c621" providerId="ADAL" clId="{09EBCD6D-3E32-1447-A1AF-87925F52689B}" dt="2021-05-19T16:54:19.681" v="3043" actId="478"/>
          <ac:picMkLst>
            <pc:docMk/>
            <pc:sldMk cId="2524985795" sldId="576"/>
            <ac:picMk id="11" creationId="{3A5A416D-A1A3-464B-91ED-D8AE630D127C}"/>
          </ac:picMkLst>
        </pc:picChg>
        <pc:picChg chg="add mod">
          <ac:chgData name="Long B Nguyen" userId="f59fb8f3-a021-417a-8bc1-65c8d471c621" providerId="ADAL" clId="{09EBCD6D-3E32-1447-A1AF-87925F52689B}" dt="2021-05-19T16:56:05.315" v="3091" actId="1076"/>
          <ac:picMkLst>
            <pc:docMk/>
            <pc:sldMk cId="2524985795" sldId="576"/>
            <ac:picMk id="12" creationId="{7603AE32-0177-D64A-87FD-57BC1D50D604}"/>
          </ac:picMkLst>
        </pc:picChg>
        <pc:picChg chg="add mod">
          <ac:chgData name="Long B Nguyen" userId="f59fb8f3-a021-417a-8bc1-65c8d471c621" providerId="ADAL" clId="{09EBCD6D-3E32-1447-A1AF-87925F52689B}" dt="2021-05-19T16:56:16.156" v="3093" actId="1076"/>
          <ac:picMkLst>
            <pc:docMk/>
            <pc:sldMk cId="2524985795" sldId="576"/>
            <ac:picMk id="13" creationId="{65FC880C-25A5-F240-B6F1-681865F6D92B}"/>
          </ac:picMkLst>
        </pc:picChg>
      </pc:sldChg>
      <pc:sldChg chg="addSp add del">
        <pc:chgData name="Long B Nguyen" userId="f59fb8f3-a021-417a-8bc1-65c8d471c621" providerId="ADAL" clId="{09EBCD6D-3E32-1447-A1AF-87925F52689B}" dt="2021-05-19T17:16:31.338" v="3095" actId="2696"/>
        <pc:sldMkLst>
          <pc:docMk/>
          <pc:sldMk cId="3405528956" sldId="577"/>
        </pc:sldMkLst>
        <pc:picChg chg="add">
          <ac:chgData name="Long B Nguyen" userId="f59fb8f3-a021-417a-8bc1-65c8d471c621" providerId="ADAL" clId="{09EBCD6D-3E32-1447-A1AF-87925F52689B}" dt="2021-05-19T17:16:28.852" v="3094"/>
          <ac:picMkLst>
            <pc:docMk/>
            <pc:sldMk cId="3405528956" sldId="577"/>
            <ac:picMk id="5" creationId="{5D7C94DA-3A04-FC42-B261-15CC2BAB147B}"/>
          </ac:picMkLst>
        </pc:picChg>
      </pc:sldChg>
      <pc:sldChg chg="addSp delSp add mod">
        <pc:chgData name="Long B Nguyen" userId="f59fb8f3-a021-417a-8bc1-65c8d471c621" providerId="ADAL" clId="{09EBCD6D-3E32-1447-A1AF-87925F52689B}" dt="2021-05-19T17:18:52.021" v="3099" actId="478"/>
        <pc:sldMkLst>
          <pc:docMk/>
          <pc:sldMk cId="3749000710" sldId="577"/>
        </pc:sldMkLst>
        <pc:picChg chg="add del">
          <ac:chgData name="Long B Nguyen" userId="f59fb8f3-a021-417a-8bc1-65c8d471c621" providerId="ADAL" clId="{09EBCD6D-3E32-1447-A1AF-87925F52689B}" dt="2021-05-19T17:18:52.021" v="3099" actId="478"/>
          <ac:picMkLst>
            <pc:docMk/>
            <pc:sldMk cId="3749000710" sldId="577"/>
            <ac:picMk id="6" creationId="{ECFAEC23-90C2-974A-9492-A35922DDBE0A}"/>
          </ac:picMkLst>
        </pc:picChg>
      </pc:sldChg>
      <pc:sldChg chg="addSp delSp modSp add mod">
        <pc:chgData name="Long B Nguyen" userId="f59fb8f3-a021-417a-8bc1-65c8d471c621" providerId="ADAL" clId="{09EBCD6D-3E32-1447-A1AF-87925F52689B}" dt="2021-05-19T17:19:40.432" v="3105" actId="478"/>
        <pc:sldMkLst>
          <pc:docMk/>
          <pc:sldMk cId="754790522" sldId="578"/>
        </pc:sldMkLst>
        <pc:picChg chg="del">
          <ac:chgData name="Long B Nguyen" userId="f59fb8f3-a021-417a-8bc1-65c8d471c621" providerId="ADAL" clId="{09EBCD6D-3E32-1447-A1AF-87925F52689B}" dt="2021-05-19T17:18:59.008" v="3101" actId="478"/>
          <ac:picMkLst>
            <pc:docMk/>
            <pc:sldMk cId="754790522" sldId="578"/>
            <ac:picMk id="5" creationId="{5D7C94DA-3A04-FC42-B261-15CC2BAB147B}"/>
          </ac:picMkLst>
        </pc:picChg>
        <pc:picChg chg="mod">
          <ac:chgData name="Long B Nguyen" userId="f59fb8f3-a021-417a-8bc1-65c8d471c621" providerId="ADAL" clId="{09EBCD6D-3E32-1447-A1AF-87925F52689B}" dt="2021-05-19T17:19:03.146" v="3102" actId="1076"/>
          <ac:picMkLst>
            <pc:docMk/>
            <pc:sldMk cId="754790522" sldId="578"/>
            <ac:picMk id="6" creationId="{ECFAEC23-90C2-974A-9492-A35922DDBE0A}"/>
          </ac:picMkLst>
        </pc:picChg>
        <pc:picChg chg="add del">
          <ac:chgData name="Long B Nguyen" userId="f59fb8f3-a021-417a-8bc1-65c8d471c621" providerId="ADAL" clId="{09EBCD6D-3E32-1447-A1AF-87925F52689B}" dt="2021-05-19T17:19:40.432" v="3105" actId="478"/>
          <ac:picMkLst>
            <pc:docMk/>
            <pc:sldMk cId="754790522" sldId="578"/>
            <ac:picMk id="7" creationId="{CAAE7837-B8E3-ED4E-A9DC-7D8DD00AEE6B}"/>
          </ac:picMkLst>
        </pc:picChg>
      </pc:sldChg>
      <pc:sldChg chg="delSp modSp add mod">
        <pc:chgData name="Long B Nguyen" userId="f59fb8f3-a021-417a-8bc1-65c8d471c621" providerId="ADAL" clId="{09EBCD6D-3E32-1447-A1AF-87925F52689B}" dt="2021-05-19T17:19:46.405" v="3107" actId="20577"/>
        <pc:sldMkLst>
          <pc:docMk/>
          <pc:sldMk cId="800131734" sldId="579"/>
        </pc:sldMkLst>
        <pc:spChg chg="mod">
          <ac:chgData name="Long B Nguyen" userId="f59fb8f3-a021-417a-8bc1-65c8d471c621" providerId="ADAL" clId="{09EBCD6D-3E32-1447-A1AF-87925F52689B}" dt="2021-05-19T17:19:46.405" v="3107" actId="20577"/>
          <ac:spMkLst>
            <pc:docMk/>
            <pc:sldMk cId="800131734" sldId="579"/>
            <ac:spMk id="2" creationId="{893AF10F-C12D-6B4A-84C5-206A244BF7C6}"/>
          </ac:spMkLst>
        </pc:spChg>
        <pc:picChg chg="del">
          <ac:chgData name="Long B Nguyen" userId="f59fb8f3-a021-417a-8bc1-65c8d471c621" providerId="ADAL" clId="{09EBCD6D-3E32-1447-A1AF-87925F52689B}" dt="2021-05-19T17:19:42.616" v="3106" actId="478"/>
          <ac:picMkLst>
            <pc:docMk/>
            <pc:sldMk cId="800131734" sldId="579"/>
            <ac:picMk id="6" creationId="{ECFAEC23-90C2-974A-9492-A35922DDBE0A}"/>
          </ac:picMkLst>
        </pc:picChg>
      </pc:sldChg>
      <pc:sldChg chg="addSp new">
        <pc:chgData name="Long B Nguyen" userId="f59fb8f3-a021-417a-8bc1-65c8d471c621" providerId="ADAL" clId="{09EBCD6D-3E32-1447-A1AF-87925F52689B}" dt="2021-05-19T17:20:08.776" v="3109"/>
        <pc:sldMkLst>
          <pc:docMk/>
          <pc:sldMk cId="4120892338" sldId="580"/>
        </pc:sldMkLst>
        <pc:picChg chg="add">
          <ac:chgData name="Long B Nguyen" userId="f59fb8f3-a021-417a-8bc1-65c8d471c621" providerId="ADAL" clId="{09EBCD6D-3E32-1447-A1AF-87925F52689B}" dt="2021-05-19T17:20:08.776" v="3109"/>
          <ac:picMkLst>
            <pc:docMk/>
            <pc:sldMk cId="4120892338" sldId="580"/>
            <ac:picMk id="5" creationId="{5FB4BA64-47BB-5740-BF64-C4B45159DA7B}"/>
          </ac:picMkLst>
        </pc:picChg>
      </pc:sldChg>
      <pc:sldChg chg="modSp add modAnim">
        <pc:chgData name="Long B Nguyen" userId="f59fb8f3-a021-417a-8bc1-65c8d471c621" providerId="ADAL" clId="{09EBCD6D-3E32-1447-A1AF-87925F52689B}" dt="2021-05-21T13:10:13.718" v="4224" actId="20577"/>
        <pc:sldMkLst>
          <pc:docMk/>
          <pc:sldMk cId="759587535" sldId="581"/>
        </pc:sldMkLst>
        <pc:spChg chg="mod">
          <ac:chgData name="Long B Nguyen" userId="f59fb8f3-a021-417a-8bc1-65c8d471c621" providerId="ADAL" clId="{09EBCD6D-3E32-1447-A1AF-87925F52689B}" dt="2021-05-21T13:10:13.718" v="4224" actId="20577"/>
          <ac:spMkLst>
            <pc:docMk/>
            <pc:sldMk cId="759587535" sldId="581"/>
            <ac:spMk id="3" creationId="{2283E578-0EF8-F640-BD0E-289AA175025D}"/>
          </ac:spMkLst>
        </pc:spChg>
      </pc:sldChg>
      <pc:sldChg chg="addSp modSp new add del mod">
        <pc:chgData name="Long B Nguyen" userId="f59fb8f3-a021-417a-8bc1-65c8d471c621" providerId="ADAL" clId="{09EBCD6D-3E32-1447-A1AF-87925F52689B}" dt="2021-05-20T11:57:02.406" v="3277" actId="2696"/>
        <pc:sldMkLst>
          <pc:docMk/>
          <pc:sldMk cId="2802732849" sldId="581"/>
        </pc:sldMkLst>
        <pc:spChg chg="mod">
          <ac:chgData name="Long B Nguyen" userId="f59fb8f3-a021-417a-8bc1-65c8d471c621" providerId="ADAL" clId="{09EBCD6D-3E32-1447-A1AF-87925F52689B}" dt="2021-05-19T17:21:46.751" v="3274" actId="20577"/>
          <ac:spMkLst>
            <pc:docMk/>
            <pc:sldMk cId="2802732849" sldId="581"/>
            <ac:spMk id="3" creationId="{2283E578-0EF8-F640-BD0E-289AA175025D}"/>
          </ac:spMkLst>
        </pc:spChg>
        <pc:picChg chg="add mod">
          <ac:chgData name="Long B Nguyen" userId="f59fb8f3-a021-417a-8bc1-65c8d471c621" providerId="ADAL" clId="{09EBCD6D-3E32-1447-A1AF-87925F52689B}" dt="2021-05-19T17:20:52.216" v="3115" actId="1076"/>
          <ac:picMkLst>
            <pc:docMk/>
            <pc:sldMk cId="2802732849" sldId="581"/>
            <ac:picMk id="5" creationId="{DBE6B1FC-3916-7F47-87D8-A12D1B80FE21}"/>
          </ac:picMkLst>
        </pc:picChg>
        <pc:picChg chg="add mod">
          <ac:chgData name="Long B Nguyen" userId="f59fb8f3-a021-417a-8bc1-65c8d471c621" providerId="ADAL" clId="{09EBCD6D-3E32-1447-A1AF-87925F52689B}" dt="2021-05-19T17:20:57.835" v="3118" actId="1076"/>
          <ac:picMkLst>
            <pc:docMk/>
            <pc:sldMk cId="2802732849" sldId="581"/>
            <ac:picMk id="6" creationId="{5F71E33B-2DE6-8742-8EBC-0F67C1638F8A}"/>
          </ac:picMkLst>
        </pc:picChg>
      </pc:sldChg>
      <pc:sldChg chg="addSp delSp modSp add mod modAnim">
        <pc:chgData name="Long B Nguyen" userId="f59fb8f3-a021-417a-8bc1-65c8d471c621" providerId="ADAL" clId="{09EBCD6D-3E32-1447-A1AF-87925F52689B}" dt="2021-05-20T12:38:10.341" v="3697"/>
        <pc:sldMkLst>
          <pc:docMk/>
          <pc:sldMk cId="1551865980" sldId="582"/>
        </pc:sldMkLst>
        <pc:spChg chg="mod">
          <ac:chgData name="Long B Nguyen" userId="f59fb8f3-a021-417a-8bc1-65c8d471c621" providerId="ADAL" clId="{09EBCD6D-3E32-1447-A1AF-87925F52689B}" dt="2021-05-20T12:08:11.309" v="3559" actId="14100"/>
          <ac:spMkLst>
            <pc:docMk/>
            <pc:sldMk cId="1551865980" sldId="582"/>
            <ac:spMk id="3" creationId="{39F63C40-C1B9-5E43-822C-1EE1EE79D949}"/>
          </ac:spMkLst>
        </pc:spChg>
        <pc:picChg chg="add mod">
          <ac:chgData name="Long B Nguyen" userId="f59fb8f3-a021-417a-8bc1-65c8d471c621" providerId="ADAL" clId="{09EBCD6D-3E32-1447-A1AF-87925F52689B}" dt="2021-05-20T12:07:42.300" v="3480" actId="1076"/>
          <ac:picMkLst>
            <pc:docMk/>
            <pc:sldMk cId="1551865980" sldId="582"/>
            <ac:picMk id="5" creationId="{AED1616B-F0F2-4E4F-9739-D7FE0637D8B6}"/>
          </ac:picMkLst>
        </pc:picChg>
        <pc:picChg chg="del">
          <ac:chgData name="Long B Nguyen" userId="f59fb8f3-a021-417a-8bc1-65c8d471c621" providerId="ADAL" clId="{09EBCD6D-3E32-1447-A1AF-87925F52689B}" dt="2021-05-20T12:07:39.616" v="3478" actId="478"/>
          <ac:picMkLst>
            <pc:docMk/>
            <pc:sldMk cId="1551865980" sldId="582"/>
            <ac:picMk id="11" creationId="{69463CE7-4495-2946-BD3D-2A2FC6CCCF0E}"/>
          </ac:picMkLst>
        </pc:picChg>
      </pc:sldChg>
      <pc:sldChg chg="addSp delSp modSp new mod modAnim">
        <pc:chgData name="Long B Nguyen" userId="f59fb8f3-a021-417a-8bc1-65c8d471c621" providerId="ADAL" clId="{09EBCD6D-3E32-1447-A1AF-87925F52689B}" dt="2021-05-20T12:38:16.198" v="3698"/>
        <pc:sldMkLst>
          <pc:docMk/>
          <pc:sldMk cId="463059091" sldId="583"/>
        </pc:sldMkLst>
        <pc:picChg chg="add mod">
          <ac:chgData name="Long B Nguyen" userId="f59fb8f3-a021-417a-8bc1-65c8d471c621" providerId="ADAL" clId="{09EBCD6D-3E32-1447-A1AF-87925F52689B}" dt="2021-05-20T12:10:05.851" v="3570" actId="1076"/>
          <ac:picMkLst>
            <pc:docMk/>
            <pc:sldMk cId="463059091" sldId="583"/>
            <ac:picMk id="5" creationId="{CB9D680A-DD72-0E4E-A852-E46952B4C240}"/>
          </ac:picMkLst>
        </pc:picChg>
        <pc:picChg chg="add del mod">
          <ac:chgData name="Long B Nguyen" userId="f59fb8f3-a021-417a-8bc1-65c8d471c621" providerId="ADAL" clId="{09EBCD6D-3E32-1447-A1AF-87925F52689B}" dt="2021-05-20T12:11:46.104" v="3577" actId="478"/>
          <ac:picMkLst>
            <pc:docMk/>
            <pc:sldMk cId="463059091" sldId="583"/>
            <ac:picMk id="6" creationId="{AC5BDE2E-861A-E44C-8411-3B7D74317D66}"/>
          </ac:picMkLst>
        </pc:picChg>
        <pc:picChg chg="add mod">
          <ac:chgData name="Long B Nguyen" userId="f59fb8f3-a021-417a-8bc1-65c8d471c621" providerId="ADAL" clId="{09EBCD6D-3E32-1447-A1AF-87925F52689B}" dt="2021-05-20T12:10:19.107" v="3573" actId="1076"/>
          <ac:picMkLst>
            <pc:docMk/>
            <pc:sldMk cId="463059091" sldId="583"/>
            <ac:picMk id="7" creationId="{F073FF49-577A-9448-BC0B-14879EC16F58}"/>
          </ac:picMkLst>
        </pc:picChg>
        <pc:picChg chg="add">
          <ac:chgData name="Long B Nguyen" userId="f59fb8f3-a021-417a-8bc1-65c8d471c621" providerId="ADAL" clId="{09EBCD6D-3E32-1447-A1AF-87925F52689B}" dt="2021-05-20T12:11:46.735" v="3578"/>
          <ac:picMkLst>
            <pc:docMk/>
            <pc:sldMk cId="463059091" sldId="583"/>
            <ac:picMk id="8" creationId="{2B780B80-BD31-C546-9B8F-C7C8876CF5DB}"/>
          </ac:picMkLst>
        </pc:picChg>
      </pc:sldChg>
      <pc:sldChg chg="addSp modSp new mod modAnim">
        <pc:chgData name="Long B Nguyen" userId="f59fb8f3-a021-417a-8bc1-65c8d471c621" providerId="ADAL" clId="{09EBCD6D-3E32-1447-A1AF-87925F52689B}" dt="2021-05-20T12:38:44.862" v="3705"/>
        <pc:sldMkLst>
          <pc:docMk/>
          <pc:sldMk cId="1126682757" sldId="584"/>
        </pc:sldMkLst>
        <pc:picChg chg="add mod">
          <ac:chgData name="Long B Nguyen" userId="f59fb8f3-a021-417a-8bc1-65c8d471c621" providerId="ADAL" clId="{09EBCD6D-3E32-1447-A1AF-87925F52689B}" dt="2021-05-20T12:18:22.290" v="3597" actId="1076"/>
          <ac:picMkLst>
            <pc:docMk/>
            <pc:sldMk cId="1126682757" sldId="584"/>
            <ac:picMk id="5" creationId="{7D99EFEE-5A3C-9745-88A6-00922D2D0606}"/>
          </ac:picMkLst>
        </pc:picChg>
        <pc:picChg chg="add mod">
          <ac:chgData name="Long B Nguyen" userId="f59fb8f3-a021-417a-8bc1-65c8d471c621" providerId="ADAL" clId="{09EBCD6D-3E32-1447-A1AF-87925F52689B}" dt="2021-05-20T12:18:39.348" v="3599" actId="1076"/>
          <ac:picMkLst>
            <pc:docMk/>
            <pc:sldMk cId="1126682757" sldId="584"/>
            <ac:picMk id="6" creationId="{DDF0D4E9-740B-CE42-9901-D275F4ACFB7D}"/>
          </ac:picMkLst>
        </pc:picChg>
        <pc:picChg chg="add mod">
          <ac:chgData name="Long B Nguyen" userId="f59fb8f3-a021-417a-8bc1-65c8d471c621" providerId="ADAL" clId="{09EBCD6D-3E32-1447-A1AF-87925F52689B}" dt="2021-05-20T12:18:53.157" v="3601" actId="1076"/>
          <ac:picMkLst>
            <pc:docMk/>
            <pc:sldMk cId="1126682757" sldId="584"/>
            <ac:picMk id="7" creationId="{4613433B-1136-564D-AA84-C5839A31BB5B}"/>
          </ac:picMkLst>
        </pc:picChg>
        <pc:picChg chg="add mod">
          <ac:chgData name="Long B Nguyen" userId="f59fb8f3-a021-417a-8bc1-65c8d471c621" providerId="ADAL" clId="{09EBCD6D-3E32-1447-A1AF-87925F52689B}" dt="2021-05-20T12:19:03.261" v="3603" actId="1076"/>
          <ac:picMkLst>
            <pc:docMk/>
            <pc:sldMk cId="1126682757" sldId="584"/>
            <ac:picMk id="8" creationId="{EBE2A526-0304-7A48-B615-9BE8FDCBFDDF}"/>
          </ac:picMkLst>
        </pc:picChg>
      </pc:sldChg>
      <pc:sldChg chg="addSp modSp new mod">
        <pc:chgData name="Long B Nguyen" userId="f59fb8f3-a021-417a-8bc1-65c8d471c621" providerId="ADAL" clId="{09EBCD6D-3E32-1447-A1AF-87925F52689B}" dt="2021-05-20T12:19:35.221" v="3606" actId="1076"/>
        <pc:sldMkLst>
          <pc:docMk/>
          <pc:sldMk cId="509745851" sldId="585"/>
        </pc:sldMkLst>
        <pc:picChg chg="add mod">
          <ac:chgData name="Long B Nguyen" userId="f59fb8f3-a021-417a-8bc1-65c8d471c621" providerId="ADAL" clId="{09EBCD6D-3E32-1447-A1AF-87925F52689B}" dt="2021-05-20T12:19:35.221" v="3606" actId="1076"/>
          <ac:picMkLst>
            <pc:docMk/>
            <pc:sldMk cId="509745851" sldId="585"/>
            <ac:picMk id="5" creationId="{0B9B50FB-A52F-A44C-99B9-4CEDC8785BF6}"/>
          </ac:picMkLst>
        </pc:picChg>
      </pc:sldChg>
      <pc:sldChg chg="addSp modSp new mod modAnim">
        <pc:chgData name="Long B Nguyen" userId="f59fb8f3-a021-417a-8bc1-65c8d471c621" providerId="ADAL" clId="{09EBCD6D-3E32-1447-A1AF-87925F52689B}" dt="2021-05-20T12:38:52.558" v="3706"/>
        <pc:sldMkLst>
          <pc:docMk/>
          <pc:sldMk cId="2548714140" sldId="586"/>
        </pc:sldMkLst>
        <pc:picChg chg="add mod">
          <ac:chgData name="Long B Nguyen" userId="f59fb8f3-a021-417a-8bc1-65c8d471c621" providerId="ADAL" clId="{09EBCD6D-3E32-1447-A1AF-87925F52689B}" dt="2021-05-20T12:23:22.393" v="3630" actId="14100"/>
          <ac:picMkLst>
            <pc:docMk/>
            <pc:sldMk cId="2548714140" sldId="586"/>
            <ac:picMk id="5" creationId="{21D02DE6-71B6-B245-A73C-F0F0EF936423}"/>
          </ac:picMkLst>
        </pc:picChg>
        <pc:picChg chg="add mod">
          <ac:chgData name="Long B Nguyen" userId="f59fb8f3-a021-417a-8bc1-65c8d471c621" providerId="ADAL" clId="{09EBCD6D-3E32-1447-A1AF-87925F52689B}" dt="2021-05-20T12:23:23.448" v="3631" actId="1076"/>
          <ac:picMkLst>
            <pc:docMk/>
            <pc:sldMk cId="2548714140" sldId="586"/>
            <ac:picMk id="6" creationId="{18571DD6-EE9C-EA49-91B0-84D3F8D283A9}"/>
          </ac:picMkLst>
        </pc:picChg>
      </pc:sldChg>
      <pc:sldChg chg="addSp modSp new mod">
        <pc:chgData name="Long B Nguyen" userId="f59fb8f3-a021-417a-8bc1-65c8d471c621" providerId="ADAL" clId="{09EBCD6D-3E32-1447-A1AF-87925F52689B}" dt="2021-05-20T12:21:45.898" v="3619" actId="1076"/>
        <pc:sldMkLst>
          <pc:docMk/>
          <pc:sldMk cId="4154652441" sldId="587"/>
        </pc:sldMkLst>
        <pc:picChg chg="add mod">
          <ac:chgData name="Long B Nguyen" userId="f59fb8f3-a021-417a-8bc1-65c8d471c621" providerId="ADAL" clId="{09EBCD6D-3E32-1447-A1AF-87925F52689B}" dt="2021-05-20T12:21:45.898" v="3619" actId="1076"/>
          <ac:picMkLst>
            <pc:docMk/>
            <pc:sldMk cId="4154652441" sldId="587"/>
            <ac:picMk id="5" creationId="{FD22C92A-6245-B143-98CC-C11EBC9D986A}"/>
          </ac:picMkLst>
        </pc:picChg>
      </pc:sldChg>
      <pc:sldChg chg="del">
        <pc:chgData name="Long B Nguyen" userId="f59fb8f3-a021-417a-8bc1-65c8d471c621" providerId="ADAL" clId="{09EBCD6D-3E32-1447-A1AF-87925F52689B}" dt="2021-05-17T12:18:23.192" v="23" actId="2696"/>
        <pc:sldMkLst>
          <pc:docMk/>
          <pc:sldMk cId="3124746191" sldId="588"/>
        </pc:sldMkLst>
      </pc:sldChg>
      <pc:sldChg chg="addSp modSp new mod modAnim">
        <pc:chgData name="Long B Nguyen" userId="f59fb8f3-a021-417a-8bc1-65c8d471c621" providerId="ADAL" clId="{09EBCD6D-3E32-1447-A1AF-87925F52689B}" dt="2021-05-20T12:39:35.832" v="3715"/>
        <pc:sldMkLst>
          <pc:docMk/>
          <pc:sldMk cId="4264445299" sldId="588"/>
        </pc:sldMkLst>
        <pc:picChg chg="add mod">
          <ac:chgData name="Long B Nguyen" userId="f59fb8f3-a021-417a-8bc1-65c8d471c621" providerId="ADAL" clId="{09EBCD6D-3E32-1447-A1AF-87925F52689B}" dt="2021-05-20T12:23:06.900" v="3625" actId="14100"/>
          <ac:picMkLst>
            <pc:docMk/>
            <pc:sldMk cId="4264445299" sldId="588"/>
            <ac:picMk id="5" creationId="{58C141FE-53D7-3343-BB1F-EE294018FE3C}"/>
          </ac:picMkLst>
        </pc:picChg>
        <pc:picChg chg="add mod">
          <ac:chgData name="Long B Nguyen" userId="f59fb8f3-a021-417a-8bc1-65c8d471c621" providerId="ADAL" clId="{09EBCD6D-3E32-1447-A1AF-87925F52689B}" dt="2021-05-20T12:23:10.151" v="3627" actId="1076"/>
          <ac:picMkLst>
            <pc:docMk/>
            <pc:sldMk cId="4264445299" sldId="588"/>
            <ac:picMk id="6" creationId="{76F39EB2-6D66-854B-B080-61F686B36D20}"/>
          </ac:picMkLst>
        </pc:picChg>
      </pc:sldChg>
      <pc:sldChg chg="del">
        <pc:chgData name="Long B Nguyen" userId="f59fb8f3-a021-417a-8bc1-65c8d471c621" providerId="ADAL" clId="{09EBCD6D-3E32-1447-A1AF-87925F52689B}" dt="2021-05-17T12:18:23.192" v="23" actId="2696"/>
        <pc:sldMkLst>
          <pc:docMk/>
          <pc:sldMk cId="2267031669" sldId="589"/>
        </pc:sldMkLst>
      </pc:sldChg>
      <pc:sldChg chg="addSp modSp new mod">
        <pc:chgData name="Long B Nguyen" userId="f59fb8f3-a021-417a-8bc1-65c8d471c621" providerId="ADAL" clId="{09EBCD6D-3E32-1447-A1AF-87925F52689B}" dt="2021-05-20T12:25:16.826" v="3636" actId="1076"/>
        <pc:sldMkLst>
          <pc:docMk/>
          <pc:sldMk cId="3414404792" sldId="589"/>
        </pc:sldMkLst>
        <pc:picChg chg="add mod">
          <ac:chgData name="Long B Nguyen" userId="f59fb8f3-a021-417a-8bc1-65c8d471c621" providerId="ADAL" clId="{09EBCD6D-3E32-1447-A1AF-87925F52689B}" dt="2021-05-20T12:24:59.119" v="3634" actId="1076"/>
          <ac:picMkLst>
            <pc:docMk/>
            <pc:sldMk cId="3414404792" sldId="589"/>
            <ac:picMk id="5" creationId="{EA58E04D-0023-7F43-B9A3-78C7AD7A2310}"/>
          </ac:picMkLst>
        </pc:picChg>
        <pc:picChg chg="add mod">
          <ac:chgData name="Long B Nguyen" userId="f59fb8f3-a021-417a-8bc1-65c8d471c621" providerId="ADAL" clId="{09EBCD6D-3E32-1447-A1AF-87925F52689B}" dt="2021-05-20T12:25:16.826" v="3636" actId="1076"/>
          <ac:picMkLst>
            <pc:docMk/>
            <pc:sldMk cId="3414404792" sldId="589"/>
            <ac:picMk id="6" creationId="{9A2F41B9-C8A5-FF47-AE48-7429CDD467F9}"/>
          </ac:picMkLst>
        </pc:picChg>
      </pc:sldChg>
      <pc:sldChg chg="addSp modSp new mod">
        <pc:chgData name="Long B Nguyen" userId="f59fb8f3-a021-417a-8bc1-65c8d471c621" providerId="ADAL" clId="{09EBCD6D-3E32-1447-A1AF-87925F52689B}" dt="2021-05-20T12:25:51.503" v="3645" actId="1076"/>
        <pc:sldMkLst>
          <pc:docMk/>
          <pc:sldMk cId="3265024698" sldId="590"/>
        </pc:sldMkLst>
        <pc:picChg chg="add mod">
          <ac:chgData name="Long B Nguyen" userId="f59fb8f3-a021-417a-8bc1-65c8d471c621" providerId="ADAL" clId="{09EBCD6D-3E32-1447-A1AF-87925F52689B}" dt="2021-05-20T12:25:51.503" v="3645" actId="1076"/>
          <ac:picMkLst>
            <pc:docMk/>
            <pc:sldMk cId="3265024698" sldId="590"/>
            <ac:picMk id="5" creationId="{CC1C2214-1A6E-D245-B2F8-CC62E7912428}"/>
          </ac:picMkLst>
        </pc:picChg>
        <pc:picChg chg="add mod">
          <ac:chgData name="Long B Nguyen" userId="f59fb8f3-a021-417a-8bc1-65c8d471c621" providerId="ADAL" clId="{09EBCD6D-3E32-1447-A1AF-87925F52689B}" dt="2021-05-20T12:25:49.433" v="3644" actId="14100"/>
          <ac:picMkLst>
            <pc:docMk/>
            <pc:sldMk cId="3265024698" sldId="590"/>
            <ac:picMk id="6" creationId="{3C48D10D-087B-8E42-8685-A211760E3C45}"/>
          </ac:picMkLst>
        </pc:picChg>
      </pc:sldChg>
      <pc:sldChg chg="addSp delSp modSp add mod">
        <pc:chgData name="Long B Nguyen" userId="f59fb8f3-a021-417a-8bc1-65c8d471c621" providerId="ADAL" clId="{09EBCD6D-3E32-1447-A1AF-87925F52689B}" dt="2021-05-21T18:03:52.769" v="6604"/>
        <pc:sldMkLst>
          <pc:docMk/>
          <pc:sldMk cId="282865059" sldId="591"/>
        </pc:sldMkLst>
        <pc:spChg chg="mod">
          <ac:chgData name="Long B Nguyen" userId="f59fb8f3-a021-417a-8bc1-65c8d471c621" providerId="ADAL" clId="{09EBCD6D-3E32-1447-A1AF-87925F52689B}" dt="2021-05-21T18:03:52.769" v="6604"/>
          <ac:spMkLst>
            <pc:docMk/>
            <pc:sldMk cId="282865059" sldId="591"/>
            <ac:spMk id="2" creationId="{DFC6737B-C2EF-3F44-90BB-2743686986C3}"/>
          </ac:spMkLst>
        </pc:spChg>
        <pc:spChg chg="del mod">
          <ac:chgData name="Long B Nguyen" userId="f59fb8f3-a021-417a-8bc1-65c8d471c621" providerId="ADAL" clId="{09EBCD6D-3E32-1447-A1AF-87925F52689B}" dt="2021-05-21T17:50:51.699" v="6574" actId="478"/>
          <ac:spMkLst>
            <pc:docMk/>
            <pc:sldMk cId="282865059" sldId="591"/>
            <ac:spMk id="3" creationId="{891D5E54-6C6E-A142-AA4A-FD4D80701797}"/>
          </ac:spMkLst>
        </pc:spChg>
        <pc:picChg chg="add mod">
          <ac:chgData name="Long B Nguyen" userId="f59fb8f3-a021-417a-8bc1-65c8d471c621" providerId="ADAL" clId="{09EBCD6D-3E32-1447-A1AF-87925F52689B}" dt="2021-05-21T17:54:05.856" v="6577" actId="1076"/>
          <ac:picMkLst>
            <pc:docMk/>
            <pc:sldMk cId="282865059" sldId="591"/>
            <ac:picMk id="5" creationId="{6EDB77B3-DC80-0942-8B49-9AC0B78BDB1E}"/>
          </ac:picMkLst>
        </pc:picChg>
      </pc:sldChg>
      <pc:sldChg chg="delSp modSp add del mod">
        <pc:chgData name="Long B Nguyen" userId="f59fb8f3-a021-417a-8bc1-65c8d471c621" providerId="ADAL" clId="{09EBCD6D-3E32-1447-A1AF-87925F52689B}" dt="2021-05-20T12:41:12.012" v="3790" actId="2696"/>
        <pc:sldMkLst>
          <pc:docMk/>
          <pc:sldMk cId="4112913430" sldId="591"/>
        </pc:sldMkLst>
        <pc:spChg chg="mod">
          <ac:chgData name="Long B Nguyen" userId="f59fb8f3-a021-417a-8bc1-65c8d471c621" providerId="ADAL" clId="{09EBCD6D-3E32-1447-A1AF-87925F52689B}" dt="2021-05-20T12:40:48.337" v="3719" actId="20577"/>
          <ac:spMkLst>
            <pc:docMk/>
            <pc:sldMk cId="4112913430" sldId="591"/>
            <ac:spMk id="2" creationId="{DFC6737B-C2EF-3F44-90BB-2743686986C3}"/>
          </ac:spMkLst>
        </pc:spChg>
        <pc:spChg chg="mod">
          <ac:chgData name="Long B Nguyen" userId="f59fb8f3-a021-417a-8bc1-65c8d471c621" providerId="ADAL" clId="{09EBCD6D-3E32-1447-A1AF-87925F52689B}" dt="2021-05-20T12:41:01.952" v="3789" actId="20577"/>
          <ac:spMkLst>
            <pc:docMk/>
            <pc:sldMk cId="4112913430" sldId="591"/>
            <ac:spMk id="3" creationId="{891D5E54-6C6E-A142-AA4A-FD4D80701797}"/>
          </ac:spMkLst>
        </pc:spChg>
        <pc:picChg chg="del">
          <ac:chgData name="Long B Nguyen" userId="f59fb8f3-a021-417a-8bc1-65c8d471c621" providerId="ADAL" clId="{09EBCD6D-3E32-1447-A1AF-87925F52689B}" dt="2021-05-20T12:40:46.052" v="3717" actId="478"/>
          <ac:picMkLst>
            <pc:docMk/>
            <pc:sldMk cId="4112913430" sldId="591"/>
            <ac:picMk id="5" creationId="{85B581F6-849D-7642-BAC8-DF1ECE9A39D6}"/>
          </ac:picMkLst>
        </pc:picChg>
      </pc:sldChg>
      <pc:sldChg chg="delSp modSp new mod">
        <pc:chgData name="Long B Nguyen" userId="f59fb8f3-a021-417a-8bc1-65c8d471c621" providerId="ADAL" clId="{09EBCD6D-3E32-1447-A1AF-87925F52689B}" dt="2021-05-21T17:49:09.869" v="6571" actId="14100"/>
        <pc:sldMkLst>
          <pc:docMk/>
          <pc:sldMk cId="4023327364" sldId="592"/>
        </pc:sldMkLst>
        <pc:spChg chg="del">
          <ac:chgData name="Long B Nguyen" userId="f59fb8f3-a021-417a-8bc1-65c8d471c621" providerId="ADAL" clId="{09EBCD6D-3E32-1447-A1AF-87925F52689B}" dt="2021-05-21T14:32:27.356" v="4687" actId="478"/>
          <ac:spMkLst>
            <pc:docMk/>
            <pc:sldMk cId="4023327364" sldId="592"/>
            <ac:spMk id="2" creationId="{CD25D26E-E0D8-2945-8305-006FE8351CDC}"/>
          </ac:spMkLst>
        </pc:spChg>
        <pc:spChg chg="mod">
          <ac:chgData name="Long B Nguyen" userId="f59fb8f3-a021-417a-8bc1-65c8d471c621" providerId="ADAL" clId="{09EBCD6D-3E32-1447-A1AF-87925F52689B}" dt="2021-05-21T17:49:09.869" v="6571" actId="14100"/>
          <ac:spMkLst>
            <pc:docMk/>
            <pc:sldMk cId="4023327364" sldId="592"/>
            <ac:spMk id="3" creationId="{1C4C3784-BDB6-584A-AFB0-C1D2E1193CE9}"/>
          </ac:spMkLst>
        </pc:spChg>
      </pc:sldChg>
      <pc:sldChg chg="addSp modSp new mod modAnim">
        <pc:chgData name="Long B Nguyen" userId="f59fb8f3-a021-417a-8bc1-65c8d471c621" providerId="ADAL" clId="{09EBCD6D-3E32-1447-A1AF-87925F52689B}" dt="2021-05-20T13:16:56.125" v="3936"/>
        <pc:sldMkLst>
          <pc:docMk/>
          <pc:sldMk cId="3064516433" sldId="593"/>
        </pc:sldMkLst>
        <pc:spChg chg="mod">
          <ac:chgData name="Long B Nguyen" userId="f59fb8f3-a021-417a-8bc1-65c8d471c621" providerId="ADAL" clId="{09EBCD6D-3E32-1447-A1AF-87925F52689B}" dt="2021-05-20T13:16:51.570" v="3935" actId="20577"/>
          <ac:spMkLst>
            <pc:docMk/>
            <pc:sldMk cId="3064516433" sldId="593"/>
            <ac:spMk id="3" creationId="{A03D9AF4-CD64-DD4B-BF55-28F2A337D450}"/>
          </ac:spMkLst>
        </pc:spChg>
        <pc:picChg chg="add mod">
          <ac:chgData name="Long B Nguyen" userId="f59fb8f3-a021-417a-8bc1-65c8d471c621" providerId="ADAL" clId="{09EBCD6D-3E32-1447-A1AF-87925F52689B}" dt="2021-05-20T13:16:33.410" v="3825" actId="14100"/>
          <ac:picMkLst>
            <pc:docMk/>
            <pc:sldMk cId="3064516433" sldId="593"/>
            <ac:picMk id="5" creationId="{B3E5530E-CEAB-6346-951D-FCA5BFF6901A}"/>
          </ac:picMkLst>
        </pc:picChg>
      </pc:sldChg>
      <pc:sldChg chg="new del">
        <pc:chgData name="Long B Nguyen" userId="f59fb8f3-a021-417a-8bc1-65c8d471c621" providerId="ADAL" clId="{09EBCD6D-3E32-1447-A1AF-87925F52689B}" dt="2021-05-21T14:31:51.095" v="4686" actId="2696"/>
        <pc:sldMkLst>
          <pc:docMk/>
          <pc:sldMk cId="2484310751" sldId="594"/>
        </pc:sldMkLst>
      </pc:sldChg>
      <pc:sldChg chg="new del">
        <pc:chgData name="Long B Nguyen" userId="f59fb8f3-a021-417a-8bc1-65c8d471c621" providerId="ADAL" clId="{09EBCD6D-3E32-1447-A1AF-87925F52689B}" dt="2021-05-20T13:18:43.425" v="3954" actId="2696"/>
        <pc:sldMkLst>
          <pc:docMk/>
          <pc:sldMk cId="2082102924" sldId="595"/>
        </pc:sldMkLst>
      </pc:sldChg>
      <pc:sldChg chg="addSp delSp modSp add mod">
        <pc:chgData name="Long B Nguyen" userId="f59fb8f3-a021-417a-8bc1-65c8d471c621" providerId="ADAL" clId="{09EBCD6D-3E32-1447-A1AF-87925F52689B}" dt="2021-05-20T13:18:27.119" v="3953" actId="478"/>
        <pc:sldMkLst>
          <pc:docMk/>
          <pc:sldMk cId="3921376357" sldId="596"/>
        </pc:sldMkLst>
        <pc:picChg chg="del mod">
          <ac:chgData name="Long B Nguyen" userId="f59fb8f3-a021-417a-8bc1-65c8d471c621" providerId="ADAL" clId="{09EBCD6D-3E32-1447-A1AF-87925F52689B}" dt="2021-05-20T13:18:27.119" v="3953" actId="478"/>
          <ac:picMkLst>
            <pc:docMk/>
            <pc:sldMk cId="3921376357" sldId="596"/>
            <ac:picMk id="5" creationId="{26E2B773-5F13-DB46-A541-C8A1696DC9EB}"/>
          </ac:picMkLst>
        </pc:picChg>
        <pc:picChg chg="add del">
          <ac:chgData name="Long B Nguyen" userId="f59fb8f3-a021-417a-8bc1-65c8d471c621" providerId="ADAL" clId="{09EBCD6D-3E32-1447-A1AF-87925F52689B}" dt="2021-05-20T13:18:24.379" v="3951" actId="478"/>
          <ac:picMkLst>
            <pc:docMk/>
            <pc:sldMk cId="3921376357" sldId="596"/>
            <ac:picMk id="6" creationId="{28B86F79-A8B8-D44A-87CF-FA42CC3AD003}"/>
          </ac:picMkLst>
        </pc:picChg>
        <pc:picChg chg="del">
          <ac:chgData name="Long B Nguyen" userId="f59fb8f3-a021-417a-8bc1-65c8d471c621" providerId="ADAL" clId="{09EBCD6D-3E32-1447-A1AF-87925F52689B}" dt="2021-05-20T13:18:19.183" v="3949" actId="478"/>
          <ac:picMkLst>
            <pc:docMk/>
            <pc:sldMk cId="3921376357" sldId="596"/>
            <ac:picMk id="8" creationId="{3222C8E2-94D5-4441-B799-D4EE90260063}"/>
          </ac:picMkLst>
        </pc:picChg>
      </pc:sldChg>
      <pc:sldChg chg="addSp delSp modSp new mod modAnim">
        <pc:chgData name="Long B Nguyen" userId="f59fb8f3-a021-417a-8bc1-65c8d471c621" providerId="ADAL" clId="{09EBCD6D-3E32-1447-A1AF-87925F52689B}" dt="2021-05-21T13:34:12.350" v="4660" actId="20577"/>
        <pc:sldMkLst>
          <pc:docMk/>
          <pc:sldMk cId="1444249637" sldId="597"/>
        </pc:sldMkLst>
        <pc:spChg chg="del mod">
          <ac:chgData name="Long B Nguyen" userId="f59fb8f3-a021-417a-8bc1-65c8d471c621" providerId="ADAL" clId="{09EBCD6D-3E32-1447-A1AF-87925F52689B}" dt="2021-05-21T13:30:12.381" v="4346" actId="478"/>
          <ac:spMkLst>
            <pc:docMk/>
            <pc:sldMk cId="1444249637" sldId="597"/>
            <ac:spMk id="2" creationId="{3F511C37-0AA9-EB4C-9750-84C2EFC67014}"/>
          </ac:spMkLst>
        </pc:spChg>
        <pc:spChg chg="mod">
          <ac:chgData name="Long B Nguyen" userId="f59fb8f3-a021-417a-8bc1-65c8d471c621" providerId="ADAL" clId="{09EBCD6D-3E32-1447-A1AF-87925F52689B}" dt="2021-05-21T13:34:12.350" v="4660" actId="20577"/>
          <ac:spMkLst>
            <pc:docMk/>
            <pc:sldMk cId="1444249637" sldId="597"/>
            <ac:spMk id="3" creationId="{034DBEB9-A069-2F4C-A225-21AD101C45C3}"/>
          </ac:spMkLst>
        </pc:spChg>
        <pc:picChg chg="add mod">
          <ac:chgData name="Long B Nguyen" userId="f59fb8f3-a021-417a-8bc1-65c8d471c621" providerId="ADAL" clId="{09EBCD6D-3E32-1447-A1AF-87925F52689B}" dt="2021-05-21T13:31:37.373" v="4497" actId="1076"/>
          <ac:picMkLst>
            <pc:docMk/>
            <pc:sldMk cId="1444249637" sldId="597"/>
            <ac:picMk id="5" creationId="{4EDBF1DF-BFBD-644D-BAAB-4BA1DB08E8AE}"/>
          </ac:picMkLst>
        </pc:picChg>
        <pc:picChg chg="add mod">
          <ac:chgData name="Long B Nguyen" userId="f59fb8f3-a021-417a-8bc1-65c8d471c621" providerId="ADAL" clId="{09EBCD6D-3E32-1447-A1AF-87925F52689B}" dt="2021-05-21T13:31:39.134" v="4498" actId="1076"/>
          <ac:picMkLst>
            <pc:docMk/>
            <pc:sldMk cId="1444249637" sldId="597"/>
            <ac:picMk id="6" creationId="{28E68BE3-F047-CC46-84E4-A602D81C5CEB}"/>
          </ac:picMkLst>
        </pc:picChg>
      </pc:sldChg>
      <pc:sldChg chg="addSp delSp modSp new mod modAnim">
        <pc:chgData name="Long B Nguyen" userId="f59fb8f3-a021-417a-8bc1-65c8d471c621" providerId="ADAL" clId="{09EBCD6D-3E32-1447-A1AF-87925F52689B}" dt="2021-05-21T13:32:42.141" v="4569" actId="20577"/>
        <pc:sldMkLst>
          <pc:docMk/>
          <pc:sldMk cId="630346246" sldId="598"/>
        </pc:sldMkLst>
        <pc:spChg chg="del">
          <ac:chgData name="Long B Nguyen" userId="f59fb8f3-a021-417a-8bc1-65c8d471c621" providerId="ADAL" clId="{09EBCD6D-3E32-1447-A1AF-87925F52689B}" dt="2021-05-21T13:31:47.461" v="4502" actId="478"/>
          <ac:spMkLst>
            <pc:docMk/>
            <pc:sldMk cId="630346246" sldId="598"/>
            <ac:spMk id="2" creationId="{BFC64B40-8A60-824C-9C0A-4BF45A2BA0DA}"/>
          </ac:spMkLst>
        </pc:spChg>
        <pc:spChg chg="add del mod">
          <ac:chgData name="Long B Nguyen" userId="f59fb8f3-a021-417a-8bc1-65c8d471c621" providerId="ADAL" clId="{09EBCD6D-3E32-1447-A1AF-87925F52689B}" dt="2021-05-21T13:31:58.093" v="4508" actId="478"/>
          <ac:spMkLst>
            <pc:docMk/>
            <pc:sldMk cId="630346246" sldId="598"/>
            <ac:spMk id="7" creationId="{736FB27B-8FFC-D443-A93C-77D433E7E517}"/>
          </ac:spMkLst>
        </pc:spChg>
        <pc:spChg chg="add mod">
          <ac:chgData name="Long B Nguyen" userId="f59fb8f3-a021-417a-8bc1-65c8d471c621" providerId="ADAL" clId="{09EBCD6D-3E32-1447-A1AF-87925F52689B}" dt="2021-05-21T13:32:42.141" v="4569" actId="20577"/>
          <ac:spMkLst>
            <pc:docMk/>
            <pc:sldMk cId="630346246" sldId="598"/>
            <ac:spMk id="8" creationId="{010B90D5-4FDD-BC4D-8B57-D1DE2E4C07E0}"/>
          </ac:spMkLst>
        </pc:spChg>
        <pc:picChg chg="add mod">
          <ac:chgData name="Long B Nguyen" userId="f59fb8f3-a021-417a-8bc1-65c8d471c621" providerId="ADAL" clId="{09EBCD6D-3E32-1447-A1AF-87925F52689B}" dt="2021-05-21T13:31:45.867" v="4501" actId="1076"/>
          <ac:picMkLst>
            <pc:docMk/>
            <pc:sldMk cId="630346246" sldId="598"/>
            <ac:picMk id="5" creationId="{460F7B94-6442-2946-9381-E8FA0C4FB81F}"/>
          </ac:picMkLst>
        </pc:picChg>
        <pc:picChg chg="add mod">
          <ac:chgData name="Long B Nguyen" userId="f59fb8f3-a021-417a-8bc1-65c8d471c621" providerId="ADAL" clId="{09EBCD6D-3E32-1447-A1AF-87925F52689B}" dt="2021-05-21T13:31:44.825" v="4500" actId="1076"/>
          <ac:picMkLst>
            <pc:docMk/>
            <pc:sldMk cId="630346246" sldId="598"/>
            <ac:picMk id="6" creationId="{57DB47A9-EB0E-364F-BBB7-AAE8B7B6B667}"/>
          </ac:picMkLst>
        </pc:picChg>
      </pc:sldChg>
      <pc:sldChg chg="del">
        <pc:chgData name="Long B Nguyen" userId="f59fb8f3-a021-417a-8bc1-65c8d471c621" providerId="ADAL" clId="{09EBCD6D-3E32-1447-A1AF-87925F52689B}" dt="2021-05-17T12:18:23.192" v="23" actId="2696"/>
        <pc:sldMkLst>
          <pc:docMk/>
          <pc:sldMk cId="1028645906" sldId="598"/>
        </pc:sldMkLst>
      </pc:sldChg>
      <pc:sldChg chg="addSp delSp modSp new mod modAnim">
        <pc:chgData name="Long B Nguyen" userId="f59fb8f3-a021-417a-8bc1-65c8d471c621" providerId="ADAL" clId="{09EBCD6D-3E32-1447-A1AF-87925F52689B}" dt="2021-05-21T13:34:21.980" v="4684" actId="20577"/>
        <pc:sldMkLst>
          <pc:docMk/>
          <pc:sldMk cId="2996019340" sldId="599"/>
        </pc:sldMkLst>
        <pc:spChg chg="del">
          <ac:chgData name="Long B Nguyen" userId="f59fb8f3-a021-417a-8bc1-65c8d471c621" providerId="ADAL" clId="{09EBCD6D-3E32-1447-A1AF-87925F52689B}" dt="2021-05-21T13:33:12.732" v="4574" actId="478"/>
          <ac:spMkLst>
            <pc:docMk/>
            <pc:sldMk cId="2996019340" sldId="599"/>
            <ac:spMk id="2" creationId="{5AF05C43-D62A-7642-B45B-E495ACA7A9EB}"/>
          </ac:spMkLst>
        </pc:spChg>
        <pc:spChg chg="mod">
          <ac:chgData name="Long B Nguyen" userId="f59fb8f3-a021-417a-8bc1-65c8d471c621" providerId="ADAL" clId="{09EBCD6D-3E32-1447-A1AF-87925F52689B}" dt="2021-05-21T13:33:06.684" v="4572" actId="20577"/>
          <ac:spMkLst>
            <pc:docMk/>
            <pc:sldMk cId="2996019340" sldId="599"/>
            <ac:spMk id="3" creationId="{FA0484DF-8911-E94C-84DB-39C3F8113617}"/>
          </ac:spMkLst>
        </pc:spChg>
        <pc:spChg chg="add mod">
          <ac:chgData name="Long B Nguyen" userId="f59fb8f3-a021-417a-8bc1-65c8d471c621" providerId="ADAL" clId="{09EBCD6D-3E32-1447-A1AF-87925F52689B}" dt="2021-05-21T13:34:21.980" v="4684" actId="20577"/>
          <ac:spMkLst>
            <pc:docMk/>
            <pc:sldMk cId="2996019340" sldId="599"/>
            <ac:spMk id="6" creationId="{46FDFBCD-AC70-9045-B464-A3D788DD7F33}"/>
          </ac:spMkLst>
        </pc:spChg>
        <pc:picChg chg="add mod">
          <ac:chgData name="Long B Nguyen" userId="f59fb8f3-a021-417a-8bc1-65c8d471c621" providerId="ADAL" clId="{09EBCD6D-3E32-1447-A1AF-87925F52689B}" dt="2021-05-21T13:33:08.683" v="4573" actId="1076"/>
          <ac:picMkLst>
            <pc:docMk/>
            <pc:sldMk cId="2996019340" sldId="599"/>
            <ac:picMk id="5" creationId="{8F9559E1-55A4-0447-8161-11B63597C693}"/>
          </ac:picMkLst>
        </pc:picChg>
      </pc:sldChg>
      <pc:sldChg chg="del">
        <pc:chgData name="Long B Nguyen" userId="f59fb8f3-a021-417a-8bc1-65c8d471c621" providerId="ADAL" clId="{09EBCD6D-3E32-1447-A1AF-87925F52689B}" dt="2021-05-17T12:18:23.192" v="23" actId="2696"/>
        <pc:sldMkLst>
          <pc:docMk/>
          <pc:sldMk cId="3182606397" sldId="600"/>
        </pc:sldMkLst>
      </pc:sldChg>
      <pc:sldChg chg="addSp modSp new mod">
        <pc:chgData name="Long B Nguyen" userId="f59fb8f3-a021-417a-8bc1-65c8d471c621" providerId="ADAL" clId="{09EBCD6D-3E32-1447-A1AF-87925F52689B}" dt="2021-05-20T13:33:53.268" v="4109" actId="1076"/>
        <pc:sldMkLst>
          <pc:docMk/>
          <pc:sldMk cId="4124768698" sldId="600"/>
        </pc:sldMkLst>
        <pc:picChg chg="add mod">
          <ac:chgData name="Long B Nguyen" userId="f59fb8f3-a021-417a-8bc1-65c8d471c621" providerId="ADAL" clId="{09EBCD6D-3E32-1447-A1AF-87925F52689B}" dt="2021-05-20T13:33:43.957" v="4107" actId="14100"/>
          <ac:picMkLst>
            <pc:docMk/>
            <pc:sldMk cId="4124768698" sldId="600"/>
            <ac:picMk id="5" creationId="{5C1529BA-AB1F-2D4C-8182-D9D5CC07971A}"/>
          </ac:picMkLst>
        </pc:picChg>
        <pc:picChg chg="add mod">
          <ac:chgData name="Long B Nguyen" userId="f59fb8f3-a021-417a-8bc1-65c8d471c621" providerId="ADAL" clId="{09EBCD6D-3E32-1447-A1AF-87925F52689B}" dt="2021-05-20T13:33:53.268" v="4109" actId="1076"/>
          <ac:picMkLst>
            <pc:docMk/>
            <pc:sldMk cId="4124768698" sldId="600"/>
            <ac:picMk id="6" creationId="{196C0651-DDD3-1344-AB86-6BEA48C62D61}"/>
          </ac:picMkLst>
        </pc:picChg>
      </pc:sldChg>
      <pc:sldChg chg="del">
        <pc:chgData name="Long B Nguyen" userId="f59fb8f3-a021-417a-8bc1-65c8d471c621" providerId="ADAL" clId="{09EBCD6D-3E32-1447-A1AF-87925F52689B}" dt="2021-05-17T12:18:23.192" v="23" actId="2696"/>
        <pc:sldMkLst>
          <pc:docMk/>
          <pc:sldMk cId="1311847592" sldId="601"/>
        </pc:sldMkLst>
      </pc:sldChg>
      <pc:sldChg chg="addSp modSp new mod">
        <pc:chgData name="Long B Nguyen" userId="f59fb8f3-a021-417a-8bc1-65c8d471c621" providerId="ADAL" clId="{09EBCD6D-3E32-1447-A1AF-87925F52689B}" dt="2021-05-20T13:37:23.478" v="4112" actId="1076"/>
        <pc:sldMkLst>
          <pc:docMk/>
          <pc:sldMk cId="3965023673" sldId="601"/>
        </pc:sldMkLst>
        <pc:picChg chg="add mod">
          <ac:chgData name="Long B Nguyen" userId="f59fb8f3-a021-417a-8bc1-65c8d471c621" providerId="ADAL" clId="{09EBCD6D-3E32-1447-A1AF-87925F52689B}" dt="2021-05-20T13:37:23.478" v="4112" actId="1076"/>
          <ac:picMkLst>
            <pc:docMk/>
            <pc:sldMk cId="3965023673" sldId="601"/>
            <ac:picMk id="5" creationId="{E032D684-F6F3-8B40-AB15-F1557A8C5E77}"/>
          </ac:picMkLst>
        </pc:picChg>
      </pc:sldChg>
      <pc:sldChg chg="del">
        <pc:chgData name="Long B Nguyen" userId="f59fb8f3-a021-417a-8bc1-65c8d471c621" providerId="ADAL" clId="{09EBCD6D-3E32-1447-A1AF-87925F52689B}" dt="2021-05-17T12:18:23.192" v="23" actId="2696"/>
        <pc:sldMkLst>
          <pc:docMk/>
          <pc:sldMk cId="62773732" sldId="602"/>
        </pc:sldMkLst>
      </pc:sldChg>
      <pc:sldChg chg="addSp modSp new mod modAnim">
        <pc:chgData name="Long B Nguyen" userId="f59fb8f3-a021-417a-8bc1-65c8d471c621" providerId="ADAL" clId="{09EBCD6D-3E32-1447-A1AF-87925F52689B}" dt="2021-05-21T14:00:07.738" v="4685"/>
        <pc:sldMkLst>
          <pc:docMk/>
          <pc:sldMk cId="505390761" sldId="602"/>
        </pc:sldMkLst>
        <pc:spChg chg="mod">
          <ac:chgData name="Long B Nguyen" userId="f59fb8f3-a021-417a-8bc1-65c8d471c621" providerId="ADAL" clId="{09EBCD6D-3E32-1447-A1AF-87925F52689B}" dt="2021-05-21T13:29:38.811" v="4341" actId="20577"/>
          <ac:spMkLst>
            <pc:docMk/>
            <pc:sldMk cId="505390761" sldId="602"/>
            <ac:spMk id="3" creationId="{142FF630-9D37-0348-AD24-A0A702F801C8}"/>
          </ac:spMkLst>
        </pc:spChg>
        <pc:picChg chg="add mod">
          <ac:chgData name="Long B Nguyen" userId="f59fb8f3-a021-417a-8bc1-65c8d471c621" providerId="ADAL" clId="{09EBCD6D-3E32-1447-A1AF-87925F52689B}" dt="2021-05-20T13:37:36.036" v="4115" actId="1076"/>
          <ac:picMkLst>
            <pc:docMk/>
            <pc:sldMk cId="505390761" sldId="602"/>
            <ac:picMk id="5" creationId="{7EEBDFCC-F53E-C545-BDB2-304091110A78}"/>
          </ac:picMkLst>
        </pc:picChg>
      </pc:sldChg>
      <pc:sldChg chg="addSp modSp new mod modAnim">
        <pc:chgData name="Long B Nguyen" userId="f59fb8f3-a021-417a-8bc1-65c8d471c621" providerId="ADAL" clId="{09EBCD6D-3E32-1447-A1AF-87925F52689B}" dt="2021-05-21T13:28:18.456" v="4301"/>
        <pc:sldMkLst>
          <pc:docMk/>
          <pc:sldMk cId="1522800028" sldId="603"/>
        </pc:sldMkLst>
        <pc:spChg chg="mod">
          <ac:chgData name="Long B Nguyen" userId="f59fb8f3-a021-417a-8bc1-65c8d471c621" providerId="ADAL" clId="{09EBCD6D-3E32-1447-A1AF-87925F52689B}" dt="2021-05-21T13:28:13.505" v="4300" actId="20577"/>
          <ac:spMkLst>
            <pc:docMk/>
            <pc:sldMk cId="1522800028" sldId="603"/>
            <ac:spMk id="3" creationId="{C23CF70F-004B-CB4C-B658-A18B90D95303}"/>
          </ac:spMkLst>
        </pc:spChg>
        <pc:picChg chg="add mod">
          <ac:chgData name="Long B Nguyen" userId="f59fb8f3-a021-417a-8bc1-65c8d471c621" providerId="ADAL" clId="{09EBCD6D-3E32-1447-A1AF-87925F52689B}" dt="2021-05-20T13:38:17.987" v="4172" actId="1076"/>
          <ac:picMkLst>
            <pc:docMk/>
            <pc:sldMk cId="1522800028" sldId="603"/>
            <ac:picMk id="5" creationId="{73BEF1C2-4974-2E4C-8E8E-A3D772FAE714}"/>
          </ac:picMkLst>
        </pc:picChg>
      </pc:sldChg>
      <pc:sldChg chg="addSp modSp new mod modAnim">
        <pc:chgData name="Long B Nguyen" userId="f59fb8f3-a021-417a-8bc1-65c8d471c621" providerId="ADAL" clId="{09EBCD6D-3E32-1447-A1AF-87925F52689B}" dt="2021-05-20T13:40:20.957" v="4214"/>
        <pc:sldMkLst>
          <pc:docMk/>
          <pc:sldMk cId="1582772439" sldId="604"/>
        </pc:sldMkLst>
        <pc:picChg chg="add mod">
          <ac:chgData name="Long B Nguyen" userId="f59fb8f3-a021-417a-8bc1-65c8d471c621" providerId="ADAL" clId="{09EBCD6D-3E32-1447-A1AF-87925F52689B}" dt="2021-05-20T13:40:04.798" v="4211" actId="1076"/>
          <ac:picMkLst>
            <pc:docMk/>
            <pc:sldMk cId="1582772439" sldId="604"/>
            <ac:picMk id="5" creationId="{698620B2-722F-D747-B2F1-9B36EF906554}"/>
          </ac:picMkLst>
        </pc:picChg>
        <pc:picChg chg="add mod">
          <ac:chgData name="Long B Nguyen" userId="f59fb8f3-a021-417a-8bc1-65c8d471c621" providerId="ADAL" clId="{09EBCD6D-3E32-1447-A1AF-87925F52689B}" dt="2021-05-20T13:40:15.616" v="4213" actId="1076"/>
          <ac:picMkLst>
            <pc:docMk/>
            <pc:sldMk cId="1582772439" sldId="604"/>
            <ac:picMk id="6" creationId="{559B7FF2-65E0-984B-8406-3B01D674EC51}"/>
          </ac:picMkLst>
        </pc:picChg>
      </pc:sldChg>
      <pc:sldChg chg="modSp add mod">
        <pc:chgData name="Long B Nguyen" userId="f59fb8f3-a021-417a-8bc1-65c8d471c621" providerId="ADAL" clId="{09EBCD6D-3E32-1447-A1AF-87925F52689B}" dt="2021-05-21T15:17:20.541" v="4960" actId="113"/>
        <pc:sldMkLst>
          <pc:docMk/>
          <pc:sldMk cId="2179424705" sldId="605"/>
        </pc:sldMkLst>
        <pc:spChg chg="mod">
          <ac:chgData name="Long B Nguyen" userId="f59fb8f3-a021-417a-8bc1-65c8d471c621" providerId="ADAL" clId="{09EBCD6D-3E32-1447-A1AF-87925F52689B}" dt="2021-05-21T15:17:20.541" v="4960" actId="113"/>
          <ac:spMkLst>
            <pc:docMk/>
            <pc:sldMk cId="2179424705" sldId="605"/>
            <ac:spMk id="3" creationId="{1C4C3784-BDB6-584A-AFB0-C1D2E1193CE9}"/>
          </ac:spMkLst>
        </pc:spChg>
      </pc:sldChg>
      <pc:sldChg chg="add del">
        <pc:chgData name="Long B Nguyen" userId="f59fb8f3-a021-417a-8bc1-65c8d471c621" providerId="ADAL" clId="{09EBCD6D-3E32-1447-A1AF-87925F52689B}" dt="2021-05-21T14:34:39.718" v="4767"/>
        <pc:sldMkLst>
          <pc:docMk/>
          <pc:sldMk cId="97375686" sldId="606"/>
        </pc:sldMkLst>
      </pc:sldChg>
      <pc:sldChg chg="del">
        <pc:chgData name="Long B Nguyen" userId="f59fb8f3-a021-417a-8bc1-65c8d471c621" providerId="ADAL" clId="{09EBCD6D-3E32-1447-A1AF-87925F52689B}" dt="2021-05-17T12:18:23.192" v="23" actId="2696"/>
        <pc:sldMkLst>
          <pc:docMk/>
          <pc:sldMk cId="51278377" sldId="608"/>
        </pc:sldMkLst>
      </pc:sldChg>
      <pc:sldChg chg="del">
        <pc:chgData name="Long B Nguyen" userId="f59fb8f3-a021-417a-8bc1-65c8d471c621" providerId="ADAL" clId="{09EBCD6D-3E32-1447-A1AF-87925F52689B}" dt="2021-05-17T12:18:23.192" v="23" actId="2696"/>
        <pc:sldMkLst>
          <pc:docMk/>
          <pc:sldMk cId="2892160896" sldId="609"/>
        </pc:sldMkLst>
      </pc:sldChg>
      <pc:sldChg chg="del">
        <pc:chgData name="Long B Nguyen" userId="f59fb8f3-a021-417a-8bc1-65c8d471c621" providerId="ADAL" clId="{09EBCD6D-3E32-1447-A1AF-87925F52689B}" dt="2021-05-17T12:18:23.192" v="23" actId="2696"/>
        <pc:sldMkLst>
          <pc:docMk/>
          <pc:sldMk cId="892130114" sldId="612"/>
        </pc:sldMkLst>
      </pc:sldChg>
      <pc:sldChg chg="del">
        <pc:chgData name="Long B Nguyen" userId="f59fb8f3-a021-417a-8bc1-65c8d471c621" providerId="ADAL" clId="{09EBCD6D-3E32-1447-A1AF-87925F52689B}" dt="2021-05-17T12:18:23.192" v="23" actId="2696"/>
        <pc:sldMkLst>
          <pc:docMk/>
          <pc:sldMk cId="1241156272" sldId="613"/>
        </pc:sldMkLst>
      </pc:sldChg>
      <pc:sldChg chg="del">
        <pc:chgData name="Long B Nguyen" userId="f59fb8f3-a021-417a-8bc1-65c8d471c621" providerId="ADAL" clId="{09EBCD6D-3E32-1447-A1AF-87925F52689B}" dt="2021-05-17T12:18:23.192" v="23" actId="2696"/>
        <pc:sldMkLst>
          <pc:docMk/>
          <pc:sldMk cId="4014748011" sldId="615"/>
        </pc:sldMkLst>
      </pc:sldChg>
      <pc:sldChg chg="del">
        <pc:chgData name="Long B Nguyen" userId="f59fb8f3-a021-417a-8bc1-65c8d471c621" providerId="ADAL" clId="{09EBCD6D-3E32-1447-A1AF-87925F52689B}" dt="2021-05-17T12:18:23.192" v="23" actId="2696"/>
        <pc:sldMkLst>
          <pc:docMk/>
          <pc:sldMk cId="445830501" sldId="616"/>
        </pc:sldMkLst>
      </pc:sldChg>
      <pc:sldChg chg="del">
        <pc:chgData name="Long B Nguyen" userId="f59fb8f3-a021-417a-8bc1-65c8d471c621" providerId="ADAL" clId="{09EBCD6D-3E32-1447-A1AF-87925F52689B}" dt="2021-05-17T12:18:23.192" v="23" actId="2696"/>
        <pc:sldMkLst>
          <pc:docMk/>
          <pc:sldMk cId="3966117082" sldId="617"/>
        </pc:sldMkLst>
      </pc:sldChg>
      <pc:sldChg chg="del">
        <pc:chgData name="Long B Nguyen" userId="f59fb8f3-a021-417a-8bc1-65c8d471c621" providerId="ADAL" clId="{09EBCD6D-3E32-1447-A1AF-87925F52689B}" dt="2021-05-17T12:18:23.192" v="23" actId="2696"/>
        <pc:sldMkLst>
          <pc:docMk/>
          <pc:sldMk cId="1946329213" sldId="618"/>
        </pc:sldMkLst>
      </pc:sldChg>
      <pc:sldChg chg="del">
        <pc:chgData name="Long B Nguyen" userId="f59fb8f3-a021-417a-8bc1-65c8d471c621" providerId="ADAL" clId="{09EBCD6D-3E32-1447-A1AF-87925F52689B}" dt="2021-05-17T12:18:23.192" v="23" actId="2696"/>
        <pc:sldMkLst>
          <pc:docMk/>
          <pc:sldMk cId="2497825085" sldId="620"/>
        </pc:sldMkLst>
      </pc:sldChg>
      <pc:sldChg chg="del">
        <pc:chgData name="Long B Nguyen" userId="f59fb8f3-a021-417a-8bc1-65c8d471c621" providerId="ADAL" clId="{09EBCD6D-3E32-1447-A1AF-87925F52689B}" dt="2021-05-17T12:18:23.192" v="23" actId="2696"/>
        <pc:sldMkLst>
          <pc:docMk/>
          <pc:sldMk cId="5411246" sldId="621"/>
        </pc:sldMkLst>
      </pc:sldChg>
      <pc:sldChg chg="del">
        <pc:chgData name="Long B Nguyen" userId="f59fb8f3-a021-417a-8bc1-65c8d471c621" providerId="ADAL" clId="{09EBCD6D-3E32-1447-A1AF-87925F52689B}" dt="2021-05-17T12:18:23.192" v="23" actId="2696"/>
        <pc:sldMkLst>
          <pc:docMk/>
          <pc:sldMk cId="3215879385" sldId="622"/>
        </pc:sldMkLst>
      </pc:sldChg>
      <pc:sldChg chg="del">
        <pc:chgData name="Long B Nguyen" userId="f59fb8f3-a021-417a-8bc1-65c8d471c621" providerId="ADAL" clId="{09EBCD6D-3E32-1447-A1AF-87925F52689B}" dt="2021-05-17T12:18:23.192" v="23" actId="2696"/>
        <pc:sldMkLst>
          <pc:docMk/>
          <pc:sldMk cId="2484292394" sldId="623"/>
        </pc:sldMkLst>
      </pc:sldChg>
      <pc:sldChg chg="del">
        <pc:chgData name="Long B Nguyen" userId="f59fb8f3-a021-417a-8bc1-65c8d471c621" providerId="ADAL" clId="{09EBCD6D-3E32-1447-A1AF-87925F52689B}" dt="2021-05-17T12:18:23.192" v="23" actId="2696"/>
        <pc:sldMkLst>
          <pc:docMk/>
          <pc:sldMk cId="1444664834" sldId="624"/>
        </pc:sldMkLst>
      </pc:sldChg>
      <pc:sldChg chg="addSp delSp modSp add mod">
        <pc:chgData name="Long B Nguyen" userId="f59fb8f3-a021-417a-8bc1-65c8d471c621" providerId="ADAL" clId="{09EBCD6D-3E32-1447-A1AF-87925F52689B}" dt="2021-05-21T15:19:47.898" v="4979"/>
        <pc:sldMkLst>
          <pc:docMk/>
          <pc:sldMk cId="1200012388" sldId="625"/>
        </pc:sldMkLst>
        <pc:spChg chg="add del mod">
          <ac:chgData name="Long B Nguyen" userId="f59fb8f3-a021-417a-8bc1-65c8d471c621" providerId="ADAL" clId="{09EBCD6D-3E32-1447-A1AF-87925F52689B}" dt="2021-05-21T15:19:28.744" v="4962"/>
          <ac:spMkLst>
            <pc:docMk/>
            <pc:sldMk cId="1200012388" sldId="625"/>
            <ac:spMk id="3" creationId="{73954040-E4C8-3648-A775-2BB13B501282}"/>
          </ac:spMkLst>
        </pc:spChg>
        <pc:spChg chg="mod">
          <ac:chgData name="Long B Nguyen" userId="f59fb8f3-a021-417a-8bc1-65c8d471c621" providerId="ADAL" clId="{09EBCD6D-3E32-1447-A1AF-87925F52689B}" dt="2021-05-21T15:19:47.230" v="4978" actId="20577"/>
          <ac:spMkLst>
            <pc:docMk/>
            <pc:sldMk cId="1200012388" sldId="625"/>
            <ac:spMk id="26627" creationId="{BD7CEE5B-C52A-794A-BCE5-C92159F2026F}"/>
          </ac:spMkLst>
        </pc:spChg>
        <pc:spChg chg="mod">
          <ac:chgData name="Long B Nguyen" userId="f59fb8f3-a021-417a-8bc1-65c8d471c621" providerId="ADAL" clId="{09EBCD6D-3E32-1447-A1AF-87925F52689B}" dt="2021-05-21T15:19:34.622" v="4977" actId="20577"/>
          <ac:spMkLst>
            <pc:docMk/>
            <pc:sldMk cId="1200012388" sldId="625"/>
            <ac:spMk id="40961" creationId="{FE63D7D0-16AC-974E-AF55-6BAED8C880F6}"/>
          </ac:spMkLst>
        </pc:spChg>
        <pc:picChg chg="add">
          <ac:chgData name="Long B Nguyen" userId="f59fb8f3-a021-417a-8bc1-65c8d471c621" providerId="ADAL" clId="{09EBCD6D-3E32-1447-A1AF-87925F52689B}" dt="2021-05-21T15:19:47.898" v="4979"/>
          <ac:picMkLst>
            <pc:docMk/>
            <pc:sldMk cId="1200012388" sldId="625"/>
            <ac:picMk id="4" creationId="{2D5B0618-72D0-0249-8CA9-04A99CEA7F80}"/>
          </ac:picMkLst>
        </pc:picChg>
      </pc:sldChg>
      <pc:sldChg chg="modSp add mod">
        <pc:chgData name="Long B Nguyen" userId="f59fb8f3-a021-417a-8bc1-65c8d471c621" providerId="ADAL" clId="{09EBCD6D-3E32-1447-A1AF-87925F52689B}" dt="2021-05-21T15:16:58.932" v="4959" actId="255"/>
        <pc:sldMkLst>
          <pc:docMk/>
          <pc:sldMk cId="660055805" sldId="626"/>
        </pc:sldMkLst>
        <pc:spChg chg="mod">
          <ac:chgData name="Long B Nguyen" userId="f59fb8f3-a021-417a-8bc1-65c8d471c621" providerId="ADAL" clId="{09EBCD6D-3E32-1447-A1AF-87925F52689B}" dt="2021-05-21T15:16:58.932" v="4959" actId="255"/>
          <ac:spMkLst>
            <pc:docMk/>
            <pc:sldMk cId="660055805" sldId="626"/>
            <ac:spMk id="26627" creationId="{BD7CEE5B-C52A-794A-BCE5-C92159F2026F}"/>
          </ac:spMkLst>
        </pc:spChg>
      </pc:sldChg>
      <pc:sldChg chg="add">
        <pc:chgData name="Long B Nguyen" userId="f59fb8f3-a021-417a-8bc1-65c8d471c621" providerId="ADAL" clId="{09EBCD6D-3E32-1447-A1AF-87925F52689B}" dt="2021-05-21T15:19:30.211" v="4963"/>
        <pc:sldMkLst>
          <pc:docMk/>
          <pc:sldMk cId="2475745419" sldId="627"/>
        </pc:sldMkLst>
      </pc:sldChg>
      <pc:sldChg chg="addSp modSp new mod">
        <pc:chgData name="Long B Nguyen" userId="f59fb8f3-a021-417a-8bc1-65c8d471c621" providerId="ADAL" clId="{09EBCD6D-3E32-1447-A1AF-87925F52689B}" dt="2021-05-21T15:21:46.839" v="4993" actId="1035"/>
        <pc:sldMkLst>
          <pc:docMk/>
          <pc:sldMk cId="2448329619" sldId="628"/>
        </pc:sldMkLst>
        <pc:picChg chg="add mod">
          <ac:chgData name="Long B Nguyen" userId="f59fb8f3-a021-417a-8bc1-65c8d471c621" providerId="ADAL" clId="{09EBCD6D-3E32-1447-A1AF-87925F52689B}" dt="2021-05-21T15:21:32.806" v="4983" actId="1076"/>
          <ac:picMkLst>
            <pc:docMk/>
            <pc:sldMk cId="2448329619" sldId="628"/>
            <ac:picMk id="5" creationId="{29FF9E4A-5895-7E4B-8807-F6CB5D7A24E8}"/>
          </ac:picMkLst>
        </pc:picChg>
        <pc:picChg chg="add mod">
          <ac:chgData name="Long B Nguyen" userId="f59fb8f3-a021-417a-8bc1-65c8d471c621" providerId="ADAL" clId="{09EBCD6D-3E32-1447-A1AF-87925F52689B}" dt="2021-05-21T15:21:46.839" v="4993" actId="1035"/>
          <ac:picMkLst>
            <pc:docMk/>
            <pc:sldMk cId="2448329619" sldId="628"/>
            <ac:picMk id="6" creationId="{1D8BD62C-D5BD-404D-9AC9-0894017555F9}"/>
          </ac:picMkLst>
        </pc:picChg>
      </pc:sldChg>
      <pc:sldChg chg="addSp delSp modSp new mod modAnim">
        <pc:chgData name="Long B Nguyen" userId="f59fb8f3-a021-417a-8bc1-65c8d471c621" providerId="ADAL" clId="{09EBCD6D-3E32-1447-A1AF-87925F52689B}" dt="2021-05-24T13:56:28.252" v="8574"/>
        <pc:sldMkLst>
          <pc:docMk/>
          <pc:sldMk cId="4119284386" sldId="629"/>
        </pc:sldMkLst>
        <pc:spChg chg="del">
          <ac:chgData name="Long B Nguyen" userId="f59fb8f3-a021-417a-8bc1-65c8d471c621" providerId="ADAL" clId="{09EBCD6D-3E32-1447-A1AF-87925F52689B}" dt="2021-05-21T15:22:21.721" v="5063" actId="478"/>
          <ac:spMkLst>
            <pc:docMk/>
            <pc:sldMk cId="4119284386" sldId="629"/>
            <ac:spMk id="2" creationId="{EE8F3D1D-60F3-1A46-9AD6-85369DDCA96E}"/>
          </ac:spMkLst>
        </pc:spChg>
        <pc:spChg chg="mod">
          <ac:chgData name="Long B Nguyen" userId="f59fb8f3-a021-417a-8bc1-65c8d471c621" providerId="ADAL" clId="{09EBCD6D-3E32-1447-A1AF-87925F52689B}" dt="2021-05-21T15:22:59.313" v="5097" actId="20577"/>
          <ac:spMkLst>
            <pc:docMk/>
            <pc:sldMk cId="4119284386" sldId="629"/>
            <ac:spMk id="3" creationId="{C724C70E-0FED-E249-8A9C-3878C0A82D5E}"/>
          </ac:spMkLst>
        </pc:spChg>
        <pc:picChg chg="add mod">
          <ac:chgData name="Long B Nguyen" userId="f59fb8f3-a021-417a-8bc1-65c8d471c621" providerId="ADAL" clId="{09EBCD6D-3E32-1447-A1AF-87925F52689B}" dt="2021-05-21T15:22:27.300" v="5065" actId="1076"/>
          <ac:picMkLst>
            <pc:docMk/>
            <pc:sldMk cId="4119284386" sldId="629"/>
            <ac:picMk id="5" creationId="{89EC9553-81FD-B249-B11C-A4CB94821C5B}"/>
          </ac:picMkLst>
        </pc:picChg>
        <pc:picChg chg="add mod">
          <ac:chgData name="Long B Nguyen" userId="f59fb8f3-a021-417a-8bc1-65c8d471c621" providerId="ADAL" clId="{09EBCD6D-3E32-1447-A1AF-87925F52689B}" dt="2021-05-21T15:23:01.048" v="5098" actId="1076"/>
          <ac:picMkLst>
            <pc:docMk/>
            <pc:sldMk cId="4119284386" sldId="629"/>
            <ac:picMk id="6" creationId="{B94E8F59-68D6-A043-912D-47770827E75A}"/>
          </ac:picMkLst>
        </pc:picChg>
      </pc:sldChg>
      <pc:sldChg chg="addSp delSp modSp add mod modAnim">
        <pc:chgData name="Long B Nguyen" userId="f59fb8f3-a021-417a-8bc1-65c8d471c621" providerId="ADAL" clId="{09EBCD6D-3E32-1447-A1AF-87925F52689B}" dt="2021-05-24T13:56:36.289" v="8575"/>
        <pc:sldMkLst>
          <pc:docMk/>
          <pc:sldMk cId="1531065732" sldId="630"/>
        </pc:sldMkLst>
        <pc:spChg chg="mod">
          <ac:chgData name="Long B Nguyen" userId="f59fb8f3-a021-417a-8bc1-65c8d471c621" providerId="ADAL" clId="{09EBCD6D-3E32-1447-A1AF-87925F52689B}" dt="2021-05-21T15:23:39.479" v="5119" actId="20577"/>
          <ac:spMkLst>
            <pc:docMk/>
            <pc:sldMk cId="1531065732" sldId="630"/>
            <ac:spMk id="3" creationId="{C724C70E-0FED-E249-8A9C-3878C0A82D5E}"/>
          </ac:spMkLst>
        </pc:spChg>
        <pc:picChg chg="add mod">
          <ac:chgData name="Long B Nguyen" userId="f59fb8f3-a021-417a-8bc1-65c8d471c621" providerId="ADAL" clId="{09EBCD6D-3E32-1447-A1AF-87925F52689B}" dt="2021-05-21T15:23:38.332" v="5118" actId="14100"/>
          <ac:picMkLst>
            <pc:docMk/>
            <pc:sldMk cId="1531065732" sldId="630"/>
            <ac:picMk id="2" creationId="{7F8CF5E5-F1CA-9C4F-AA0E-5D8C34951270}"/>
          </ac:picMkLst>
        </pc:picChg>
        <pc:picChg chg="del">
          <ac:chgData name="Long B Nguyen" userId="f59fb8f3-a021-417a-8bc1-65c8d471c621" providerId="ADAL" clId="{09EBCD6D-3E32-1447-A1AF-87925F52689B}" dt="2021-05-21T15:23:20.103" v="5101" actId="478"/>
          <ac:picMkLst>
            <pc:docMk/>
            <pc:sldMk cId="1531065732" sldId="630"/>
            <ac:picMk id="5" creationId="{89EC9553-81FD-B249-B11C-A4CB94821C5B}"/>
          </ac:picMkLst>
        </pc:picChg>
        <pc:picChg chg="del">
          <ac:chgData name="Long B Nguyen" userId="f59fb8f3-a021-417a-8bc1-65c8d471c621" providerId="ADAL" clId="{09EBCD6D-3E32-1447-A1AF-87925F52689B}" dt="2021-05-21T15:23:18.285" v="5100" actId="478"/>
          <ac:picMkLst>
            <pc:docMk/>
            <pc:sldMk cId="1531065732" sldId="630"/>
            <ac:picMk id="6" creationId="{B94E8F59-68D6-A043-912D-47770827E75A}"/>
          </ac:picMkLst>
        </pc:picChg>
      </pc:sldChg>
      <pc:sldChg chg="addSp delSp modSp new del mod">
        <pc:chgData name="Long B Nguyen" userId="f59fb8f3-a021-417a-8bc1-65c8d471c621" providerId="ADAL" clId="{09EBCD6D-3E32-1447-A1AF-87925F52689B}" dt="2021-05-21T15:30:42.490" v="5542" actId="2696"/>
        <pc:sldMkLst>
          <pc:docMk/>
          <pc:sldMk cId="376185464" sldId="631"/>
        </pc:sldMkLst>
        <pc:spChg chg="mod">
          <ac:chgData name="Long B Nguyen" userId="f59fb8f3-a021-417a-8bc1-65c8d471c621" providerId="ADAL" clId="{09EBCD6D-3E32-1447-A1AF-87925F52689B}" dt="2021-05-21T15:30:30.915" v="5539" actId="20577"/>
          <ac:spMkLst>
            <pc:docMk/>
            <pc:sldMk cId="376185464" sldId="631"/>
            <ac:spMk id="2" creationId="{90D002C7-24B9-A843-BED1-DD4FD02EB7BA}"/>
          </ac:spMkLst>
        </pc:spChg>
        <pc:spChg chg="mod">
          <ac:chgData name="Long B Nguyen" userId="f59fb8f3-a021-417a-8bc1-65c8d471c621" providerId="ADAL" clId="{09EBCD6D-3E32-1447-A1AF-87925F52689B}" dt="2021-05-21T15:30:24.791" v="5507" actId="20577"/>
          <ac:spMkLst>
            <pc:docMk/>
            <pc:sldMk cId="376185464" sldId="631"/>
            <ac:spMk id="3" creationId="{B93BCAAE-8D74-EC4D-8C11-E4FC3D47A755}"/>
          </ac:spMkLst>
        </pc:spChg>
        <pc:picChg chg="add del">
          <ac:chgData name="Long B Nguyen" userId="f59fb8f3-a021-417a-8bc1-65c8d471c621" providerId="ADAL" clId="{09EBCD6D-3E32-1447-A1AF-87925F52689B}" dt="2021-05-21T15:30:21.052" v="5506" actId="478"/>
          <ac:picMkLst>
            <pc:docMk/>
            <pc:sldMk cId="376185464" sldId="631"/>
            <ac:picMk id="5" creationId="{8FFA1D97-B140-644F-A6F2-B629B28B5D41}"/>
          </ac:picMkLst>
        </pc:picChg>
        <pc:picChg chg="add mod">
          <ac:chgData name="Long B Nguyen" userId="f59fb8f3-a021-417a-8bc1-65c8d471c621" providerId="ADAL" clId="{09EBCD6D-3E32-1447-A1AF-87925F52689B}" dt="2021-05-21T15:30:38.124" v="5540"/>
          <ac:picMkLst>
            <pc:docMk/>
            <pc:sldMk cId="376185464" sldId="631"/>
            <ac:picMk id="6" creationId="{EEBA6A33-6B7D-DF4B-AFF1-B54F6057B468}"/>
          </ac:picMkLst>
        </pc:picChg>
      </pc:sldChg>
      <pc:sldChg chg="modSp add mod">
        <pc:chgData name="Long B Nguyen" userId="f59fb8f3-a021-417a-8bc1-65c8d471c621" providerId="ADAL" clId="{09EBCD6D-3E32-1447-A1AF-87925F52689B}" dt="2021-05-21T15:30:47.540" v="5544" actId="1076"/>
        <pc:sldMkLst>
          <pc:docMk/>
          <pc:sldMk cId="1910378510" sldId="631"/>
        </pc:sldMkLst>
        <pc:picChg chg="mod">
          <ac:chgData name="Long B Nguyen" userId="f59fb8f3-a021-417a-8bc1-65c8d471c621" providerId="ADAL" clId="{09EBCD6D-3E32-1447-A1AF-87925F52689B}" dt="2021-05-21T15:30:47.540" v="5544" actId="1076"/>
          <ac:picMkLst>
            <pc:docMk/>
            <pc:sldMk cId="1910378510" sldId="631"/>
            <ac:picMk id="6" creationId="{EEBA6A33-6B7D-DF4B-AFF1-B54F6057B468}"/>
          </ac:picMkLst>
        </pc:picChg>
      </pc:sldChg>
      <pc:sldChg chg="delSp modSp add mod">
        <pc:chgData name="Long B Nguyen" userId="f59fb8f3-a021-417a-8bc1-65c8d471c621" providerId="ADAL" clId="{09EBCD6D-3E32-1447-A1AF-87925F52689B}" dt="2021-05-21T15:33:42.054" v="5839" actId="20577"/>
        <pc:sldMkLst>
          <pc:docMk/>
          <pc:sldMk cId="1115615929" sldId="632"/>
        </pc:sldMkLst>
        <pc:spChg chg="mod">
          <ac:chgData name="Long B Nguyen" userId="f59fb8f3-a021-417a-8bc1-65c8d471c621" providerId="ADAL" clId="{09EBCD6D-3E32-1447-A1AF-87925F52689B}" dt="2021-05-21T15:33:42.054" v="5839" actId="20577"/>
          <ac:spMkLst>
            <pc:docMk/>
            <pc:sldMk cId="1115615929" sldId="632"/>
            <ac:spMk id="3" creationId="{B93BCAAE-8D74-EC4D-8C11-E4FC3D47A755}"/>
          </ac:spMkLst>
        </pc:spChg>
        <pc:picChg chg="del">
          <ac:chgData name="Long B Nguyen" userId="f59fb8f3-a021-417a-8bc1-65c8d471c621" providerId="ADAL" clId="{09EBCD6D-3E32-1447-A1AF-87925F52689B}" dt="2021-05-21T15:30:40.741" v="5541" actId="478"/>
          <ac:picMkLst>
            <pc:docMk/>
            <pc:sldMk cId="1115615929" sldId="632"/>
            <ac:picMk id="5" creationId="{8FFA1D97-B140-644F-A6F2-B629B28B5D41}"/>
          </ac:picMkLst>
        </pc:picChg>
      </pc:sldChg>
      <pc:sldChg chg="addSp delSp modSp add mod">
        <pc:chgData name="Long B Nguyen" userId="f59fb8f3-a021-417a-8bc1-65c8d471c621" providerId="ADAL" clId="{09EBCD6D-3E32-1447-A1AF-87925F52689B}" dt="2021-05-21T15:37:15.053" v="5885" actId="20577"/>
        <pc:sldMkLst>
          <pc:docMk/>
          <pc:sldMk cId="390817172" sldId="633"/>
        </pc:sldMkLst>
        <pc:spChg chg="mod">
          <ac:chgData name="Long B Nguyen" userId="f59fb8f3-a021-417a-8bc1-65c8d471c621" providerId="ADAL" clId="{09EBCD6D-3E32-1447-A1AF-87925F52689B}" dt="2021-05-21T15:37:12.672" v="5883" actId="20577"/>
          <ac:spMkLst>
            <pc:docMk/>
            <pc:sldMk cId="390817172" sldId="633"/>
            <ac:spMk id="2" creationId="{90D002C7-24B9-A843-BED1-DD4FD02EB7BA}"/>
          </ac:spMkLst>
        </pc:spChg>
        <pc:spChg chg="mod">
          <ac:chgData name="Long B Nguyen" userId="f59fb8f3-a021-417a-8bc1-65c8d471c621" providerId="ADAL" clId="{09EBCD6D-3E32-1447-A1AF-87925F52689B}" dt="2021-05-21T15:37:15.053" v="5885" actId="20577"/>
          <ac:spMkLst>
            <pc:docMk/>
            <pc:sldMk cId="390817172" sldId="633"/>
            <ac:spMk id="3" creationId="{B93BCAAE-8D74-EC4D-8C11-E4FC3D47A755}"/>
          </ac:spMkLst>
        </pc:spChg>
        <pc:picChg chg="add mod">
          <ac:chgData name="Long B Nguyen" userId="f59fb8f3-a021-417a-8bc1-65c8d471c621" providerId="ADAL" clId="{09EBCD6D-3E32-1447-A1AF-87925F52689B}" dt="2021-05-21T15:32:27.517" v="5626" actId="1076"/>
          <ac:picMkLst>
            <pc:docMk/>
            <pc:sldMk cId="390817172" sldId="633"/>
            <ac:picMk id="5" creationId="{405F2909-82B0-0E4E-9749-4CD75C4EC2D6}"/>
          </ac:picMkLst>
        </pc:picChg>
        <pc:picChg chg="del">
          <ac:chgData name="Long B Nguyen" userId="f59fb8f3-a021-417a-8bc1-65c8d471c621" providerId="ADAL" clId="{09EBCD6D-3E32-1447-A1AF-87925F52689B}" dt="2021-05-21T15:31:41.284" v="5555" actId="478"/>
          <ac:picMkLst>
            <pc:docMk/>
            <pc:sldMk cId="390817172" sldId="633"/>
            <ac:picMk id="6" creationId="{EEBA6A33-6B7D-DF4B-AFF1-B54F6057B468}"/>
          </ac:picMkLst>
        </pc:picChg>
      </pc:sldChg>
      <pc:sldChg chg="addSp delSp modSp add del mod">
        <pc:chgData name="Long B Nguyen" userId="f59fb8f3-a021-417a-8bc1-65c8d471c621" providerId="ADAL" clId="{09EBCD6D-3E32-1447-A1AF-87925F52689B}" dt="2021-05-21T15:37:01.722" v="5878" actId="2696"/>
        <pc:sldMkLst>
          <pc:docMk/>
          <pc:sldMk cId="2527746266" sldId="634"/>
        </pc:sldMkLst>
        <pc:spChg chg="mod">
          <ac:chgData name="Long B Nguyen" userId="f59fb8f3-a021-417a-8bc1-65c8d471c621" providerId="ADAL" clId="{09EBCD6D-3E32-1447-A1AF-87925F52689B}" dt="2021-05-21T15:33:51.524" v="5844" actId="20577"/>
          <ac:spMkLst>
            <pc:docMk/>
            <pc:sldMk cId="2527746266" sldId="634"/>
            <ac:spMk id="2" creationId="{90D002C7-24B9-A843-BED1-DD4FD02EB7BA}"/>
          </ac:spMkLst>
        </pc:spChg>
        <pc:spChg chg="mod">
          <ac:chgData name="Long B Nguyen" userId="f59fb8f3-a021-417a-8bc1-65c8d471c621" providerId="ADAL" clId="{09EBCD6D-3E32-1447-A1AF-87925F52689B}" dt="2021-05-21T15:33:59.422" v="5861" actId="20577"/>
          <ac:spMkLst>
            <pc:docMk/>
            <pc:sldMk cId="2527746266" sldId="634"/>
            <ac:spMk id="3" creationId="{B93BCAAE-8D74-EC4D-8C11-E4FC3D47A755}"/>
          </ac:spMkLst>
        </pc:spChg>
        <pc:picChg chg="del">
          <ac:chgData name="Long B Nguyen" userId="f59fb8f3-a021-417a-8bc1-65c8d471c621" providerId="ADAL" clId="{09EBCD6D-3E32-1447-A1AF-87925F52689B}" dt="2021-05-21T15:34:19.738" v="5862" actId="478"/>
          <ac:picMkLst>
            <pc:docMk/>
            <pc:sldMk cId="2527746266" sldId="634"/>
            <ac:picMk id="5" creationId="{405F2909-82B0-0E4E-9749-4CD75C4EC2D6}"/>
          </ac:picMkLst>
        </pc:picChg>
        <pc:picChg chg="add mod">
          <ac:chgData name="Long B Nguyen" userId="f59fb8f3-a021-417a-8bc1-65c8d471c621" providerId="ADAL" clId="{09EBCD6D-3E32-1447-A1AF-87925F52689B}" dt="2021-05-21T15:34:22.180" v="5864" actId="1076"/>
          <ac:picMkLst>
            <pc:docMk/>
            <pc:sldMk cId="2527746266" sldId="634"/>
            <ac:picMk id="6" creationId="{42C0403C-1437-2644-971E-F3C578DE5E2E}"/>
          </ac:picMkLst>
        </pc:picChg>
      </pc:sldChg>
      <pc:sldChg chg="addSp delSp modSp add mod modAnim">
        <pc:chgData name="Long B Nguyen" userId="f59fb8f3-a021-417a-8bc1-65c8d471c621" providerId="ADAL" clId="{09EBCD6D-3E32-1447-A1AF-87925F52689B}" dt="2021-05-24T14:04:09.248" v="8598" actId="1036"/>
        <pc:sldMkLst>
          <pc:docMk/>
          <pc:sldMk cId="3972071686" sldId="634"/>
        </pc:sldMkLst>
        <pc:spChg chg="mod">
          <ac:chgData name="Long B Nguyen" userId="f59fb8f3-a021-417a-8bc1-65c8d471c621" providerId="ADAL" clId="{09EBCD6D-3E32-1447-A1AF-87925F52689B}" dt="2021-05-21T15:37:06.209" v="5881" actId="20577"/>
          <ac:spMkLst>
            <pc:docMk/>
            <pc:sldMk cId="3972071686" sldId="634"/>
            <ac:spMk id="2" creationId="{90D002C7-24B9-A843-BED1-DD4FD02EB7BA}"/>
          </ac:spMkLst>
        </pc:spChg>
        <pc:spChg chg="mod">
          <ac:chgData name="Long B Nguyen" userId="f59fb8f3-a021-417a-8bc1-65c8d471c621" providerId="ADAL" clId="{09EBCD6D-3E32-1447-A1AF-87925F52689B}" dt="2021-05-24T14:03:58.022" v="8577" actId="1076"/>
          <ac:spMkLst>
            <pc:docMk/>
            <pc:sldMk cId="3972071686" sldId="634"/>
            <ac:spMk id="3" creationId="{B93BCAAE-8D74-EC4D-8C11-E4FC3D47A755}"/>
          </ac:spMkLst>
        </pc:spChg>
        <pc:picChg chg="add mod">
          <ac:chgData name="Long B Nguyen" userId="f59fb8f3-a021-417a-8bc1-65c8d471c621" providerId="ADAL" clId="{09EBCD6D-3E32-1447-A1AF-87925F52689B}" dt="2021-05-21T15:37:42.546" v="5888" actId="1076"/>
          <ac:picMkLst>
            <pc:docMk/>
            <pc:sldMk cId="3972071686" sldId="634"/>
            <ac:picMk id="5" creationId="{126574B2-0F95-054C-BFD1-E3E82D200CA4}"/>
          </ac:picMkLst>
        </pc:picChg>
        <pc:picChg chg="del">
          <ac:chgData name="Long B Nguyen" userId="f59fb8f3-a021-417a-8bc1-65c8d471c621" providerId="ADAL" clId="{09EBCD6D-3E32-1447-A1AF-87925F52689B}" dt="2021-05-21T15:37:30.814" v="5886" actId="478"/>
          <ac:picMkLst>
            <pc:docMk/>
            <pc:sldMk cId="3972071686" sldId="634"/>
            <ac:picMk id="6" creationId="{42C0403C-1437-2644-971E-F3C578DE5E2E}"/>
          </ac:picMkLst>
        </pc:picChg>
        <pc:picChg chg="add mod">
          <ac:chgData name="Long B Nguyen" userId="f59fb8f3-a021-417a-8bc1-65c8d471c621" providerId="ADAL" clId="{09EBCD6D-3E32-1447-A1AF-87925F52689B}" dt="2021-05-21T15:37:53.053" v="5890" actId="1076"/>
          <ac:picMkLst>
            <pc:docMk/>
            <pc:sldMk cId="3972071686" sldId="634"/>
            <ac:picMk id="7" creationId="{5425D90D-03EF-A947-A255-F7539497946D}"/>
          </ac:picMkLst>
        </pc:picChg>
        <pc:picChg chg="add mod">
          <ac:chgData name="Long B Nguyen" userId="f59fb8f3-a021-417a-8bc1-65c8d471c621" providerId="ADAL" clId="{09EBCD6D-3E32-1447-A1AF-87925F52689B}" dt="2021-05-21T15:38:04.200" v="5892" actId="1076"/>
          <ac:picMkLst>
            <pc:docMk/>
            <pc:sldMk cId="3972071686" sldId="634"/>
            <ac:picMk id="8" creationId="{FEA6E2D4-FD02-8241-962D-AC247B686734}"/>
          </ac:picMkLst>
        </pc:picChg>
        <pc:picChg chg="add del">
          <ac:chgData name="Long B Nguyen" userId="f59fb8f3-a021-417a-8bc1-65c8d471c621" providerId="ADAL" clId="{09EBCD6D-3E32-1447-A1AF-87925F52689B}" dt="2021-05-21T15:38:18.724" v="5896" actId="478"/>
          <ac:picMkLst>
            <pc:docMk/>
            <pc:sldMk cId="3972071686" sldId="634"/>
            <ac:picMk id="9" creationId="{A0A5CB6A-072A-E645-8CC0-D74602A1A11D}"/>
          </ac:picMkLst>
        </pc:picChg>
        <pc:picChg chg="add del mod">
          <ac:chgData name="Long B Nguyen" userId="f59fb8f3-a021-417a-8bc1-65c8d471c621" providerId="ADAL" clId="{09EBCD6D-3E32-1447-A1AF-87925F52689B}" dt="2021-05-24T14:04:02.184" v="8579" actId="478"/>
          <ac:picMkLst>
            <pc:docMk/>
            <pc:sldMk cId="3972071686" sldId="634"/>
            <ac:picMk id="10" creationId="{EB5568AD-19CB-D342-B788-0EF079692BC1}"/>
          </ac:picMkLst>
        </pc:picChg>
        <pc:picChg chg="add mod">
          <ac:chgData name="Long B Nguyen" userId="f59fb8f3-a021-417a-8bc1-65c8d471c621" providerId="ADAL" clId="{09EBCD6D-3E32-1447-A1AF-87925F52689B}" dt="2021-05-24T14:04:09.248" v="8598" actId="1036"/>
          <ac:picMkLst>
            <pc:docMk/>
            <pc:sldMk cId="3972071686" sldId="634"/>
            <ac:picMk id="11" creationId="{C0E5CA17-49B6-3F4E-98E3-E65A6FF37588}"/>
          </ac:picMkLst>
        </pc:picChg>
        <pc:picChg chg="add del">
          <ac:chgData name="Long B Nguyen" userId="f59fb8f3-a021-417a-8bc1-65c8d471c621" providerId="ADAL" clId="{09EBCD6D-3E32-1447-A1AF-87925F52689B}" dt="2021-05-21T15:38:40.471" v="5899" actId="478"/>
          <ac:picMkLst>
            <pc:docMk/>
            <pc:sldMk cId="3972071686" sldId="634"/>
            <ac:picMk id="12" creationId="{5BB75CD4-855B-4E41-8830-EA1655332B02}"/>
          </ac:picMkLst>
        </pc:picChg>
        <pc:picChg chg="add mod">
          <ac:chgData name="Long B Nguyen" userId="f59fb8f3-a021-417a-8bc1-65c8d471c621" providerId="ADAL" clId="{09EBCD6D-3E32-1447-A1AF-87925F52689B}" dt="2021-05-21T15:38:31.807" v="5898" actId="571"/>
          <ac:picMkLst>
            <pc:docMk/>
            <pc:sldMk cId="3972071686" sldId="634"/>
            <ac:picMk id="13" creationId="{42CC63B5-611A-EC4A-A524-CEEA86A1FCE6}"/>
          </ac:picMkLst>
        </pc:picChg>
      </pc:sldChg>
      <pc:sldChg chg="addSp delSp modSp add mod">
        <pc:chgData name="Long B Nguyen" userId="f59fb8f3-a021-417a-8bc1-65c8d471c621" providerId="ADAL" clId="{09EBCD6D-3E32-1447-A1AF-87925F52689B}" dt="2021-05-21T15:41:23.790" v="5934" actId="1076"/>
        <pc:sldMkLst>
          <pc:docMk/>
          <pc:sldMk cId="3717689186" sldId="635"/>
        </pc:sldMkLst>
        <pc:spChg chg="mod">
          <ac:chgData name="Long B Nguyen" userId="f59fb8f3-a021-417a-8bc1-65c8d471c621" providerId="ADAL" clId="{09EBCD6D-3E32-1447-A1AF-87925F52689B}" dt="2021-05-21T15:34:38.744" v="5875" actId="20577"/>
          <ac:spMkLst>
            <pc:docMk/>
            <pc:sldMk cId="3717689186" sldId="635"/>
            <ac:spMk id="2" creationId="{90D002C7-24B9-A843-BED1-DD4FD02EB7BA}"/>
          </ac:spMkLst>
        </pc:spChg>
        <pc:spChg chg="mod">
          <ac:chgData name="Long B Nguyen" userId="f59fb8f3-a021-417a-8bc1-65c8d471c621" providerId="ADAL" clId="{09EBCD6D-3E32-1447-A1AF-87925F52689B}" dt="2021-05-21T15:39:57.209" v="5916"/>
          <ac:spMkLst>
            <pc:docMk/>
            <pc:sldMk cId="3717689186" sldId="635"/>
            <ac:spMk id="3" creationId="{B93BCAAE-8D74-EC4D-8C11-E4FC3D47A755}"/>
          </ac:spMkLst>
        </pc:spChg>
        <pc:picChg chg="add mod">
          <ac:chgData name="Long B Nguyen" userId="f59fb8f3-a021-417a-8bc1-65c8d471c621" providerId="ADAL" clId="{09EBCD6D-3E32-1447-A1AF-87925F52689B}" dt="2021-05-21T15:40:19.514" v="5918" actId="1076"/>
          <ac:picMkLst>
            <pc:docMk/>
            <pc:sldMk cId="3717689186" sldId="635"/>
            <ac:picMk id="5" creationId="{AC668EE7-D6F7-0047-A144-D3842998C9CE}"/>
          </ac:picMkLst>
        </pc:picChg>
        <pc:picChg chg="del">
          <ac:chgData name="Long B Nguyen" userId="f59fb8f3-a021-417a-8bc1-65c8d471c621" providerId="ADAL" clId="{09EBCD6D-3E32-1447-A1AF-87925F52689B}" dt="2021-05-21T15:34:56.214" v="5877" actId="478"/>
          <ac:picMkLst>
            <pc:docMk/>
            <pc:sldMk cId="3717689186" sldId="635"/>
            <ac:picMk id="6" creationId="{42C0403C-1437-2644-971E-F3C578DE5E2E}"/>
          </ac:picMkLst>
        </pc:picChg>
        <pc:picChg chg="add mod">
          <ac:chgData name="Long B Nguyen" userId="f59fb8f3-a021-417a-8bc1-65c8d471c621" providerId="ADAL" clId="{09EBCD6D-3E32-1447-A1AF-87925F52689B}" dt="2021-05-21T15:40:32.240" v="5920" actId="1076"/>
          <ac:picMkLst>
            <pc:docMk/>
            <pc:sldMk cId="3717689186" sldId="635"/>
            <ac:picMk id="7" creationId="{377F6C7D-E6EF-D64D-9485-C2F3880469E7}"/>
          </ac:picMkLst>
        </pc:picChg>
        <pc:picChg chg="add mod">
          <ac:chgData name="Long B Nguyen" userId="f59fb8f3-a021-417a-8bc1-65c8d471c621" providerId="ADAL" clId="{09EBCD6D-3E32-1447-A1AF-87925F52689B}" dt="2021-05-21T15:40:43.103" v="5922" actId="1076"/>
          <ac:picMkLst>
            <pc:docMk/>
            <pc:sldMk cId="3717689186" sldId="635"/>
            <ac:picMk id="8" creationId="{98191AB7-A8C6-A142-912E-63ED96C6BCE1}"/>
          </ac:picMkLst>
        </pc:picChg>
        <pc:picChg chg="add mod">
          <ac:chgData name="Long B Nguyen" userId="f59fb8f3-a021-417a-8bc1-65c8d471c621" providerId="ADAL" clId="{09EBCD6D-3E32-1447-A1AF-87925F52689B}" dt="2021-05-21T15:40:56.948" v="5924" actId="1076"/>
          <ac:picMkLst>
            <pc:docMk/>
            <pc:sldMk cId="3717689186" sldId="635"/>
            <ac:picMk id="9" creationId="{1E5BE6C2-D607-2345-8357-26E2BF1A40D0}"/>
          </ac:picMkLst>
        </pc:picChg>
        <pc:picChg chg="add mod">
          <ac:chgData name="Long B Nguyen" userId="f59fb8f3-a021-417a-8bc1-65c8d471c621" providerId="ADAL" clId="{09EBCD6D-3E32-1447-A1AF-87925F52689B}" dt="2021-05-21T15:41:12.240" v="5932" actId="1037"/>
          <ac:picMkLst>
            <pc:docMk/>
            <pc:sldMk cId="3717689186" sldId="635"/>
            <ac:picMk id="10" creationId="{E95AD5B5-4071-654A-B30D-16A1684D9881}"/>
          </ac:picMkLst>
        </pc:picChg>
        <pc:picChg chg="add mod">
          <ac:chgData name="Long B Nguyen" userId="f59fb8f3-a021-417a-8bc1-65c8d471c621" providerId="ADAL" clId="{09EBCD6D-3E32-1447-A1AF-87925F52689B}" dt="2021-05-21T15:41:23.790" v="5934" actId="1076"/>
          <ac:picMkLst>
            <pc:docMk/>
            <pc:sldMk cId="3717689186" sldId="635"/>
            <ac:picMk id="11" creationId="{E55A0C12-4F89-EE44-A89B-614832C525D1}"/>
          </ac:picMkLst>
        </pc:picChg>
      </pc:sldChg>
      <pc:sldChg chg="add del">
        <pc:chgData name="Long B Nguyen" userId="f59fb8f3-a021-417a-8bc1-65c8d471c621" providerId="ADAL" clId="{09EBCD6D-3E32-1447-A1AF-87925F52689B}" dt="2021-05-21T15:39:15.685" v="5907" actId="2696"/>
        <pc:sldMkLst>
          <pc:docMk/>
          <pc:sldMk cId="499869678" sldId="636"/>
        </pc:sldMkLst>
      </pc:sldChg>
      <pc:sldChg chg="addSp delSp modSp add mod">
        <pc:chgData name="Long B Nguyen" userId="f59fb8f3-a021-417a-8bc1-65c8d471c621" providerId="ADAL" clId="{09EBCD6D-3E32-1447-A1AF-87925F52689B}" dt="2021-05-21T15:43:20.082" v="6025" actId="1038"/>
        <pc:sldMkLst>
          <pc:docMk/>
          <pc:sldMk cId="3221876358" sldId="636"/>
        </pc:sldMkLst>
        <pc:spChg chg="mod">
          <ac:chgData name="Long B Nguyen" userId="f59fb8f3-a021-417a-8bc1-65c8d471c621" providerId="ADAL" clId="{09EBCD6D-3E32-1447-A1AF-87925F52689B}" dt="2021-05-21T15:42:49.022" v="5975" actId="1076"/>
          <ac:spMkLst>
            <pc:docMk/>
            <pc:sldMk cId="3221876358" sldId="636"/>
            <ac:spMk id="2" creationId="{90D002C7-24B9-A843-BED1-DD4FD02EB7BA}"/>
          </ac:spMkLst>
        </pc:spChg>
        <pc:spChg chg="mod">
          <ac:chgData name="Long B Nguyen" userId="f59fb8f3-a021-417a-8bc1-65c8d471c621" providerId="ADAL" clId="{09EBCD6D-3E32-1447-A1AF-87925F52689B}" dt="2021-05-21T15:43:03.812" v="5987" actId="14100"/>
          <ac:spMkLst>
            <pc:docMk/>
            <pc:sldMk cId="3221876358" sldId="636"/>
            <ac:spMk id="3" creationId="{B93BCAAE-8D74-EC4D-8C11-E4FC3D47A755}"/>
          </ac:spMkLst>
        </pc:spChg>
        <pc:picChg chg="add mod">
          <ac:chgData name="Long B Nguyen" userId="f59fb8f3-a021-417a-8bc1-65c8d471c621" providerId="ADAL" clId="{09EBCD6D-3E32-1447-A1AF-87925F52689B}" dt="2021-05-21T15:43:06.893" v="5999" actId="1035"/>
          <ac:picMkLst>
            <pc:docMk/>
            <pc:sldMk cId="3221876358" sldId="636"/>
            <ac:picMk id="5" creationId="{EAC18EDF-1B77-084B-880D-A52440DE888D}"/>
          </ac:picMkLst>
        </pc:picChg>
        <pc:picChg chg="add del mod">
          <ac:chgData name="Long B Nguyen" userId="f59fb8f3-a021-417a-8bc1-65c8d471c621" providerId="ADAL" clId="{09EBCD6D-3E32-1447-A1AF-87925F52689B}" dt="2021-05-21T15:43:17.066" v="6021" actId="478"/>
          <ac:picMkLst>
            <pc:docMk/>
            <pc:sldMk cId="3221876358" sldId="636"/>
            <ac:picMk id="6" creationId="{9DED08F7-1086-AE4D-90F6-C935BBB2C858}"/>
          </ac:picMkLst>
        </pc:picChg>
        <pc:picChg chg="add mod">
          <ac:chgData name="Long B Nguyen" userId="f59fb8f3-a021-417a-8bc1-65c8d471c621" providerId="ADAL" clId="{09EBCD6D-3E32-1447-A1AF-87925F52689B}" dt="2021-05-21T15:43:20.082" v="6025" actId="1038"/>
          <ac:picMkLst>
            <pc:docMk/>
            <pc:sldMk cId="3221876358" sldId="636"/>
            <ac:picMk id="7" creationId="{C5EAF51D-233B-C249-88B9-5A10D54B452F}"/>
          </ac:picMkLst>
        </pc:picChg>
        <pc:picChg chg="add mod">
          <ac:chgData name="Long B Nguyen" userId="f59fb8f3-a021-417a-8bc1-65c8d471c621" providerId="ADAL" clId="{09EBCD6D-3E32-1447-A1AF-87925F52689B}" dt="2021-05-21T15:43:11.108" v="6015" actId="1035"/>
          <ac:picMkLst>
            <pc:docMk/>
            <pc:sldMk cId="3221876358" sldId="636"/>
            <ac:picMk id="8" creationId="{98E5BF41-0331-524A-980D-28782C5D9CC3}"/>
          </ac:picMkLst>
        </pc:picChg>
      </pc:sldChg>
      <pc:sldChg chg="addSp delSp modSp add mod modAnim">
        <pc:chgData name="Long B Nguyen" userId="f59fb8f3-a021-417a-8bc1-65c8d471c621" providerId="ADAL" clId="{09EBCD6D-3E32-1447-A1AF-87925F52689B}" dt="2021-05-24T14:10:27.657" v="8599"/>
        <pc:sldMkLst>
          <pc:docMk/>
          <pc:sldMk cId="2208213074" sldId="637"/>
        </pc:sldMkLst>
        <pc:spChg chg="mod">
          <ac:chgData name="Long B Nguyen" userId="f59fb8f3-a021-417a-8bc1-65c8d471c621" providerId="ADAL" clId="{09EBCD6D-3E32-1447-A1AF-87925F52689B}" dt="2021-05-21T17:18:42.933" v="6236" actId="20577"/>
          <ac:spMkLst>
            <pc:docMk/>
            <pc:sldMk cId="2208213074" sldId="637"/>
            <ac:spMk id="2" creationId="{90D002C7-24B9-A843-BED1-DD4FD02EB7BA}"/>
          </ac:spMkLst>
        </pc:spChg>
        <pc:spChg chg="mod">
          <ac:chgData name="Long B Nguyen" userId="f59fb8f3-a021-417a-8bc1-65c8d471c621" providerId="ADAL" clId="{09EBCD6D-3E32-1447-A1AF-87925F52689B}" dt="2021-05-21T17:16:44.278" v="6198" actId="20577"/>
          <ac:spMkLst>
            <pc:docMk/>
            <pc:sldMk cId="2208213074" sldId="637"/>
            <ac:spMk id="3" creationId="{B93BCAAE-8D74-EC4D-8C11-E4FC3D47A755}"/>
          </ac:spMkLst>
        </pc:spChg>
        <pc:picChg chg="del">
          <ac:chgData name="Long B Nguyen" userId="f59fb8f3-a021-417a-8bc1-65c8d471c621" providerId="ADAL" clId="{09EBCD6D-3E32-1447-A1AF-87925F52689B}" dt="2021-05-21T17:15:25.937" v="6041" actId="478"/>
          <ac:picMkLst>
            <pc:docMk/>
            <pc:sldMk cId="2208213074" sldId="637"/>
            <ac:picMk id="5" creationId="{EAC18EDF-1B77-084B-880D-A52440DE888D}"/>
          </ac:picMkLst>
        </pc:picChg>
        <pc:picChg chg="add del mod">
          <ac:chgData name="Long B Nguyen" userId="f59fb8f3-a021-417a-8bc1-65c8d471c621" providerId="ADAL" clId="{09EBCD6D-3E32-1447-A1AF-87925F52689B}" dt="2021-05-21T17:16:12.799" v="6168" actId="478"/>
          <ac:picMkLst>
            <pc:docMk/>
            <pc:sldMk cId="2208213074" sldId="637"/>
            <ac:picMk id="6" creationId="{EF305027-AE91-ED49-8A80-E372C499D6E6}"/>
          </ac:picMkLst>
        </pc:picChg>
        <pc:picChg chg="del">
          <ac:chgData name="Long B Nguyen" userId="f59fb8f3-a021-417a-8bc1-65c8d471c621" providerId="ADAL" clId="{09EBCD6D-3E32-1447-A1AF-87925F52689B}" dt="2021-05-21T17:15:50.386" v="6164" actId="478"/>
          <ac:picMkLst>
            <pc:docMk/>
            <pc:sldMk cId="2208213074" sldId="637"/>
            <ac:picMk id="7" creationId="{C5EAF51D-233B-C249-88B9-5A10D54B452F}"/>
          </ac:picMkLst>
        </pc:picChg>
        <pc:picChg chg="del">
          <ac:chgData name="Long B Nguyen" userId="f59fb8f3-a021-417a-8bc1-65c8d471c621" providerId="ADAL" clId="{09EBCD6D-3E32-1447-A1AF-87925F52689B}" dt="2021-05-21T17:15:51.301" v="6165" actId="478"/>
          <ac:picMkLst>
            <pc:docMk/>
            <pc:sldMk cId="2208213074" sldId="637"/>
            <ac:picMk id="8" creationId="{98E5BF41-0331-524A-980D-28782C5D9CC3}"/>
          </ac:picMkLst>
        </pc:picChg>
        <pc:picChg chg="add mod">
          <ac:chgData name="Long B Nguyen" userId="f59fb8f3-a021-417a-8bc1-65c8d471c621" providerId="ADAL" clId="{09EBCD6D-3E32-1447-A1AF-87925F52689B}" dt="2021-05-21T17:17:00.833" v="6205" actId="1035"/>
          <ac:picMkLst>
            <pc:docMk/>
            <pc:sldMk cId="2208213074" sldId="637"/>
            <ac:picMk id="9" creationId="{EAE9FFBA-A88E-6C44-A08E-65AA1B1FE801}"/>
          </ac:picMkLst>
        </pc:picChg>
        <pc:picChg chg="add mod">
          <ac:chgData name="Long B Nguyen" userId="f59fb8f3-a021-417a-8bc1-65c8d471c621" providerId="ADAL" clId="{09EBCD6D-3E32-1447-A1AF-87925F52689B}" dt="2021-05-21T17:17:09.525" v="6224" actId="1038"/>
          <ac:picMkLst>
            <pc:docMk/>
            <pc:sldMk cId="2208213074" sldId="637"/>
            <ac:picMk id="10" creationId="{927F59CF-CE6D-B84A-BFA0-3B50A02D4311}"/>
          </ac:picMkLst>
        </pc:picChg>
      </pc:sldChg>
      <pc:sldChg chg="modSp add del mod">
        <pc:chgData name="Long B Nguyen" userId="f59fb8f3-a021-417a-8bc1-65c8d471c621" providerId="ADAL" clId="{09EBCD6D-3E32-1447-A1AF-87925F52689B}" dt="2021-05-21T15:39:37.165" v="5910" actId="2696"/>
        <pc:sldMkLst>
          <pc:docMk/>
          <pc:sldMk cId="2827754099" sldId="637"/>
        </pc:sldMkLst>
        <pc:spChg chg="mod">
          <ac:chgData name="Long B Nguyen" userId="f59fb8f3-a021-417a-8bc1-65c8d471c621" providerId="ADAL" clId="{09EBCD6D-3E32-1447-A1AF-87925F52689B}" dt="2021-05-21T15:39:31.622" v="5909" actId="20577"/>
          <ac:spMkLst>
            <pc:docMk/>
            <pc:sldMk cId="2827754099" sldId="637"/>
            <ac:spMk id="3" creationId="{B93BCAAE-8D74-EC4D-8C11-E4FC3D47A755}"/>
          </ac:spMkLst>
        </pc:spChg>
      </pc:sldChg>
      <pc:sldChg chg="addSp delSp modSp add mod modAnim">
        <pc:chgData name="Long B Nguyen" userId="f59fb8f3-a021-417a-8bc1-65c8d471c621" providerId="ADAL" clId="{09EBCD6D-3E32-1447-A1AF-87925F52689B}" dt="2021-05-24T14:15:33.653" v="8600"/>
        <pc:sldMkLst>
          <pc:docMk/>
          <pc:sldMk cId="1296861205" sldId="638"/>
        </pc:sldMkLst>
        <pc:spChg chg="mod">
          <ac:chgData name="Long B Nguyen" userId="f59fb8f3-a021-417a-8bc1-65c8d471c621" providerId="ADAL" clId="{09EBCD6D-3E32-1447-A1AF-87925F52689B}" dt="2021-05-21T17:18:49.636" v="6247" actId="20577"/>
          <ac:spMkLst>
            <pc:docMk/>
            <pc:sldMk cId="1296861205" sldId="638"/>
            <ac:spMk id="2" creationId="{90D002C7-24B9-A843-BED1-DD4FD02EB7BA}"/>
          </ac:spMkLst>
        </pc:spChg>
        <pc:picChg chg="add mod">
          <ac:chgData name="Long B Nguyen" userId="f59fb8f3-a021-417a-8bc1-65c8d471c621" providerId="ADAL" clId="{09EBCD6D-3E32-1447-A1AF-87925F52689B}" dt="2021-05-21T17:20:06.249" v="6256" actId="1076"/>
          <ac:picMkLst>
            <pc:docMk/>
            <pc:sldMk cId="1296861205" sldId="638"/>
            <ac:picMk id="5" creationId="{09030700-33B7-3748-AE37-E8B08CE55B6B}"/>
          </ac:picMkLst>
        </pc:picChg>
        <pc:picChg chg="add mod">
          <ac:chgData name="Long B Nguyen" userId="f59fb8f3-a021-417a-8bc1-65c8d471c621" providerId="ADAL" clId="{09EBCD6D-3E32-1447-A1AF-87925F52689B}" dt="2021-05-21T17:20:10.021" v="6258" actId="1076"/>
          <ac:picMkLst>
            <pc:docMk/>
            <pc:sldMk cId="1296861205" sldId="638"/>
            <ac:picMk id="6" creationId="{3CA0BA11-981B-8145-8345-6940775558E9}"/>
          </ac:picMkLst>
        </pc:picChg>
        <pc:picChg chg="add del">
          <ac:chgData name="Long B Nguyen" userId="f59fb8f3-a021-417a-8bc1-65c8d471c621" providerId="ADAL" clId="{09EBCD6D-3E32-1447-A1AF-87925F52689B}" dt="2021-05-21T17:49:50.498" v="6572" actId="478"/>
          <ac:picMkLst>
            <pc:docMk/>
            <pc:sldMk cId="1296861205" sldId="638"/>
            <ac:picMk id="7" creationId="{6A22383F-E38A-AE44-B689-5E142DA78BE2}"/>
          </ac:picMkLst>
        </pc:picChg>
        <pc:picChg chg="del">
          <ac:chgData name="Long B Nguyen" userId="f59fb8f3-a021-417a-8bc1-65c8d471c621" providerId="ADAL" clId="{09EBCD6D-3E32-1447-A1AF-87925F52689B}" dt="2021-05-21T17:18:51.172" v="6248" actId="478"/>
          <ac:picMkLst>
            <pc:docMk/>
            <pc:sldMk cId="1296861205" sldId="638"/>
            <ac:picMk id="9" creationId="{EAE9FFBA-A88E-6C44-A08E-65AA1B1FE801}"/>
          </ac:picMkLst>
        </pc:picChg>
        <pc:picChg chg="del">
          <ac:chgData name="Long B Nguyen" userId="f59fb8f3-a021-417a-8bc1-65c8d471c621" providerId="ADAL" clId="{09EBCD6D-3E32-1447-A1AF-87925F52689B}" dt="2021-05-21T17:18:52.684" v="6249" actId="478"/>
          <ac:picMkLst>
            <pc:docMk/>
            <pc:sldMk cId="1296861205" sldId="638"/>
            <ac:picMk id="10" creationId="{927F59CF-CE6D-B84A-BFA0-3B50A02D4311}"/>
          </ac:picMkLst>
        </pc:picChg>
      </pc:sldChg>
      <pc:sldChg chg="delSp modSp add mod">
        <pc:chgData name="Long B Nguyen" userId="f59fb8f3-a021-417a-8bc1-65c8d471c621" providerId="ADAL" clId="{09EBCD6D-3E32-1447-A1AF-87925F52689B}" dt="2021-05-21T17:21:19.488" v="6366" actId="20577"/>
        <pc:sldMkLst>
          <pc:docMk/>
          <pc:sldMk cId="1885070025" sldId="639"/>
        </pc:sldMkLst>
        <pc:spChg chg="mod">
          <ac:chgData name="Long B Nguyen" userId="f59fb8f3-a021-417a-8bc1-65c8d471c621" providerId="ADAL" clId="{09EBCD6D-3E32-1447-A1AF-87925F52689B}" dt="2021-05-21T17:20:48.314" v="6289" actId="20577"/>
          <ac:spMkLst>
            <pc:docMk/>
            <pc:sldMk cId="1885070025" sldId="639"/>
            <ac:spMk id="2" creationId="{90D002C7-24B9-A843-BED1-DD4FD02EB7BA}"/>
          </ac:spMkLst>
        </pc:spChg>
        <pc:spChg chg="mod">
          <ac:chgData name="Long B Nguyen" userId="f59fb8f3-a021-417a-8bc1-65c8d471c621" providerId="ADAL" clId="{09EBCD6D-3E32-1447-A1AF-87925F52689B}" dt="2021-05-21T17:21:19.488" v="6366" actId="20577"/>
          <ac:spMkLst>
            <pc:docMk/>
            <pc:sldMk cId="1885070025" sldId="639"/>
            <ac:spMk id="3" creationId="{B93BCAAE-8D74-EC4D-8C11-E4FC3D47A755}"/>
          </ac:spMkLst>
        </pc:spChg>
        <pc:picChg chg="del">
          <ac:chgData name="Long B Nguyen" userId="f59fb8f3-a021-417a-8bc1-65c8d471c621" providerId="ADAL" clId="{09EBCD6D-3E32-1447-A1AF-87925F52689B}" dt="2021-05-21T17:20:35.985" v="6261" actId="478"/>
          <ac:picMkLst>
            <pc:docMk/>
            <pc:sldMk cId="1885070025" sldId="639"/>
            <ac:picMk id="5" creationId="{09030700-33B7-3748-AE37-E8B08CE55B6B}"/>
          </ac:picMkLst>
        </pc:picChg>
        <pc:picChg chg="del">
          <ac:chgData name="Long B Nguyen" userId="f59fb8f3-a021-417a-8bc1-65c8d471c621" providerId="ADAL" clId="{09EBCD6D-3E32-1447-A1AF-87925F52689B}" dt="2021-05-21T17:20:37.954" v="6262" actId="478"/>
          <ac:picMkLst>
            <pc:docMk/>
            <pc:sldMk cId="1885070025" sldId="639"/>
            <ac:picMk id="6" creationId="{3CA0BA11-981B-8145-8345-6940775558E9}"/>
          </ac:picMkLst>
        </pc:picChg>
        <pc:picChg chg="mod">
          <ac:chgData name="Long B Nguyen" userId="f59fb8f3-a021-417a-8bc1-65c8d471c621" providerId="ADAL" clId="{09EBCD6D-3E32-1447-A1AF-87925F52689B}" dt="2021-05-21T17:20:54.606" v="6292" actId="1076"/>
          <ac:picMkLst>
            <pc:docMk/>
            <pc:sldMk cId="1885070025" sldId="639"/>
            <ac:picMk id="7" creationId="{6A22383F-E38A-AE44-B689-5E142DA78BE2}"/>
          </ac:picMkLst>
        </pc:picChg>
      </pc:sldChg>
      <pc:sldChg chg="addSp delSp modSp add mod">
        <pc:chgData name="Long B Nguyen" userId="f59fb8f3-a021-417a-8bc1-65c8d471c621" providerId="ADAL" clId="{09EBCD6D-3E32-1447-A1AF-87925F52689B}" dt="2021-05-23T11:44:55.048" v="8573" actId="1076"/>
        <pc:sldMkLst>
          <pc:docMk/>
          <pc:sldMk cId="3354169107" sldId="640"/>
        </pc:sldMkLst>
        <pc:spChg chg="mod">
          <ac:chgData name="Long B Nguyen" userId="f59fb8f3-a021-417a-8bc1-65c8d471c621" providerId="ADAL" clId="{09EBCD6D-3E32-1447-A1AF-87925F52689B}" dt="2021-05-21T17:21:48.712" v="6395" actId="20577"/>
          <ac:spMkLst>
            <pc:docMk/>
            <pc:sldMk cId="3354169107" sldId="640"/>
            <ac:spMk id="2" creationId="{90D002C7-24B9-A843-BED1-DD4FD02EB7BA}"/>
          </ac:spMkLst>
        </pc:spChg>
        <pc:spChg chg="mod">
          <ac:chgData name="Long B Nguyen" userId="f59fb8f3-a021-417a-8bc1-65c8d471c621" providerId="ADAL" clId="{09EBCD6D-3E32-1447-A1AF-87925F52689B}" dt="2021-05-21T17:21:50.272" v="6396" actId="20577"/>
          <ac:spMkLst>
            <pc:docMk/>
            <pc:sldMk cId="3354169107" sldId="640"/>
            <ac:spMk id="3" creationId="{B93BCAAE-8D74-EC4D-8C11-E4FC3D47A755}"/>
          </ac:spMkLst>
        </pc:spChg>
        <pc:spChg chg="add mod">
          <ac:chgData name="Long B Nguyen" userId="f59fb8f3-a021-417a-8bc1-65c8d471c621" providerId="ADAL" clId="{09EBCD6D-3E32-1447-A1AF-87925F52689B}" dt="2021-05-23T11:44:55.048" v="8573" actId="1076"/>
          <ac:spMkLst>
            <pc:docMk/>
            <pc:sldMk cId="3354169107" sldId="640"/>
            <ac:spMk id="7" creationId="{114BD19E-4EF5-6C4C-9385-20455A059377}"/>
          </ac:spMkLst>
        </pc:spChg>
        <pc:picChg chg="add mod">
          <ac:chgData name="Long B Nguyen" userId="f59fb8f3-a021-417a-8bc1-65c8d471c621" providerId="ADAL" clId="{09EBCD6D-3E32-1447-A1AF-87925F52689B}" dt="2021-05-21T17:26:34.491" v="6551" actId="1036"/>
          <ac:picMkLst>
            <pc:docMk/>
            <pc:sldMk cId="3354169107" sldId="640"/>
            <ac:picMk id="5" creationId="{FBE9F1FC-6FE3-AA4A-B5F1-6A8BA3377DA2}"/>
          </ac:picMkLst>
        </pc:picChg>
        <pc:picChg chg="add mod">
          <ac:chgData name="Long B Nguyen" userId="f59fb8f3-a021-417a-8bc1-65c8d471c621" providerId="ADAL" clId="{09EBCD6D-3E32-1447-A1AF-87925F52689B}" dt="2021-05-21T17:26:41.166" v="6555" actId="1036"/>
          <ac:picMkLst>
            <pc:docMk/>
            <pc:sldMk cId="3354169107" sldId="640"/>
            <ac:picMk id="6" creationId="{E2816C7C-C1D0-DC4D-B375-976BDFC61755}"/>
          </ac:picMkLst>
        </pc:picChg>
        <pc:picChg chg="del">
          <ac:chgData name="Long B Nguyen" userId="f59fb8f3-a021-417a-8bc1-65c8d471c621" providerId="ADAL" clId="{09EBCD6D-3E32-1447-A1AF-87925F52689B}" dt="2021-05-21T17:23:23.477" v="6397" actId="478"/>
          <ac:picMkLst>
            <pc:docMk/>
            <pc:sldMk cId="3354169107" sldId="640"/>
            <ac:picMk id="7" creationId="{6A22383F-E38A-AE44-B689-5E142DA78BE2}"/>
          </ac:picMkLst>
        </pc:picChg>
        <pc:picChg chg="add mod">
          <ac:chgData name="Long B Nguyen" userId="f59fb8f3-a021-417a-8bc1-65c8d471c621" providerId="ADAL" clId="{09EBCD6D-3E32-1447-A1AF-87925F52689B}" dt="2021-05-21T17:26:43.565" v="6559" actId="1036"/>
          <ac:picMkLst>
            <pc:docMk/>
            <pc:sldMk cId="3354169107" sldId="640"/>
            <ac:picMk id="8" creationId="{27C5DC64-4EAE-904F-BE21-B5FEF5EC0C56}"/>
          </ac:picMkLst>
        </pc:picChg>
        <pc:picChg chg="add mod">
          <ac:chgData name="Long B Nguyen" userId="f59fb8f3-a021-417a-8bc1-65c8d471c621" providerId="ADAL" clId="{09EBCD6D-3E32-1447-A1AF-87925F52689B}" dt="2021-05-21T17:26:46.549" v="6565" actId="1036"/>
          <ac:picMkLst>
            <pc:docMk/>
            <pc:sldMk cId="3354169107" sldId="640"/>
            <ac:picMk id="9" creationId="{7F7187DF-EE17-A74B-B3B0-7B6648C297ED}"/>
          </ac:picMkLst>
        </pc:picChg>
        <pc:picChg chg="add mod">
          <ac:chgData name="Long B Nguyen" userId="f59fb8f3-a021-417a-8bc1-65c8d471c621" providerId="ADAL" clId="{09EBCD6D-3E32-1447-A1AF-87925F52689B}" dt="2021-05-21T17:26:31.267" v="6548" actId="1037"/>
          <ac:picMkLst>
            <pc:docMk/>
            <pc:sldMk cId="3354169107" sldId="640"/>
            <ac:picMk id="10" creationId="{E4776530-B3AD-6247-943D-225865B7A538}"/>
          </ac:picMkLst>
        </pc:picChg>
      </pc:sldChg>
      <pc:sldChg chg="new del">
        <pc:chgData name="Long B Nguyen" userId="f59fb8f3-a021-417a-8bc1-65c8d471c621" providerId="ADAL" clId="{09EBCD6D-3E32-1447-A1AF-87925F52689B}" dt="2021-05-21T18:03:38.754" v="6594" actId="2696"/>
        <pc:sldMkLst>
          <pc:docMk/>
          <pc:sldMk cId="1377246404" sldId="641"/>
        </pc:sldMkLst>
      </pc:sldChg>
      <pc:sldChg chg="delSp modSp add mod">
        <pc:chgData name="Long B Nguyen" userId="f59fb8f3-a021-417a-8bc1-65c8d471c621" providerId="ADAL" clId="{09EBCD6D-3E32-1447-A1AF-87925F52689B}" dt="2021-05-21T18:56:45.740" v="6786" actId="113"/>
        <pc:sldMkLst>
          <pc:docMk/>
          <pc:sldMk cId="3244400540" sldId="641"/>
        </pc:sldMkLst>
        <pc:spChg chg="mod">
          <ac:chgData name="Long B Nguyen" userId="f59fb8f3-a021-417a-8bc1-65c8d471c621" providerId="ADAL" clId="{09EBCD6D-3E32-1447-A1AF-87925F52689B}" dt="2021-05-21T18:03:47.452" v="6603" actId="20577"/>
          <ac:spMkLst>
            <pc:docMk/>
            <pc:sldMk cId="3244400540" sldId="641"/>
            <ac:spMk id="2" creationId="{893AF10F-C12D-6B4A-84C5-206A244BF7C6}"/>
          </ac:spMkLst>
        </pc:spChg>
        <pc:spChg chg="mod">
          <ac:chgData name="Long B Nguyen" userId="f59fb8f3-a021-417a-8bc1-65c8d471c621" providerId="ADAL" clId="{09EBCD6D-3E32-1447-A1AF-87925F52689B}" dt="2021-05-21T18:56:45.740" v="6786" actId="113"/>
          <ac:spMkLst>
            <pc:docMk/>
            <pc:sldMk cId="3244400540" sldId="641"/>
            <ac:spMk id="3" creationId="{8EE44610-8AB0-B84C-9003-2B8BA850F328}"/>
          </ac:spMkLst>
        </pc:spChg>
        <pc:picChg chg="del">
          <ac:chgData name="Long B Nguyen" userId="f59fb8f3-a021-417a-8bc1-65c8d471c621" providerId="ADAL" clId="{09EBCD6D-3E32-1447-A1AF-87925F52689B}" dt="2021-05-21T18:03:57.366" v="6605" actId="478"/>
          <ac:picMkLst>
            <pc:docMk/>
            <pc:sldMk cId="3244400540" sldId="641"/>
            <ac:picMk id="7" creationId="{7A5C2D1D-0A80-0949-8104-F3D9F197AED3}"/>
          </ac:picMkLst>
        </pc:picChg>
      </pc:sldChg>
      <pc:sldChg chg="modSp add mod">
        <pc:chgData name="Long B Nguyen" userId="f59fb8f3-a021-417a-8bc1-65c8d471c621" providerId="ADAL" clId="{09EBCD6D-3E32-1447-A1AF-87925F52689B}" dt="2021-05-21T18:12:51.375" v="6765" actId="20577"/>
        <pc:sldMkLst>
          <pc:docMk/>
          <pc:sldMk cId="155528545" sldId="642"/>
        </pc:sldMkLst>
        <pc:spChg chg="mod">
          <ac:chgData name="Long B Nguyen" userId="f59fb8f3-a021-417a-8bc1-65c8d471c621" providerId="ADAL" clId="{09EBCD6D-3E32-1447-A1AF-87925F52689B}" dt="2021-05-21T18:12:51.375" v="6765" actId="20577"/>
          <ac:spMkLst>
            <pc:docMk/>
            <pc:sldMk cId="155528545" sldId="642"/>
            <ac:spMk id="16386" creationId="{BDE71382-597F-7140-BB2A-61A70538093D}"/>
          </ac:spMkLst>
        </pc:spChg>
      </pc:sldChg>
      <pc:sldChg chg="addSp delSp modSp add del mod">
        <pc:chgData name="Long B Nguyen" userId="f59fb8f3-a021-417a-8bc1-65c8d471c621" providerId="ADAL" clId="{09EBCD6D-3E32-1447-A1AF-87925F52689B}" dt="2021-05-21T18:03:36.087" v="6592" actId="2696"/>
        <pc:sldMkLst>
          <pc:docMk/>
          <pc:sldMk cId="1733402417" sldId="642"/>
        </pc:sldMkLst>
        <pc:spChg chg="add mod">
          <ac:chgData name="Long B Nguyen" userId="f59fb8f3-a021-417a-8bc1-65c8d471c621" providerId="ADAL" clId="{09EBCD6D-3E32-1447-A1AF-87925F52689B}" dt="2021-05-21T18:03:27.224" v="6591" actId="14100"/>
          <ac:spMkLst>
            <pc:docMk/>
            <pc:sldMk cId="1733402417" sldId="642"/>
            <ac:spMk id="3" creationId="{C3EB711C-9421-D14C-9D02-D29BB4EEB27E}"/>
          </ac:spMkLst>
        </pc:spChg>
        <pc:picChg chg="del">
          <ac:chgData name="Long B Nguyen" userId="f59fb8f3-a021-417a-8bc1-65c8d471c621" providerId="ADAL" clId="{09EBCD6D-3E32-1447-A1AF-87925F52689B}" dt="2021-05-21T17:54:12.126" v="6580" actId="478"/>
          <ac:picMkLst>
            <pc:docMk/>
            <pc:sldMk cId="1733402417" sldId="642"/>
            <ac:picMk id="5" creationId="{6EDB77B3-DC80-0942-8B49-9AC0B78BDB1E}"/>
          </ac:picMkLst>
        </pc:picChg>
      </pc:sldChg>
      <pc:sldChg chg="delSp add del mod">
        <pc:chgData name="Long B Nguyen" userId="f59fb8f3-a021-417a-8bc1-65c8d471c621" providerId="ADAL" clId="{09EBCD6D-3E32-1447-A1AF-87925F52689B}" dt="2021-05-21T18:03:36.817" v="6593" actId="2696"/>
        <pc:sldMkLst>
          <pc:docMk/>
          <pc:sldMk cId="3741065049" sldId="643"/>
        </pc:sldMkLst>
        <pc:picChg chg="del">
          <ac:chgData name="Long B Nguyen" userId="f59fb8f3-a021-417a-8bc1-65c8d471c621" providerId="ADAL" clId="{09EBCD6D-3E32-1447-A1AF-87925F52689B}" dt="2021-05-21T18:03:09.714" v="6582" actId="478"/>
          <ac:picMkLst>
            <pc:docMk/>
            <pc:sldMk cId="3741065049" sldId="643"/>
            <ac:picMk id="5" creationId="{6EDB77B3-DC80-0942-8B49-9AC0B78BDB1E}"/>
          </ac:picMkLst>
        </pc:picChg>
      </pc:sldChg>
      <pc:sldChg chg="modSp add modAnim">
        <pc:chgData name="Long B Nguyen" userId="f59fb8f3-a021-417a-8bc1-65c8d471c621" providerId="ADAL" clId="{09EBCD6D-3E32-1447-A1AF-87925F52689B}" dt="2021-05-21T19:14:41.534" v="7347" actId="113"/>
        <pc:sldMkLst>
          <pc:docMk/>
          <pc:sldMk cId="3854762428" sldId="643"/>
        </pc:sldMkLst>
        <pc:spChg chg="mod">
          <ac:chgData name="Long B Nguyen" userId="f59fb8f3-a021-417a-8bc1-65c8d471c621" providerId="ADAL" clId="{09EBCD6D-3E32-1447-A1AF-87925F52689B}" dt="2021-05-21T19:14:41.534" v="7347" actId="113"/>
          <ac:spMkLst>
            <pc:docMk/>
            <pc:sldMk cId="3854762428" sldId="643"/>
            <ac:spMk id="3" creationId="{8EE44610-8AB0-B84C-9003-2B8BA850F328}"/>
          </ac:spMkLst>
        </pc:spChg>
      </pc:sldChg>
      <pc:sldChg chg="addSp delSp modSp add mod">
        <pc:chgData name="Long B Nguyen" userId="f59fb8f3-a021-417a-8bc1-65c8d471c621" providerId="ADAL" clId="{09EBCD6D-3E32-1447-A1AF-87925F52689B}" dt="2021-05-21T19:04:33.186" v="7017" actId="478"/>
        <pc:sldMkLst>
          <pc:docMk/>
          <pc:sldMk cId="159014264" sldId="644"/>
        </pc:sldMkLst>
        <pc:spChg chg="mod">
          <ac:chgData name="Long B Nguyen" userId="f59fb8f3-a021-417a-8bc1-65c8d471c621" providerId="ADAL" clId="{09EBCD6D-3E32-1447-A1AF-87925F52689B}" dt="2021-05-21T19:03:14.198" v="7010" actId="20577"/>
          <ac:spMkLst>
            <pc:docMk/>
            <pc:sldMk cId="159014264" sldId="644"/>
            <ac:spMk id="3" creationId="{8EE44610-8AB0-B84C-9003-2B8BA850F328}"/>
          </ac:spMkLst>
        </pc:spChg>
        <pc:picChg chg="add mod">
          <ac:chgData name="Long B Nguyen" userId="f59fb8f3-a021-417a-8bc1-65c8d471c621" providerId="ADAL" clId="{09EBCD6D-3E32-1447-A1AF-87925F52689B}" dt="2021-05-21T19:03:23.396" v="7012" actId="1076"/>
          <ac:picMkLst>
            <pc:docMk/>
            <pc:sldMk cId="159014264" sldId="644"/>
            <ac:picMk id="5" creationId="{D55A670A-145E-7348-A862-80E3504E8AC2}"/>
          </ac:picMkLst>
        </pc:picChg>
        <pc:picChg chg="add mod">
          <ac:chgData name="Long B Nguyen" userId="f59fb8f3-a021-417a-8bc1-65c8d471c621" providerId="ADAL" clId="{09EBCD6D-3E32-1447-A1AF-87925F52689B}" dt="2021-05-21T19:03:37.045" v="7014" actId="1076"/>
          <ac:picMkLst>
            <pc:docMk/>
            <pc:sldMk cId="159014264" sldId="644"/>
            <ac:picMk id="6" creationId="{F7D56D54-A676-F340-8D69-6C93B7DC19E6}"/>
          </ac:picMkLst>
        </pc:picChg>
        <pc:picChg chg="add del">
          <ac:chgData name="Long B Nguyen" userId="f59fb8f3-a021-417a-8bc1-65c8d471c621" providerId="ADAL" clId="{09EBCD6D-3E32-1447-A1AF-87925F52689B}" dt="2021-05-21T19:04:33.186" v="7017" actId="478"/>
          <ac:picMkLst>
            <pc:docMk/>
            <pc:sldMk cId="159014264" sldId="644"/>
            <ac:picMk id="7" creationId="{AB420C16-E743-0F46-83E7-2E50605BA878}"/>
          </ac:picMkLst>
        </pc:picChg>
      </pc:sldChg>
      <pc:sldChg chg="addSp delSp modSp add mod">
        <pc:chgData name="Long B Nguyen" userId="f59fb8f3-a021-417a-8bc1-65c8d471c621" providerId="ADAL" clId="{09EBCD6D-3E32-1447-A1AF-87925F52689B}" dt="2021-05-21T19:08:17.067" v="7179" actId="1037"/>
        <pc:sldMkLst>
          <pc:docMk/>
          <pc:sldMk cId="8107296" sldId="645"/>
        </pc:sldMkLst>
        <pc:spChg chg="mod">
          <ac:chgData name="Long B Nguyen" userId="f59fb8f3-a021-417a-8bc1-65c8d471c621" providerId="ADAL" clId="{09EBCD6D-3E32-1447-A1AF-87925F52689B}" dt="2021-05-21T19:07:59.909" v="7143" actId="20577"/>
          <ac:spMkLst>
            <pc:docMk/>
            <pc:sldMk cId="8107296" sldId="645"/>
            <ac:spMk id="3" creationId="{8EE44610-8AB0-B84C-9003-2B8BA850F328}"/>
          </ac:spMkLst>
        </pc:spChg>
        <pc:picChg chg="del">
          <ac:chgData name="Long B Nguyen" userId="f59fb8f3-a021-417a-8bc1-65c8d471c621" providerId="ADAL" clId="{09EBCD6D-3E32-1447-A1AF-87925F52689B}" dt="2021-05-21T19:04:38.485" v="7019" actId="478"/>
          <ac:picMkLst>
            <pc:docMk/>
            <pc:sldMk cId="8107296" sldId="645"/>
            <ac:picMk id="5" creationId="{D55A670A-145E-7348-A862-80E3504E8AC2}"/>
          </ac:picMkLst>
        </pc:picChg>
        <pc:picChg chg="del">
          <ac:chgData name="Long B Nguyen" userId="f59fb8f3-a021-417a-8bc1-65c8d471c621" providerId="ADAL" clId="{09EBCD6D-3E32-1447-A1AF-87925F52689B}" dt="2021-05-21T19:04:40.236" v="7020" actId="478"/>
          <ac:picMkLst>
            <pc:docMk/>
            <pc:sldMk cId="8107296" sldId="645"/>
            <ac:picMk id="6" creationId="{F7D56D54-A676-F340-8D69-6C93B7DC19E6}"/>
          </ac:picMkLst>
        </pc:picChg>
        <pc:picChg chg="mod">
          <ac:chgData name="Long B Nguyen" userId="f59fb8f3-a021-417a-8bc1-65c8d471c621" providerId="ADAL" clId="{09EBCD6D-3E32-1447-A1AF-87925F52689B}" dt="2021-05-21T19:07:55.385" v="7135" actId="1035"/>
          <ac:picMkLst>
            <pc:docMk/>
            <pc:sldMk cId="8107296" sldId="645"/>
            <ac:picMk id="7" creationId="{AB420C16-E743-0F46-83E7-2E50605BA878}"/>
          </ac:picMkLst>
        </pc:picChg>
        <pc:picChg chg="add mod">
          <ac:chgData name="Long B Nguyen" userId="f59fb8f3-a021-417a-8bc1-65c8d471c621" providerId="ADAL" clId="{09EBCD6D-3E32-1447-A1AF-87925F52689B}" dt="2021-05-21T19:08:17.067" v="7179" actId="1037"/>
          <ac:picMkLst>
            <pc:docMk/>
            <pc:sldMk cId="8107296" sldId="645"/>
            <ac:picMk id="8" creationId="{523A1B8E-8959-0C41-B19A-226F558199B7}"/>
          </ac:picMkLst>
        </pc:picChg>
        <pc:picChg chg="add del mod">
          <ac:chgData name="Long B Nguyen" userId="f59fb8f3-a021-417a-8bc1-65c8d471c621" providerId="ADAL" clId="{09EBCD6D-3E32-1447-A1AF-87925F52689B}" dt="2021-05-21T19:08:06.996" v="7168" actId="478"/>
          <ac:picMkLst>
            <pc:docMk/>
            <pc:sldMk cId="8107296" sldId="645"/>
            <ac:picMk id="9" creationId="{119CA69A-41FC-1943-9BDE-7648F9F615D3}"/>
          </ac:picMkLst>
        </pc:picChg>
        <pc:picChg chg="add mod">
          <ac:chgData name="Long B Nguyen" userId="f59fb8f3-a021-417a-8bc1-65c8d471c621" providerId="ADAL" clId="{09EBCD6D-3E32-1447-A1AF-87925F52689B}" dt="2021-05-21T19:08:06.024" v="7167" actId="1035"/>
          <ac:picMkLst>
            <pc:docMk/>
            <pc:sldMk cId="8107296" sldId="645"/>
            <ac:picMk id="10" creationId="{E420B1CE-BDC8-DC47-A7CC-45FE669F7F1E}"/>
          </ac:picMkLst>
        </pc:picChg>
        <pc:picChg chg="add mod">
          <ac:chgData name="Long B Nguyen" userId="f59fb8f3-a021-417a-8bc1-65c8d471c621" providerId="ADAL" clId="{09EBCD6D-3E32-1447-A1AF-87925F52689B}" dt="2021-05-21T19:08:14.528" v="7170" actId="1076"/>
          <ac:picMkLst>
            <pc:docMk/>
            <pc:sldMk cId="8107296" sldId="645"/>
            <ac:picMk id="11" creationId="{B2306235-3B0D-1F4D-B83A-938D321A0A65}"/>
          </ac:picMkLst>
        </pc:picChg>
      </pc:sldChg>
      <pc:sldChg chg="addSp delSp modSp add mod">
        <pc:chgData name="Long B Nguyen" userId="f59fb8f3-a021-417a-8bc1-65c8d471c621" providerId="ADAL" clId="{09EBCD6D-3E32-1447-A1AF-87925F52689B}" dt="2021-05-21T19:12:05.912" v="7342" actId="1076"/>
        <pc:sldMkLst>
          <pc:docMk/>
          <pc:sldMk cId="1443041617" sldId="646"/>
        </pc:sldMkLst>
        <pc:spChg chg="del mod">
          <ac:chgData name="Long B Nguyen" userId="f59fb8f3-a021-417a-8bc1-65c8d471c621" providerId="ADAL" clId="{09EBCD6D-3E32-1447-A1AF-87925F52689B}" dt="2021-05-21T19:11:49.571" v="7314" actId="478"/>
          <ac:spMkLst>
            <pc:docMk/>
            <pc:sldMk cId="1443041617" sldId="646"/>
            <ac:spMk id="2" creationId="{893AF10F-C12D-6B4A-84C5-206A244BF7C6}"/>
          </ac:spMkLst>
        </pc:spChg>
        <pc:spChg chg="mod">
          <ac:chgData name="Long B Nguyen" userId="f59fb8f3-a021-417a-8bc1-65c8d471c621" providerId="ADAL" clId="{09EBCD6D-3E32-1447-A1AF-87925F52689B}" dt="2021-05-21T19:11:55.018" v="7316" actId="1076"/>
          <ac:spMkLst>
            <pc:docMk/>
            <pc:sldMk cId="1443041617" sldId="646"/>
            <ac:spMk id="3" creationId="{8EE44610-8AB0-B84C-9003-2B8BA850F328}"/>
          </ac:spMkLst>
        </pc:spChg>
        <pc:spChg chg="add del mod">
          <ac:chgData name="Long B Nguyen" userId="f59fb8f3-a021-417a-8bc1-65c8d471c621" providerId="ADAL" clId="{09EBCD6D-3E32-1447-A1AF-87925F52689B}" dt="2021-05-21T19:11:51.421" v="7315" actId="478"/>
          <ac:spMkLst>
            <pc:docMk/>
            <pc:sldMk cId="1443041617" sldId="646"/>
            <ac:spMk id="14" creationId="{114C5C9C-567E-C74D-A82E-D13D9D0F14A0}"/>
          </ac:spMkLst>
        </pc:spChg>
        <pc:picChg chg="add mod">
          <ac:chgData name="Long B Nguyen" userId="f59fb8f3-a021-417a-8bc1-65c8d471c621" providerId="ADAL" clId="{09EBCD6D-3E32-1447-A1AF-87925F52689B}" dt="2021-05-21T19:10:33.632" v="7231" actId="1076"/>
          <ac:picMkLst>
            <pc:docMk/>
            <pc:sldMk cId="1443041617" sldId="646"/>
            <ac:picMk id="5" creationId="{603927A8-2B78-8A4E-BB44-2952BE82E7B4}"/>
          </ac:picMkLst>
        </pc:picChg>
        <pc:picChg chg="add mod">
          <ac:chgData name="Long B Nguyen" userId="f59fb8f3-a021-417a-8bc1-65c8d471c621" providerId="ADAL" clId="{09EBCD6D-3E32-1447-A1AF-87925F52689B}" dt="2021-05-21T19:12:00.926" v="7341" actId="1035"/>
          <ac:picMkLst>
            <pc:docMk/>
            <pc:sldMk cId="1443041617" sldId="646"/>
            <ac:picMk id="6" creationId="{1A72F957-1DBC-AE45-BAB2-43603D57C705}"/>
          </ac:picMkLst>
        </pc:picChg>
        <pc:picChg chg="del">
          <ac:chgData name="Long B Nguyen" userId="f59fb8f3-a021-417a-8bc1-65c8d471c621" providerId="ADAL" clId="{09EBCD6D-3E32-1447-A1AF-87925F52689B}" dt="2021-05-21T19:08:27.309" v="7181" actId="478"/>
          <ac:picMkLst>
            <pc:docMk/>
            <pc:sldMk cId="1443041617" sldId="646"/>
            <ac:picMk id="7" creationId="{AB420C16-E743-0F46-83E7-2E50605BA878}"/>
          </ac:picMkLst>
        </pc:picChg>
        <pc:picChg chg="del">
          <ac:chgData name="Long B Nguyen" userId="f59fb8f3-a021-417a-8bc1-65c8d471c621" providerId="ADAL" clId="{09EBCD6D-3E32-1447-A1AF-87925F52689B}" dt="2021-05-21T19:09:02.461" v="7193" actId="478"/>
          <ac:picMkLst>
            <pc:docMk/>
            <pc:sldMk cId="1443041617" sldId="646"/>
            <ac:picMk id="8" creationId="{523A1B8E-8959-0C41-B19A-226F558199B7}"/>
          </ac:picMkLst>
        </pc:picChg>
        <pc:picChg chg="add mod">
          <ac:chgData name="Long B Nguyen" userId="f59fb8f3-a021-417a-8bc1-65c8d471c621" providerId="ADAL" clId="{09EBCD6D-3E32-1447-A1AF-87925F52689B}" dt="2021-05-21T19:12:00.926" v="7341" actId="1035"/>
          <ac:picMkLst>
            <pc:docMk/>
            <pc:sldMk cId="1443041617" sldId="646"/>
            <ac:picMk id="9" creationId="{3FBEF68E-45B8-494E-BF5A-F7D615BBBDF1}"/>
          </ac:picMkLst>
        </pc:picChg>
        <pc:picChg chg="del">
          <ac:chgData name="Long B Nguyen" userId="f59fb8f3-a021-417a-8bc1-65c8d471c621" providerId="ADAL" clId="{09EBCD6D-3E32-1447-A1AF-87925F52689B}" dt="2021-05-21T19:09:19.712" v="7224" actId="478"/>
          <ac:picMkLst>
            <pc:docMk/>
            <pc:sldMk cId="1443041617" sldId="646"/>
            <ac:picMk id="10" creationId="{E420B1CE-BDC8-DC47-A7CC-45FE669F7F1E}"/>
          </ac:picMkLst>
        </pc:picChg>
        <pc:picChg chg="del">
          <ac:chgData name="Long B Nguyen" userId="f59fb8f3-a021-417a-8bc1-65c8d471c621" providerId="ADAL" clId="{09EBCD6D-3E32-1447-A1AF-87925F52689B}" dt="2021-05-21T19:09:21.315" v="7225" actId="478"/>
          <ac:picMkLst>
            <pc:docMk/>
            <pc:sldMk cId="1443041617" sldId="646"/>
            <ac:picMk id="11" creationId="{B2306235-3B0D-1F4D-B83A-938D321A0A65}"/>
          </ac:picMkLst>
        </pc:picChg>
        <pc:picChg chg="add mod">
          <ac:chgData name="Long B Nguyen" userId="f59fb8f3-a021-417a-8bc1-65c8d471c621" providerId="ADAL" clId="{09EBCD6D-3E32-1447-A1AF-87925F52689B}" dt="2021-05-21T19:12:05.912" v="7342" actId="1076"/>
          <ac:picMkLst>
            <pc:docMk/>
            <pc:sldMk cId="1443041617" sldId="646"/>
            <ac:picMk id="12" creationId="{9837A476-8BCF-E640-9EA9-75EC6B51AEDB}"/>
          </ac:picMkLst>
        </pc:picChg>
      </pc:sldChg>
      <pc:sldChg chg="addSp modSp add mod">
        <pc:chgData name="Long B Nguyen" userId="f59fb8f3-a021-417a-8bc1-65c8d471c621" providerId="ADAL" clId="{09EBCD6D-3E32-1447-A1AF-87925F52689B}" dt="2021-05-22T17:11:18.390" v="7927" actId="20577"/>
        <pc:sldMkLst>
          <pc:docMk/>
          <pc:sldMk cId="778751158" sldId="647"/>
        </pc:sldMkLst>
        <pc:spChg chg="mod">
          <ac:chgData name="Long B Nguyen" userId="f59fb8f3-a021-417a-8bc1-65c8d471c621" providerId="ADAL" clId="{09EBCD6D-3E32-1447-A1AF-87925F52689B}" dt="2021-05-22T17:11:02.563" v="7909" actId="1076"/>
          <ac:spMkLst>
            <pc:docMk/>
            <pc:sldMk cId="778751158" sldId="647"/>
            <ac:spMk id="2" creationId="{893AF10F-C12D-6B4A-84C5-206A244BF7C6}"/>
          </ac:spMkLst>
        </pc:spChg>
        <pc:spChg chg="mod">
          <ac:chgData name="Long B Nguyen" userId="f59fb8f3-a021-417a-8bc1-65c8d471c621" providerId="ADAL" clId="{09EBCD6D-3E32-1447-A1AF-87925F52689B}" dt="2021-05-22T17:11:18.390" v="7927" actId="20577"/>
          <ac:spMkLst>
            <pc:docMk/>
            <pc:sldMk cId="778751158" sldId="647"/>
            <ac:spMk id="3" creationId="{8EE44610-8AB0-B84C-9003-2B8BA850F328}"/>
          </ac:spMkLst>
        </pc:spChg>
        <pc:spChg chg="add mod">
          <ac:chgData name="Long B Nguyen" userId="f59fb8f3-a021-417a-8bc1-65c8d471c621" providerId="ADAL" clId="{09EBCD6D-3E32-1447-A1AF-87925F52689B}" dt="2021-05-22T16:30:03.889" v="7454" actId="767"/>
          <ac:spMkLst>
            <pc:docMk/>
            <pc:sldMk cId="778751158" sldId="647"/>
            <ac:spMk id="6" creationId="{F2DE35F1-B009-034E-A058-765EBEEB9217}"/>
          </ac:spMkLst>
        </pc:spChg>
        <pc:picChg chg="add mod">
          <ac:chgData name="Long B Nguyen" userId="f59fb8f3-a021-417a-8bc1-65c8d471c621" providerId="ADAL" clId="{09EBCD6D-3E32-1447-A1AF-87925F52689B}" dt="2021-05-22T17:11:04.735" v="7910" actId="1076"/>
          <ac:picMkLst>
            <pc:docMk/>
            <pc:sldMk cId="778751158" sldId="647"/>
            <ac:picMk id="5" creationId="{7347089B-D462-CA4B-A5E9-0F42EB323F77}"/>
          </ac:picMkLst>
        </pc:picChg>
      </pc:sldChg>
      <pc:sldChg chg="addSp delSp modSp new mod">
        <pc:chgData name="Long B Nguyen" userId="f59fb8f3-a021-417a-8bc1-65c8d471c621" providerId="ADAL" clId="{09EBCD6D-3E32-1447-A1AF-87925F52689B}" dt="2021-05-22T17:14:58.442" v="7942" actId="20577"/>
        <pc:sldMkLst>
          <pc:docMk/>
          <pc:sldMk cId="1377529738" sldId="648"/>
        </pc:sldMkLst>
        <pc:spChg chg="del">
          <ac:chgData name="Long B Nguyen" userId="f59fb8f3-a021-417a-8bc1-65c8d471c621" providerId="ADAL" clId="{09EBCD6D-3E32-1447-A1AF-87925F52689B}" dt="2021-05-22T17:14:24.917" v="7932" actId="478"/>
          <ac:spMkLst>
            <pc:docMk/>
            <pc:sldMk cId="1377529738" sldId="648"/>
            <ac:spMk id="2" creationId="{81C10C20-9A93-8648-A333-CD00EEEE3440}"/>
          </ac:spMkLst>
        </pc:spChg>
        <pc:spChg chg="mod">
          <ac:chgData name="Long B Nguyen" userId="f59fb8f3-a021-417a-8bc1-65c8d471c621" providerId="ADAL" clId="{09EBCD6D-3E32-1447-A1AF-87925F52689B}" dt="2021-05-22T17:14:58.442" v="7942" actId="20577"/>
          <ac:spMkLst>
            <pc:docMk/>
            <pc:sldMk cId="1377529738" sldId="648"/>
            <ac:spMk id="3" creationId="{9B071422-AD72-304B-9DED-839E5307DF2B}"/>
          </ac:spMkLst>
        </pc:spChg>
        <pc:spChg chg="add mod">
          <ac:chgData name="Long B Nguyen" userId="f59fb8f3-a021-417a-8bc1-65c8d471c621" providerId="ADAL" clId="{09EBCD6D-3E32-1447-A1AF-87925F52689B}" dt="2021-05-22T17:14:33.446" v="7933"/>
          <ac:spMkLst>
            <pc:docMk/>
            <pc:sldMk cId="1377529738" sldId="648"/>
            <ac:spMk id="5" creationId="{EFF5F4AD-D9C7-1040-B066-A50136540666}"/>
          </ac:spMkLst>
        </pc:spChg>
      </pc:sldChg>
      <pc:sldChg chg="add del">
        <pc:chgData name="Long B Nguyen" userId="f59fb8f3-a021-417a-8bc1-65c8d471c621" providerId="ADAL" clId="{09EBCD6D-3E32-1447-A1AF-87925F52689B}" dt="2021-05-22T17:18:19.309" v="7944"/>
        <pc:sldMkLst>
          <pc:docMk/>
          <pc:sldMk cId="424378227" sldId="649"/>
        </pc:sldMkLst>
      </pc:sldChg>
      <pc:sldChg chg="delSp modSp add mod">
        <pc:chgData name="Long B Nguyen" userId="f59fb8f3-a021-417a-8bc1-65c8d471c621" providerId="ADAL" clId="{09EBCD6D-3E32-1447-A1AF-87925F52689B}" dt="2021-05-22T17:22:44.201" v="7965" actId="21"/>
        <pc:sldMkLst>
          <pc:docMk/>
          <pc:sldMk cId="2432265503" sldId="649"/>
        </pc:sldMkLst>
        <pc:spChg chg="mod">
          <ac:chgData name="Long B Nguyen" userId="f59fb8f3-a021-417a-8bc1-65c8d471c621" providerId="ADAL" clId="{09EBCD6D-3E32-1447-A1AF-87925F52689B}" dt="2021-05-22T17:22:44.201" v="7965" actId="21"/>
          <ac:spMkLst>
            <pc:docMk/>
            <pc:sldMk cId="2432265503" sldId="649"/>
            <ac:spMk id="3" creationId="{8EE44610-8AB0-B84C-9003-2B8BA850F328}"/>
          </ac:spMkLst>
        </pc:spChg>
        <pc:picChg chg="del">
          <ac:chgData name="Long B Nguyen" userId="f59fb8f3-a021-417a-8bc1-65c8d471c621" providerId="ADAL" clId="{09EBCD6D-3E32-1447-A1AF-87925F52689B}" dt="2021-05-22T17:18:44.695" v="7948" actId="478"/>
          <ac:picMkLst>
            <pc:docMk/>
            <pc:sldMk cId="2432265503" sldId="649"/>
            <ac:picMk id="5" creationId="{D55A670A-145E-7348-A862-80E3504E8AC2}"/>
          </ac:picMkLst>
        </pc:picChg>
        <pc:picChg chg="del">
          <ac:chgData name="Long B Nguyen" userId="f59fb8f3-a021-417a-8bc1-65c8d471c621" providerId="ADAL" clId="{09EBCD6D-3E32-1447-A1AF-87925F52689B}" dt="2021-05-22T17:18:59.788" v="7955" actId="478"/>
          <ac:picMkLst>
            <pc:docMk/>
            <pc:sldMk cId="2432265503" sldId="649"/>
            <ac:picMk id="6" creationId="{F7D56D54-A676-F340-8D69-6C93B7DC19E6}"/>
          </ac:picMkLst>
        </pc:picChg>
      </pc:sldChg>
      <pc:sldChg chg="modSp add mod">
        <pc:chgData name="Long B Nguyen" userId="f59fb8f3-a021-417a-8bc1-65c8d471c621" providerId="ADAL" clId="{09EBCD6D-3E32-1447-A1AF-87925F52689B}" dt="2021-05-22T17:23:24.450" v="7979" actId="20577"/>
        <pc:sldMkLst>
          <pc:docMk/>
          <pc:sldMk cId="2361128680" sldId="650"/>
        </pc:sldMkLst>
        <pc:spChg chg="mod">
          <ac:chgData name="Long B Nguyen" userId="f59fb8f3-a021-417a-8bc1-65c8d471c621" providerId="ADAL" clId="{09EBCD6D-3E32-1447-A1AF-87925F52689B}" dt="2021-05-22T17:23:24.450" v="7979" actId="20577"/>
          <ac:spMkLst>
            <pc:docMk/>
            <pc:sldMk cId="2361128680" sldId="650"/>
            <ac:spMk id="3" creationId="{8EE44610-8AB0-B84C-9003-2B8BA850F328}"/>
          </ac:spMkLst>
        </pc:spChg>
      </pc:sldChg>
      <pc:sldChg chg="modSp add mod">
        <pc:chgData name="Long B Nguyen" userId="f59fb8f3-a021-417a-8bc1-65c8d471c621" providerId="ADAL" clId="{09EBCD6D-3E32-1447-A1AF-87925F52689B}" dt="2021-05-22T17:24:48.483" v="7994" actId="20577"/>
        <pc:sldMkLst>
          <pc:docMk/>
          <pc:sldMk cId="1024956795" sldId="651"/>
        </pc:sldMkLst>
        <pc:spChg chg="mod">
          <ac:chgData name="Long B Nguyen" userId="f59fb8f3-a021-417a-8bc1-65c8d471c621" providerId="ADAL" clId="{09EBCD6D-3E32-1447-A1AF-87925F52689B}" dt="2021-05-22T17:24:48.483" v="7994" actId="20577"/>
          <ac:spMkLst>
            <pc:docMk/>
            <pc:sldMk cId="1024956795" sldId="651"/>
            <ac:spMk id="3" creationId="{8EE44610-8AB0-B84C-9003-2B8BA850F328}"/>
          </ac:spMkLst>
        </pc:spChg>
      </pc:sldChg>
      <pc:sldChg chg="modSp add mod">
        <pc:chgData name="Long B Nguyen" userId="f59fb8f3-a021-417a-8bc1-65c8d471c621" providerId="ADAL" clId="{09EBCD6D-3E32-1447-A1AF-87925F52689B}" dt="2021-05-23T10:48:40.326" v="8096" actId="1035"/>
        <pc:sldMkLst>
          <pc:docMk/>
          <pc:sldMk cId="3019769695" sldId="652"/>
        </pc:sldMkLst>
        <pc:spChg chg="mod">
          <ac:chgData name="Long B Nguyen" userId="f59fb8f3-a021-417a-8bc1-65c8d471c621" providerId="ADAL" clId="{09EBCD6D-3E32-1447-A1AF-87925F52689B}" dt="2021-05-23T10:48:37.396" v="8088" actId="1035"/>
          <ac:spMkLst>
            <pc:docMk/>
            <pc:sldMk cId="3019769695" sldId="652"/>
            <ac:spMk id="2" creationId="{893AF10F-C12D-6B4A-84C5-206A244BF7C6}"/>
          </ac:spMkLst>
        </pc:spChg>
        <pc:spChg chg="mod">
          <ac:chgData name="Long B Nguyen" userId="f59fb8f3-a021-417a-8bc1-65c8d471c621" providerId="ADAL" clId="{09EBCD6D-3E32-1447-A1AF-87925F52689B}" dt="2021-05-23T10:48:40.326" v="8096" actId="1035"/>
          <ac:spMkLst>
            <pc:docMk/>
            <pc:sldMk cId="3019769695" sldId="652"/>
            <ac:spMk id="3" creationId="{8EE44610-8AB0-B84C-9003-2B8BA850F328}"/>
          </ac:spMkLst>
        </pc:spChg>
      </pc:sldChg>
      <pc:sldChg chg="addSp delSp modSp new mod">
        <pc:chgData name="Long B Nguyen" userId="f59fb8f3-a021-417a-8bc1-65c8d471c621" providerId="ADAL" clId="{09EBCD6D-3E32-1447-A1AF-87925F52689B}" dt="2021-05-22T17:35:00.539" v="8044" actId="20577"/>
        <pc:sldMkLst>
          <pc:docMk/>
          <pc:sldMk cId="3642723020" sldId="653"/>
        </pc:sldMkLst>
        <pc:spChg chg="del">
          <ac:chgData name="Long B Nguyen" userId="f59fb8f3-a021-417a-8bc1-65c8d471c621" providerId="ADAL" clId="{09EBCD6D-3E32-1447-A1AF-87925F52689B}" dt="2021-05-22T17:33:39.909" v="8028" actId="478"/>
          <ac:spMkLst>
            <pc:docMk/>
            <pc:sldMk cId="3642723020" sldId="653"/>
            <ac:spMk id="2" creationId="{A15BF544-EB2A-E84E-9FCD-5A8A7C4ED9FB}"/>
          </ac:spMkLst>
        </pc:spChg>
        <pc:spChg chg="mod">
          <ac:chgData name="Long B Nguyen" userId="f59fb8f3-a021-417a-8bc1-65c8d471c621" providerId="ADAL" clId="{09EBCD6D-3E32-1447-A1AF-87925F52689B}" dt="2021-05-22T17:35:00.539" v="8044" actId="20577"/>
          <ac:spMkLst>
            <pc:docMk/>
            <pc:sldMk cId="3642723020" sldId="653"/>
            <ac:spMk id="3" creationId="{689F41DF-6236-1149-815E-F26D01409338}"/>
          </ac:spMkLst>
        </pc:spChg>
        <pc:spChg chg="add mod">
          <ac:chgData name="Long B Nguyen" userId="f59fb8f3-a021-417a-8bc1-65c8d471c621" providerId="ADAL" clId="{09EBCD6D-3E32-1447-A1AF-87925F52689B}" dt="2021-05-22T17:33:45.120" v="8029"/>
          <ac:spMkLst>
            <pc:docMk/>
            <pc:sldMk cId="3642723020" sldId="653"/>
            <ac:spMk id="5" creationId="{6EA7C577-E6D4-2A4B-850C-5A753AF994D7}"/>
          </ac:spMkLst>
        </pc:spChg>
        <pc:spChg chg="add del mod">
          <ac:chgData name="Long B Nguyen" userId="f59fb8f3-a021-417a-8bc1-65c8d471c621" providerId="ADAL" clId="{09EBCD6D-3E32-1447-A1AF-87925F52689B}" dt="2021-05-22T17:34:18.723" v="8036"/>
          <ac:spMkLst>
            <pc:docMk/>
            <pc:sldMk cId="3642723020" sldId="653"/>
            <ac:spMk id="6" creationId="{EE1107C3-0A2F-DE47-8A6C-54FC0F250C5A}"/>
          </ac:spMkLst>
        </pc:spChg>
      </pc:sldChg>
      <pc:sldChg chg="modSp add mod">
        <pc:chgData name="Long B Nguyen" userId="f59fb8f3-a021-417a-8bc1-65c8d471c621" providerId="ADAL" clId="{09EBCD6D-3E32-1447-A1AF-87925F52689B}" dt="2021-05-23T11:41:22.966" v="8429" actId="20577"/>
        <pc:sldMkLst>
          <pc:docMk/>
          <pc:sldMk cId="3774006228" sldId="654"/>
        </pc:sldMkLst>
        <pc:spChg chg="mod">
          <ac:chgData name="Long B Nguyen" userId="f59fb8f3-a021-417a-8bc1-65c8d471c621" providerId="ADAL" clId="{09EBCD6D-3E32-1447-A1AF-87925F52689B}" dt="2021-05-23T11:41:22.966" v="8429" actId="20577"/>
          <ac:spMkLst>
            <pc:docMk/>
            <pc:sldMk cId="3774006228" sldId="654"/>
            <ac:spMk id="3" creationId="{689F41DF-6236-1149-815E-F26D01409338}"/>
          </ac:spMkLst>
        </pc:spChg>
      </pc:sldChg>
      <pc:sldChg chg="modSp add mod">
        <pc:chgData name="Long B Nguyen" userId="f59fb8f3-a021-417a-8bc1-65c8d471c621" providerId="ADAL" clId="{09EBCD6D-3E32-1447-A1AF-87925F52689B}" dt="2021-05-22T17:40:36.046" v="8066" actId="20577"/>
        <pc:sldMkLst>
          <pc:docMk/>
          <pc:sldMk cId="1043561538" sldId="655"/>
        </pc:sldMkLst>
        <pc:spChg chg="mod">
          <ac:chgData name="Long B Nguyen" userId="f59fb8f3-a021-417a-8bc1-65c8d471c621" providerId="ADAL" clId="{09EBCD6D-3E32-1447-A1AF-87925F52689B}" dt="2021-05-22T17:40:36.046" v="8066" actId="20577"/>
          <ac:spMkLst>
            <pc:docMk/>
            <pc:sldMk cId="1043561538" sldId="655"/>
            <ac:spMk id="3" creationId="{689F41DF-6236-1149-815E-F26D01409338}"/>
          </ac:spMkLst>
        </pc:spChg>
      </pc:sldChg>
      <pc:sldChg chg="modSp add mod">
        <pc:chgData name="Long B Nguyen" userId="f59fb8f3-a021-417a-8bc1-65c8d471c621" providerId="ADAL" clId="{09EBCD6D-3E32-1447-A1AF-87925F52689B}" dt="2021-05-22T17:40:57.399" v="8076" actId="113"/>
        <pc:sldMkLst>
          <pc:docMk/>
          <pc:sldMk cId="858332265" sldId="656"/>
        </pc:sldMkLst>
        <pc:spChg chg="mod">
          <ac:chgData name="Long B Nguyen" userId="f59fb8f3-a021-417a-8bc1-65c8d471c621" providerId="ADAL" clId="{09EBCD6D-3E32-1447-A1AF-87925F52689B}" dt="2021-05-22T17:40:57.399" v="8076" actId="113"/>
          <ac:spMkLst>
            <pc:docMk/>
            <pc:sldMk cId="858332265" sldId="656"/>
            <ac:spMk id="3" creationId="{689F41DF-6236-1149-815E-F26D01409338}"/>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5/24/21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FAD0774A-C327-5C47-B3DC-5140AAE7E8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483603F-536E-5348-85CA-469E92E29B2B}" type="slidenum">
              <a:rPr lang="en-US" altLang="en-US" smtClean="0"/>
              <a:pPr/>
              <a:t>22</a:t>
            </a:fld>
            <a:endParaRPr lang="en-US" altLang="en-US"/>
          </a:p>
        </p:txBody>
      </p:sp>
      <p:sp>
        <p:nvSpPr>
          <p:cNvPr id="50178" name="Rectangle 2">
            <a:extLst>
              <a:ext uri="{FF2B5EF4-FFF2-40B4-BE49-F238E27FC236}">
                <a16:creationId xmlns:a16="http://schemas.microsoft.com/office/drawing/2014/main" id="{1BA78FAA-916D-C940-BDA3-90C03500E2A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4AAB2FF5-D4ED-B740-80F6-BE335EA2606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314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78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9060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92</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57928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93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7919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5/24/21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5/24/21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5/24/21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5/24/21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5/24/21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5/24/21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5/24/21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5/24/21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wnload.app.collegeboard.or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pcentral.collegeboard.org/pdf/ap-computer-science-principles-exam-reference-sheet.pdf"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6.png"/></Relationships>
</file>

<file path=ppt/slides/_rels/slide6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68.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png"/></Relationships>
</file>

<file path=ppt/slides/_rels/slide85.xml.rels><?xml version="1.0" encoding="UTF-8" standalone="yes"?>
<Relationships xmlns="http://schemas.openxmlformats.org/package/2006/relationships"><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06.png"/><Relationship Id="rId7" Type="http://schemas.openxmlformats.org/officeDocument/2006/relationships/image" Target="../media/image110.png"/><Relationship Id="rId2" Type="http://schemas.openxmlformats.org/officeDocument/2006/relationships/image" Target="../media/image105.png"/><Relationship Id="rId1" Type="http://schemas.openxmlformats.org/officeDocument/2006/relationships/slideLayout" Target="../slideLayouts/slideLayout2.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107.png"/></Relationships>
</file>

<file path=ppt/slides/_rels/slide8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88.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2.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AP Exam Preparation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﻿﻿Collaboration is a learned skill. That skill includes but is not limited to: ■​Communication </a:t>
            </a:r>
          </a:p>
          <a:p>
            <a:pPr marL="0" indent="0">
              <a:buNone/>
            </a:pPr>
            <a:r>
              <a:rPr lang="en-US" dirty="0"/>
              <a:t>■​Consensus building </a:t>
            </a:r>
          </a:p>
          <a:p>
            <a:pPr marL="0" indent="0">
              <a:buNone/>
            </a:pPr>
            <a:r>
              <a:rPr lang="en-US" dirty="0"/>
              <a:t>■​Conflict resolution </a:t>
            </a:r>
          </a:p>
          <a:p>
            <a:pPr marL="0" indent="0">
              <a:buNone/>
            </a:pPr>
            <a:r>
              <a:rPr lang="en-US" dirty="0"/>
              <a:t>■​Negotiation</a:t>
            </a:r>
          </a:p>
          <a:p>
            <a:pPr marL="0" indent="0">
              <a:buNone/>
            </a:pPr>
            <a:r>
              <a:rPr lang="en-US" dirty="0"/>
              <a:t>﻿</a:t>
            </a:r>
          </a:p>
          <a:p>
            <a:pPr marL="0" indent="0">
              <a:buNone/>
            </a:pPr>
            <a:r>
              <a:rPr lang="en-US" dirty="0"/>
              <a:t>Collaboration with others can make the programmer more self-aware. </a:t>
            </a:r>
          </a:p>
          <a:p>
            <a:pPr marL="0" indent="0">
              <a:buNone/>
            </a:pPr>
            <a:endParaRPr lang="en-US" dirty="0"/>
          </a:p>
          <a:p>
            <a:pPr marL="0" indent="0">
              <a:buNone/>
            </a:pPr>
            <a:r>
              <a:rPr lang="en-US" dirty="0"/>
              <a:t>Group programming can match up your weaknesses with someone else’s strengths, which results in a better product and leads to insight and knowledge not obtainable when working alone.</a:t>
            </a:r>
          </a:p>
          <a:p>
            <a:pPr marL="0" indent="0">
              <a:buNone/>
            </a:pPr>
            <a:r>
              <a:rPr lang="en-US" dirty="0"/>
              <a:t>﻿</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69763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p>
          <a:p>
            <a:pPr marL="0" indent="0">
              <a:buNone/>
            </a:pPr>
            <a:r>
              <a:rPr lang="en-US" dirty="0"/>
              <a:t>Collaboration is not limited by location. Current computing tools allow people in different physical locations to share data. </a:t>
            </a:r>
          </a:p>
          <a:p>
            <a:pPr marL="0" indent="0">
              <a:buNone/>
            </a:pPr>
            <a:endParaRPr lang="en-US" dirty="0"/>
          </a:p>
          <a:p>
            <a:pPr marL="0" indent="0">
              <a:buNone/>
            </a:pPr>
            <a:r>
              <a:rPr lang="en-US" dirty="0"/>
              <a:t>Online collaboration tools, such as Google Docs, Zoom, Slack, Yammer, and—by the time you read this—dozens of other tools, allow programmers to collaborate from home or from anywhere that has internet access.</a:t>
            </a:r>
          </a:p>
          <a:p>
            <a:pPr marL="0" indent="0">
              <a:buNone/>
            </a:pPr>
            <a:endParaRPr lang="en-US" dirty="0"/>
          </a:p>
          <a:p>
            <a:pPr marL="0" indent="0">
              <a:buNone/>
            </a:pPr>
            <a:r>
              <a:rPr lang="en-US" dirty="0"/>
              <a:t>﻿﻿A </a:t>
            </a:r>
            <a:r>
              <a:rPr lang="en-US" b="1" dirty="0"/>
              <a:t>program</a:t>
            </a:r>
            <a:r>
              <a:rPr lang="en-US" dirty="0"/>
              <a:t> is a collection of program statements that performs a specific task when run by a computer. A program is often referred to as software.</a:t>
            </a:r>
          </a:p>
          <a:p>
            <a:pPr marL="0" indent="0">
              <a:buNone/>
            </a:pPr>
            <a:r>
              <a:rPr lang="en-US" dirty="0"/>
              <a:t>﻿</a:t>
            </a:r>
          </a:p>
          <a:p>
            <a:pPr marL="0" indent="0">
              <a:buNone/>
            </a:pPr>
            <a:r>
              <a:rPr lang="en-US" dirty="0"/>
              <a:t>A </a:t>
            </a:r>
            <a:r>
              <a:rPr lang="en-US" b="1" dirty="0"/>
              <a:t>code segment </a:t>
            </a:r>
            <a:r>
              <a:rPr lang="en-US" dirty="0"/>
              <a:t>refers to a collection of program statements that are part of a program.</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204666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a:t>
            </a:r>
            <a:r>
              <a:rPr lang="en-US" b="1" dirty="0"/>
              <a:t>Program input </a:t>
            </a:r>
            <a:r>
              <a:rPr lang="en-US" dirty="0"/>
              <a:t>is data sent to a computer for processing by a program. Input can come in a variety of forms, such as tactile, audio, visual, or text. For example, a cell phone can convert voice (audio) to text to send a message.</a:t>
            </a:r>
          </a:p>
          <a:p>
            <a:pPr marL="0" indent="0">
              <a:buNone/>
            </a:pPr>
            <a:endParaRPr lang="en-US" dirty="0"/>
          </a:p>
          <a:p>
            <a:pPr marL="0" indent="0">
              <a:buNone/>
            </a:pPr>
            <a:r>
              <a:rPr lang="en-US" dirty="0"/>
              <a:t>﻿A weather program on your phone could take input in many forms.﻿This weather app was triggered by the user saying (audio) “Hey Phone…,” which would be an example of audio input. </a:t>
            </a:r>
          </a:p>
          <a:p>
            <a:pPr marL="0" indent="0">
              <a:buNone/>
            </a:pPr>
            <a:endParaRPr lang="en-US" dirty="0"/>
          </a:p>
          <a:p>
            <a:pPr marL="0" indent="0">
              <a:buNone/>
            </a:pPr>
            <a:r>
              <a:rPr lang="en-US" dirty="0"/>
              <a:t>This triggering is called an </a:t>
            </a:r>
            <a:r>
              <a:rPr lang="en-US" b="1" dirty="0"/>
              <a:t>event</a:t>
            </a:r>
            <a:r>
              <a:rPr lang="en-US" dirty="0"/>
              <a:t>. The event is the action that supplies input data to a program. Events can be generated when a key is pressed, a mouse is clicked, a program is started, or by any other defined action that affects the flow of execution.</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2482590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b="1" dirty="0"/>
              <a:t>Program outputs </a:t>
            </a:r>
            <a:r>
              <a:rPr lang="en-US" dirty="0"/>
              <a:t>are any data sent from a program to a device. Program output can come in a variety of forms, such as tactile, audio, visual, or text. Program output is usually based on a program’s input or prior state (e.g., internal values).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13</a:t>
            </a:fld>
            <a:endParaRPr lang="en-US" dirty="0"/>
          </a:p>
        </p:txBody>
      </p:sp>
      <p:pic>
        <p:nvPicPr>
          <p:cNvPr id="5" name="Picture 4">
            <a:extLst>
              <a:ext uri="{FF2B5EF4-FFF2-40B4-BE49-F238E27FC236}">
                <a16:creationId xmlns:a16="http://schemas.microsoft.com/office/drawing/2014/main" id="{1B4B8285-7339-B742-85B6-2C1BE39A8871}"/>
              </a:ext>
            </a:extLst>
          </p:cNvPr>
          <p:cNvPicPr>
            <a:picLocks noChangeAspect="1"/>
          </p:cNvPicPr>
          <p:nvPr/>
        </p:nvPicPr>
        <p:blipFill>
          <a:blip r:embed="rId2"/>
          <a:stretch>
            <a:fillRect/>
          </a:stretch>
        </p:blipFill>
        <p:spPr>
          <a:xfrm>
            <a:off x="1049056" y="753192"/>
            <a:ext cx="7045888" cy="3500694"/>
          </a:xfrm>
          <a:prstGeom prst="rect">
            <a:avLst/>
          </a:prstGeom>
        </p:spPr>
      </p:pic>
    </p:spTree>
    <p:extLst>
      <p:ext uri="{BB962C8B-B14F-4D97-AF65-F5344CB8AC3E}">
        <p14:creationId xmlns:p14="http://schemas.microsoft.com/office/powerpoint/2010/main" val="24412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a:t>
            </a:r>
            <a:r>
              <a:rPr lang="en-US" b="1" dirty="0"/>
              <a:t>development process </a:t>
            </a:r>
            <a:r>
              <a:rPr lang="en-US" dirty="0"/>
              <a:t>can be ordered and intentional, or exploratory in nature. </a:t>
            </a:r>
          </a:p>
          <a:p>
            <a:pPr marL="0" indent="0">
              <a:buNone/>
            </a:pPr>
            <a:endParaRPr lang="en-US" dirty="0"/>
          </a:p>
          <a:p>
            <a:pPr marL="0" indent="0">
              <a:buNone/>
            </a:pPr>
            <a:r>
              <a:rPr lang="en-US" dirty="0"/>
              <a:t>A development process that is </a:t>
            </a:r>
            <a:r>
              <a:rPr lang="en-US" b="1" dirty="0"/>
              <a:t>incremental </a:t>
            </a:r>
            <a:r>
              <a:rPr lang="en-US" dirty="0"/>
              <a:t>is one that </a:t>
            </a:r>
          </a:p>
          <a:p>
            <a:pPr marL="0" indent="0">
              <a:buNone/>
            </a:pPr>
            <a:r>
              <a:rPr lang="en-US" dirty="0"/>
              <a:t>breaks the problem into smaller pieces and makes sure </a:t>
            </a:r>
          </a:p>
          <a:p>
            <a:pPr marL="0" indent="0">
              <a:buNone/>
            </a:pPr>
            <a:r>
              <a:rPr lang="en-US" dirty="0"/>
              <a:t>each piece works before adding it to the whole. </a:t>
            </a:r>
          </a:p>
          <a:p>
            <a:pPr marL="0" indent="0">
              <a:buNone/>
            </a:pPr>
            <a:endParaRPr lang="en-US" dirty="0"/>
          </a:p>
          <a:p>
            <a:pPr marL="0" indent="0">
              <a:buNone/>
            </a:pPr>
            <a:r>
              <a:rPr lang="en-US" dirty="0"/>
              <a:t>A development process that is </a:t>
            </a:r>
            <a:r>
              <a:rPr lang="en-US" b="1" dirty="0"/>
              <a:t>iterative</a:t>
            </a:r>
            <a:r>
              <a:rPr lang="en-US" dirty="0"/>
              <a:t> requires refinement </a:t>
            </a:r>
          </a:p>
          <a:p>
            <a:pPr marL="0" indent="0">
              <a:buNone/>
            </a:pPr>
            <a:r>
              <a:rPr lang="en-US" dirty="0"/>
              <a:t>and revision based on feedback, testing, or reflection </a:t>
            </a:r>
          </a:p>
          <a:p>
            <a:pPr marL="0" indent="0">
              <a:buNone/>
            </a:pPr>
            <a:r>
              <a:rPr lang="en-US" dirty="0"/>
              <a:t>throughout the process. This may require revisiting earlier </a:t>
            </a:r>
          </a:p>
          <a:p>
            <a:pPr marL="0" indent="0">
              <a:buNone/>
            </a:pPr>
            <a:r>
              <a:rPr lang="en-US" dirty="0"/>
              <a:t>phases of the process.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14</a:t>
            </a:fld>
            <a:endParaRPr lang="en-US" dirty="0"/>
          </a:p>
        </p:txBody>
      </p:sp>
      <p:pic>
        <p:nvPicPr>
          <p:cNvPr id="6" name="Picture 5">
            <a:extLst>
              <a:ext uri="{FF2B5EF4-FFF2-40B4-BE49-F238E27FC236}">
                <a16:creationId xmlns:a16="http://schemas.microsoft.com/office/drawing/2014/main" id="{A7DF7F21-37AB-604D-989E-273A39E009F7}"/>
              </a:ext>
            </a:extLst>
          </p:cNvPr>
          <p:cNvPicPr>
            <a:picLocks noChangeAspect="1"/>
          </p:cNvPicPr>
          <p:nvPr/>
        </p:nvPicPr>
        <p:blipFill>
          <a:blip r:embed="rId2"/>
          <a:stretch>
            <a:fillRect/>
          </a:stretch>
        </p:blipFill>
        <p:spPr>
          <a:xfrm>
            <a:off x="6902655" y="1194594"/>
            <a:ext cx="2044700" cy="4254500"/>
          </a:xfrm>
          <a:prstGeom prst="rect">
            <a:avLst/>
          </a:prstGeom>
        </p:spPr>
      </p:pic>
    </p:spTree>
    <p:extLst>
      <p:ext uri="{BB962C8B-B14F-4D97-AF65-F5344CB8AC3E}">
        <p14:creationId xmlns:p14="http://schemas.microsoft.com/office/powerpoint/2010/main" val="3468078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of a program incorporates investigations to determine its requirements. Most programs are designed to be used by people other than the programmers. </a:t>
            </a:r>
          </a:p>
          <a:p>
            <a:pPr marL="0" indent="0">
              <a:buNone/>
            </a:pPr>
            <a:r>
              <a:rPr lang="en-US" dirty="0"/>
              <a:t>To meet the needs of the users, the investigation must identify the program constraints as well as the concerns and interests of people who will use the program. </a:t>
            </a:r>
          </a:p>
          <a:p>
            <a:pPr marL="0" indent="0">
              <a:buNone/>
            </a:pPr>
            <a:endParaRPr lang="en-US" dirty="0"/>
          </a:p>
          <a:p>
            <a:pPr marL="0" indent="0">
              <a:buNone/>
            </a:pPr>
            <a:r>
              <a:rPr lang="en-US" dirty="0"/>
              <a:t>Some ways investigations can be performed are as follows: </a:t>
            </a:r>
          </a:p>
          <a:p>
            <a:pPr marL="0" indent="0">
              <a:buNone/>
            </a:pPr>
            <a:r>
              <a:rPr lang="en-US" dirty="0"/>
              <a:t>■​Collecting data through surveys </a:t>
            </a:r>
          </a:p>
          <a:p>
            <a:pPr marL="0" indent="0">
              <a:buNone/>
            </a:pPr>
            <a:r>
              <a:rPr lang="en-US" dirty="0"/>
              <a:t>■​User testing </a:t>
            </a:r>
          </a:p>
          <a:p>
            <a:pPr marL="0" indent="0">
              <a:buNone/>
            </a:pPr>
            <a:r>
              <a:rPr lang="en-US" dirty="0"/>
              <a:t>■​Interviews </a:t>
            </a:r>
          </a:p>
          <a:p>
            <a:pPr marL="0" indent="0">
              <a:buNone/>
            </a:pPr>
            <a:r>
              <a:rPr lang="en-US" dirty="0"/>
              <a:t>■​Direct observations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694330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﻿The design phase of a program may include: </a:t>
            </a:r>
          </a:p>
          <a:p>
            <a:pPr marL="0" indent="0">
              <a:buNone/>
            </a:pPr>
            <a:r>
              <a:rPr lang="en-US" dirty="0"/>
              <a:t>■​Brainstorming </a:t>
            </a:r>
          </a:p>
          <a:p>
            <a:pPr marL="0" indent="0">
              <a:buNone/>
            </a:pPr>
            <a:r>
              <a:rPr lang="en-US" dirty="0"/>
              <a:t>■​Planning and storyboarding </a:t>
            </a:r>
          </a:p>
          <a:p>
            <a:pPr marL="0" indent="0">
              <a:buNone/>
            </a:pPr>
            <a:r>
              <a:rPr lang="en-US" dirty="0"/>
              <a:t>■​Organizing the program into modules and functional components </a:t>
            </a:r>
          </a:p>
          <a:p>
            <a:pPr marL="0" indent="0">
              <a:buNone/>
            </a:pPr>
            <a:r>
              <a:rPr lang="en-US" dirty="0"/>
              <a:t>■​Creating diagrams that represent the layouts of the user interface ■​Developing a testing strategy for the program</a:t>
            </a:r>
          </a:p>
          <a:p>
            <a:pPr marL="0" indent="0">
              <a:buNone/>
            </a:pPr>
            <a:endParaRPr lang="en-US" dirty="0"/>
          </a:p>
          <a:p>
            <a:pPr marL="0" indent="0">
              <a:buNone/>
            </a:pPr>
            <a:r>
              <a:rPr lang="en-US" b="1" dirty="0"/>
              <a:t>﻿Program documentation</a:t>
            </a:r>
            <a:r>
              <a:rPr lang="en-US" dirty="0"/>
              <a:t> is a written description of the function of a code segment, event, procedure, or program and how it was developed. </a:t>
            </a:r>
          </a:p>
          <a:p>
            <a:pPr marL="0" indent="0">
              <a:buNone/>
            </a:pPr>
            <a:endParaRPr lang="en-US" dirty="0"/>
          </a:p>
          <a:p>
            <a:pPr marL="0" indent="0">
              <a:buNone/>
            </a:pPr>
            <a:r>
              <a:rPr lang="en-US" dirty="0"/>
              <a:t>Program documentation helps in developing and maintaining correct programs when working individually or in collaborative programming environments.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2056741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r>
              <a:rPr lang="en-US" dirty="0"/>
              <a:t>Programmers should document a program throughout its development. </a:t>
            </a:r>
          </a:p>
          <a:p>
            <a:pPr marL="0" indent="0">
              <a:buNone/>
            </a:pPr>
            <a:endParaRPr lang="en-US" dirty="0"/>
          </a:p>
          <a:p>
            <a:pPr marL="0" indent="0">
              <a:buNone/>
            </a:pPr>
            <a:r>
              <a:rPr lang="en-US" dirty="0"/>
              <a:t>Documentation helps the programmer remember what he or she was thinking or the collaborative partners were thinking at the time they were programming. </a:t>
            </a:r>
          </a:p>
          <a:p>
            <a:pPr marL="0" indent="0">
              <a:buNone/>
            </a:pPr>
            <a:endParaRPr lang="en-US" dirty="0"/>
          </a:p>
          <a:p>
            <a:pPr marL="0" indent="0">
              <a:buNone/>
            </a:pPr>
            <a:r>
              <a:rPr lang="en-US" dirty="0"/>
              <a:t>Comments are a form of program documentation written into the program that do not affect how the program runs. Comments do not affect the run speed of a program. Python, for example, uses # for comments. </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208601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﻿Three types of program errors can occur: </a:t>
            </a:r>
          </a:p>
          <a:p>
            <a:pPr marL="0" indent="0">
              <a:buNone/>
            </a:pPr>
            <a:endParaRPr lang="en-US" dirty="0"/>
          </a:p>
          <a:p>
            <a:pPr marL="0" indent="0">
              <a:buNone/>
            </a:pPr>
            <a:r>
              <a:rPr lang="en-US" dirty="0"/>
              <a:t>■​</a:t>
            </a:r>
            <a:r>
              <a:rPr lang="en-US" b="1" dirty="0"/>
              <a:t>Logic error</a:t>
            </a:r>
            <a:r>
              <a:rPr lang="en-US" dirty="0"/>
              <a:t>—This is a mistake in the algorithm or program that causes it to behave incorrectly or unexpectedly. (incorrect implementation of algorithm)</a:t>
            </a:r>
          </a:p>
          <a:p>
            <a:pPr marL="0" indent="0">
              <a:buNone/>
            </a:pPr>
            <a:endParaRPr lang="en-US" dirty="0"/>
          </a:p>
          <a:p>
            <a:pPr marL="0" indent="0">
              <a:buNone/>
            </a:pPr>
            <a:r>
              <a:rPr lang="en-US" dirty="0"/>
              <a:t>■​</a:t>
            </a:r>
            <a:r>
              <a:rPr lang="en-US" b="1" dirty="0"/>
              <a:t>Syntax error</a:t>
            </a:r>
            <a:r>
              <a:rPr lang="en-US" dirty="0"/>
              <a:t>—This is a mistake in the program where the rules of the programming language are not followed. (missing parenthesis, incorrect indentation, misspelling name of function calls)</a:t>
            </a:r>
          </a:p>
          <a:p>
            <a:pPr marL="0" indent="0">
              <a:buNone/>
            </a:pPr>
            <a:endParaRPr lang="en-US" dirty="0"/>
          </a:p>
          <a:p>
            <a:pPr marL="0" indent="0">
              <a:buNone/>
            </a:pPr>
            <a:r>
              <a:rPr lang="en-US" dirty="0"/>
              <a:t>■</a:t>
            </a:r>
            <a:r>
              <a:rPr lang="en-US" b="1" dirty="0"/>
              <a:t>​Runtime error</a:t>
            </a:r>
            <a:r>
              <a:rPr lang="en-US" dirty="0"/>
              <a:t>—This is a mistake in the program that occurs during the execution of a program. Programming languages define their own runtime errors.(divide by 0, accessing out-of-bounds index of a list)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88033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Read the code below. Assume that </a:t>
            </a:r>
            <a:r>
              <a:rPr lang="en-US" dirty="0" err="1"/>
              <a:t>myList</a:t>
            </a:r>
            <a:r>
              <a:rPr lang="en-US" dirty="0"/>
              <a:t> is a nonempty list of numbers.  Identify the error. What kind of error is it?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19</a:t>
            </a:fld>
            <a:endParaRPr lang="en-US" dirty="0"/>
          </a:p>
        </p:txBody>
      </p:sp>
      <p:pic>
        <p:nvPicPr>
          <p:cNvPr id="7" name="Picture 6">
            <a:extLst>
              <a:ext uri="{FF2B5EF4-FFF2-40B4-BE49-F238E27FC236}">
                <a16:creationId xmlns:a16="http://schemas.microsoft.com/office/drawing/2014/main" id="{7A5C2D1D-0A80-0949-8104-F3D9F197AED3}"/>
              </a:ext>
            </a:extLst>
          </p:cNvPr>
          <p:cNvPicPr>
            <a:picLocks noChangeAspect="1"/>
          </p:cNvPicPr>
          <p:nvPr/>
        </p:nvPicPr>
        <p:blipFill>
          <a:blip r:embed="rId2"/>
          <a:stretch>
            <a:fillRect/>
          </a:stretch>
        </p:blipFill>
        <p:spPr>
          <a:xfrm>
            <a:off x="1748263" y="1549881"/>
            <a:ext cx="5254704" cy="3324405"/>
          </a:xfrm>
          <a:prstGeom prst="rect">
            <a:avLst/>
          </a:prstGeom>
        </p:spPr>
      </p:pic>
    </p:spTree>
    <p:extLst>
      <p:ext uri="{BB962C8B-B14F-4D97-AF65-F5344CB8AC3E}">
        <p14:creationId xmlns:p14="http://schemas.microsoft.com/office/powerpoint/2010/main" val="70927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AP Exam </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When: Monday June 7, 2021 at 4PM Eastern Standard Time.</a:t>
            </a:r>
          </a:p>
          <a:p>
            <a:pPr marL="0" indent="0">
              <a:buNone/>
            </a:pPr>
            <a:r>
              <a:rPr lang="en-US" dirty="0"/>
              <a:t>At home. On Digital Testing App. </a:t>
            </a:r>
          </a:p>
          <a:p>
            <a:pPr marL="0" indent="0">
              <a:buNone/>
            </a:pPr>
            <a:endParaRPr lang="en-US" dirty="0"/>
          </a:p>
          <a:p>
            <a:pPr marL="0" indent="0">
              <a:buNone/>
            </a:pPr>
            <a:r>
              <a:rPr lang="en-US" dirty="0"/>
              <a:t>Preparing:</a:t>
            </a:r>
          </a:p>
          <a:p>
            <a:pPr marL="0" indent="0">
              <a:buNone/>
            </a:pPr>
            <a:r>
              <a:rPr lang="en-US" dirty="0"/>
              <a:t>1) Download! </a:t>
            </a:r>
            <a:r>
              <a:rPr lang="en-US" dirty="0">
                <a:hlinkClick r:id="rId2"/>
              </a:rPr>
              <a:t>https://download.app.collegeboard.org/</a:t>
            </a:r>
            <a:endParaRPr lang="en-US" dirty="0"/>
          </a:p>
          <a:p>
            <a:pPr marL="0" indent="0">
              <a:buNone/>
            </a:pPr>
            <a:r>
              <a:rPr lang="en-US" dirty="0"/>
              <a:t>2) Practice with Example Questions in the Digital Testing App.</a:t>
            </a:r>
          </a:p>
          <a:p>
            <a:pPr marL="0" indent="0">
              <a:buNone/>
            </a:pPr>
            <a:r>
              <a:rPr lang="en-US" dirty="0"/>
              <a:t>3) </a:t>
            </a:r>
            <a:r>
              <a:rPr lang="en-US" dirty="0">
                <a:solidFill>
                  <a:srgbClr val="FF0000"/>
                </a:solidFill>
              </a:rPr>
              <a:t>1–3 Days Before Exam Day</a:t>
            </a:r>
            <a:r>
              <a:rPr lang="en-US" dirty="0"/>
              <a:t>, Complete Exam Setup for Each Digital Exam. </a:t>
            </a:r>
            <a:r>
              <a:rPr lang="en-US" dirty="0">
                <a:solidFill>
                  <a:srgbClr val="FF0000"/>
                </a:solidFill>
              </a:rPr>
              <a:t>You cannot take the exam without completing this step!</a:t>
            </a:r>
          </a:p>
          <a:p>
            <a:pPr marL="0" indent="0">
              <a:buNone/>
            </a:pPr>
            <a:r>
              <a:rPr lang="en-US" dirty="0"/>
              <a:t>4) On Exam Day: 30 Minutes Before the Exam | Check In to the Exam</a:t>
            </a:r>
          </a:p>
          <a:p>
            <a:pPr marL="0" indent="0">
              <a:buNone/>
            </a:pPr>
            <a:r>
              <a:rPr lang="en-US" dirty="0"/>
              <a:t>On exam day, you must check in </a:t>
            </a:r>
            <a:r>
              <a:rPr lang="en-US" b="1" dirty="0"/>
              <a:t>30 minutes before the official start time of the exam</a:t>
            </a:r>
            <a:r>
              <a:rPr lang="en-US" dirty="0"/>
              <a:t>—at 11:30 a.m. EDT for 12 p.m. exams and 3:30 p.m. EDT for 4 p.m. exams—to complete final pre-exam checks.</a:t>
            </a:r>
          </a:p>
          <a:p>
            <a:pPr marL="0" indent="0">
              <a:buNone/>
            </a:pPr>
            <a:endParaRPr lang="en-US" dirty="0"/>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17973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2: Data</a:t>
            </a:r>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20</a:t>
            </a:fld>
            <a:endParaRPr lang="en-US" dirty="0"/>
          </a:p>
        </p:txBody>
      </p:sp>
      <p:pic>
        <p:nvPicPr>
          <p:cNvPr id="5" name="Picture 4">
            <a:extLst>
              <a:ext uri="{FF2B5EF4-FFF2-40B4-BE49-F238E27FC236}">
                <a16:creationId xmlns:a16="http://schemas.microsoft.com/office/drawing/2014/main" id="{6EDB77B3-DC80-0942-8B49-9AC0B78BDB1E}"/>
              </a:ext>
            </a:extLst>
          </p:cNvPr>
          <p:cNvPicPr>
            <a:picLocks noChangeAspect="1"/>
          </p:cNvPicPr>
          <p:nvPr/>
        </p:nvPicPr>
        <p:blipFill>
          <a:blip r:embed="rId2"/>
          <a:stretch>
            <a:fillRect/>
          </a:stretch>
        </p:blipFill>
        <p:spPr>
          <a:xfrm>
            <a:off x="501042" y="1004224"/>
            <a:ext cx="8342334" cy="4597006"/>
          </a:xfrm>
          <a:prstGeom prst="rect">
            <a:avLst/>
          </a:prstGeom>
        </p:spPr>
      </p:pic>
    </p:spTree>
    <p:extLst>
      <p:ext uri="{BB962C8B-B14F-4D97-AF65-F5344CB8AC3E}">
        <p14:creationId xmlns:p14="http://schemas.microsoft.com/office/powerpoint/2010/main" val="282865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 bit is shorthand for a single binary digit and is either 0 or 1. A byte is 8 bits. For example, the binary sequence 0110 1111 contains 8 bits or 1 byte.</a:t>
            </a:r>
          </a:p>
          <a:p>
            <a:pPr marL="0" indent="0">
              <a:buNone/>
            </a:pPr>
            <a:endParaRPr lang="en-US" dirty="0"/>
          </a:p>
          <a:p>
            <a:pPr marL="0" indent="0">
              <a:buNone/>
            </a:pPr>
            <a:r>
              <a:rPr lang="en-US" dirty="0"/>
              <a:t>﻿</a:t>
            </a:r>
            <a:r>
              <a:rPr lang="en-US" b="1" dirty="0"/>
              <a:t>Binary sequences </a:t>
            </a:r>
            <a:r>
              <a:rPr lang="en-US" dirty="0"/>
              <a:t>can be used to represent all digital data. Binary sequences can represent colors, Boolean logic, lists, and so on. Anything that can be stored on a computer can be represented by binary sequences.</a:t>
            </a:r>
          </a:p>
          <a:p>
            <a:pPr marL="0" indent="0">
              <a:buNone/>
            </a:pPr>
            <a:endParaRPr lang="en-US" dirty="0"/>
          </a:p>
          <a:p>
            <a:pPr marL="0" indent="0">
              <a:buNone/>
            </a:pPr>
            <a:r>
              <a:rPr lang="en-US" dirty="0"/>
              <a:t>﻿Some data take many bits to represent it. For example, a single 10 MP (1 MP is one million pixels) picture uses 10,000,000 pixels. </a:t>
            </a:r>
          </a:p>
          <a:p>
            <a:pPr marL="0" indent="0">
              <a:buNone/>
            </a:pPr>
            <a:endParaRPr lang="en-US" dirty="0"/>
          </a:p>
          <a:p>
            <a:pPr marL="0" indent="0">
              <a:buNone/>
            </a:pPr>
            <a:r>
              <a:rPr lang="en-US" dirty="0"/>
              <a:t>Each pixel (16-bit mode RGB) contains 16 * 3 = 48 bits = 6 bytes.  That means there are 48 bits * 10,000,000 = 480,000,000 bits in a single 10 MP (16-bit mode) picture.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Logic Error.  The code adds the first number twice in the sum.</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24440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680CCD0-15B9-9C43-A98A-AA8370C7D7D7}"/>
              </a:ext>
            </a:extLst>
          </p:cNvPr>
          <p:cNvSpPr>
            <a:spLocks noGrp="1" noChangeArrowheads="1"/>
          </p:cNvSpPr>
          <p:nvPr>
            <p:ph type="title"/>
          </p:nvPr>
        </p:nvSpPr>
        <p:spPr>
          <a:xfrm>
            <a:off x="215757" y="49785"/>
            <a:ext cx="7886700" cy="934948"/>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vs. Analog</a:t>
            </a:r>
          </a:p>
        </p:txBody>
      </p:sp>
      <p:sp>
        <p:nvSpPr>
          <p:cNvPr id="16386" name="Rectangle 3">
            <a:extLst>
              <a:ext uri="{FF2B5EF4-FFF2-40B4-BE49-F238E27FC236}">
                <a16:creationId xmlns:a16="http://schemas.microsoft.com/office/drawing/2014/main" id="{BDE71382-597F-7140-BB2A-61A70538093D}"/>
              </a:ext>
            </a:extLst>
          </p:cNvPr>
          <p:cNvSpPr>
            <a:spLocks noGrp="1" noChangeArrowheads="1"/>
          </p:cNvSpPr>
          <p:nvPr>
            <p:ph type="body" idx="1"/>
          </p:nvPr>
        </p:nvSpPr>
        <p:spPr>
          <a:xfrm>
            <a:off x="215757" y="889348"/>
            <a:ext cx="8166243" cy="4698652"/>
          </a:xfrm>
        </p:spPr>
        <p:txBody>
          <a:bodyPr/>
          <a:lstStyle/>
          <a:p>
            <a:pPr marL="0" indent="0">
              <a:buNone/>
            </a:pPr>
            <a:r>
              <a:rPr lang="en-US" altLang="en-US" sz="1833" dirty="0">
                <a:latin typeface="Tahoma" panose="020B0604030504040204" pitchFamily="34" charset="0"/>
                <a:ea typeface="ＭＳ Ｐゴシック" panose="020B0600070205080204" pitchFamily="34" charset="-128"/>
              </a:rPr>
              <a:t>Many physical phenomena can be modeled by analog signal(sound, colors, temperature). Analog signals are continuous signals.</a:t>
            </a:r>
          </a:p>
          <a:p>
            <a:pPr marL="0" indent="0" eaLnBrk="1" hangingPunct="1">
              <a:buNone/>
            </a:pPr>
            <a:r>
              <a:rPr lang="en-US" altLang="en-US" sz="1833" dirty="0">
                <a:latin typeface="Tahoma" panose="020B0604030504040204" pitchFamily="34" charset="0"/>
                <a:ea typeface="ＭＳ Ｐゴシック" panose="020B0600070205080204" pitchFamily="34" charset="-128"/>
              </a:rPr>
              <a:t>Computers can only understand </a:t>
            </a:r>
            <a:r>
              <a:rPr lang="en-US" altLang="en-US" sz="1833" b="1" dirty="0">
                <a:latin typeface="Tahoma" panose="020B0604030504040204" pitchFamily="34" charset="0"/>
                <a:ea typeface="ＭＳ Ｐゴシック" panose="020B0600070205080204" pitchFamily="34" charset="-128"/>
              </a:rPr>
              <a:t>digital</a:t>
            </a:r>
            <a:r>
              <a:rPr lang="en-US" altLang="en-US" sz="1833" dirty="0">
                <a:latin typeface="Tahoma" panose="020B0604030504040204" pitchFamily="34" charset="0"/>
                <a:ea typeface="ＭＳ Ｐゴシック" panose="020B0600070205080204" pitchFamily="34" charset="-128"/>
              </a:rPr>
              <a:t> signals (discrete or finite signal(0s and 1s).) </a:t>
            </a:r>
          </a:p>
          <a:p>
            <a:pPr lvl="1" eaLnBrk="1" hangingPunct="1"/>
            <a:r>
              <a:rPr lang="en-US" altLang="en-US" sz="1500" dirty="0">
                <a:latin typeface="Tahoma" panose="020B0604030504040204" pitchFamily="34" charset="0"/>
              </a:rPr>
              <a:t>analog signals are continuous and can take on an infinite possible values(the real numbers)</a:t>
            </a:r>
          </a:p>
          <a:p>
            <a:pPr lvl="1" eaLnBrk="1" hangingPunct="1"/>
            <a:r>
              <a:rPr lang="en-US" altLang="en-US" sz="1500" dirty="0">
                <a:latin typeface="Tahoma" panose="020B0604030504040204" pitchFamily="34" charset="0"/>
              </a:rPr>
              <a:t>digital signals are finite. </a:t>
            </a:r>
          </a:p>
          <a:p>
            <a:pPr lvl="1" eaLnBrk="1" hangingPunct="1"/>
            <a:r>
              <a:rPr lang="en-US" altLang="en-US" sz="1500" dirty="0">
                <a:latin typeface="Tahoma" panose="020B0604030504040204" pitchFamily="34" charset="0"/>
              </a:rPr>
              <a:t>For example, 8 bit colors can take on one of 256 discrete, finite possibilities. But actual colors can take on any of an infinite possible values or shades. </a:t>
            </a:r>
          </a:p>
          <a:p>
            <a:pPr marL="0" indent="0" eaLnBrk="1" hangingPunct="1">
              <a:buNone/>
            </a:pPr>
            <a:r>
              <a:rPr lang="en-US" altLang="en-US" sz="1833" b="1" dirty="0">
                <a:latin typeface="Tahoma" panose="020B0604030504040204" pitchFamily="34" charset="0"/>
                <a:ea typeface="ＭＳ Ｐゴシック" panose="020B0600070205080204" pitchFamily="34" charset="-128"/>
              </a:rPr>
              <a:t>Sampling</a:t>
            </a:r>
            <a:r>
              <a:rPr lang="en-US" altLang="en-US" sz="1833" dirty="0">
                <a:latin typeface="Tahoma" panose="020B0604030504040204" pitchFamily="34" charset="0"/>
                <a:ea typeface="ＭＳ Ｐゴシック" panose="020B0600070205080204" pitchFamily="34" charset="-128"/>
              </a:rPr>
              <a:t> allow computers to</a:t>
            </a:r>
          </a:p>
          <a:p>
            <a:pPr eaLnBrk="1" hangingPunct="1">
              <a:buFontTx/>
              <a:buNone/>
            </a:pPr>
            <a:r>
              <a:rPr lang="en-US" altLang="en-US" sz="1833" dirty="0">
                <a:latin typeface="Tahoma" panose="020B0604030504040204" pitchFamily="34" charset="0"/>
                <a:ea typeface="ＭＳ Ｐゴシック" panose="020B0600070205080204" pitchFamily="34" charset="-128"/>
              </a:rPr>
              <a:t>approximate analog signals such</a:t>
            </a:r>
          </a:p>
          <a:p>
            <a:pPr eaLnBrk="1" hangingPunct="1">
              <a:buFontTx/>
              <a:buNone/>
            </a:pPr>
            <a:r>
              <a:rPr lang="en-US" altLang="en-US" sz="1833" dirty="0">
                <a:latin typeface="Tahoma" panose="020B0604030504040204" pitchFamily="34" charset="0"/>
                <a:ea typeface="ＭＳ Ｐゴシック" panose="020B0600070205080204" pitchFamily="34" charset="-128"/>
              </a:rPr>
              <a:t>as sound. </a:t>
            </a:r>
          </a:p>
          <a:p>
            <a:pPr marL="0" indent="0" eaLnBrk="1" hangingPunct="1">
              <a:buNone/>
            </a:pPr>
            <a:r>
              <a:rPr lang="en-US" altLang="en-US" sz="1833" dirty="0">
                <a:latin typeface="Tahoma" panose="020B0604030504040204" pitchFamily="34" charset="0"/>
                <a:ea typeface="ＭＳ Ｐゴシック" panose="020B0600070205080204" pitchFamily="34" charset="-128"/>
              </a:rPr>
              <a:t>The number of samples is the</a:t>
            </a:r>
          </a:p>
          <a:p>
            <a:pPr eaLnBrk="1" hangingPunct="1">
              <a:buFontTx/>
              <a:buNone/>
            </a:pPr>
            <a:r>
              <a:rPr lang="en-US" altLang="en-US" sz="1833" b="1" dirty="0">
                <a:latin typeface="Tahoma" panose="020B0604030504040204" pitchFamily="34" charset="0"/>
                <a:ea typeface="ＭＳ Ｐゴシック" panose="020B0600070205080204" pitchFamily="34" charset="-128"/>
              </a:rPr>
              <a:t>sampling rate</a:t>
            </a:r>
            <a:r>
              <a:rPr lang="en-US" altLang="en-US" sz="1833" dirty="0">
                <a:latin typeface="Tahoma" panose="020B0604030504040204" pitchFamily="34" charset="0"/>
                <a:ea typeface="ＭＳ Ｐゴシック" panose="020B0600070205080204" pitchFamily="34" charset="-128"/>
              </a:rPr>
              <a:t>, the higher the rate</a:t>
            </a:r>
          </a:p>
          <a:p>
            <a:pPr eaLnBrk="1" hangingPunct="1">
              <a:buFontTx/>
              <a:buNone/>
            </a:pPr>
            <a:r>
              <a:rPr lang="en-US" altLang="en-US" sz="1833" dirty="0">
                <a:latin typeface="Tahoma" panose="020B0604030504040204" pitchFamily="34" charset="0"/>
                <a:ea typeface="ＭＳ Ｐゴシック" panose="020B0600070205080204" pitchFamily="34" charset="-128"/>
              </a:rPr>
              <a:t>the better the quality.</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500" dirty="0">
              <a:latin typeface="Tahoma" panose="020B0604030504040204" pitchFamily="34" charset="0"/>
              <a:ea typeface="ＭＳ Ｐゴシック" panose="020B0600070205080204" pitchFamily="34" charset="-128"/>
            </a:endParaRPr>
          </a:p>
        </p:txBody>
      </p:sp>
      <p:pic>
        <p:nvPicPr>
          <p:cNvPr id="47107" name="Picture 3">
            <a:extLst>
              <a:ext uri="{FF2B5EF4-FFF2-40B4-BE49-F238E27FC236}">
                <a16:creationId xmlns:a16="http://schemas.microsoft.com/office/drawing/2014/main" id="{3DDFC360-56E5-D24E-96BC-A8AE220FFD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5032" y="3369470"/>
            <a:ext cx="3704167" cy="1828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285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107"/>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many programming languages, integers are represented by a fixed number of bits, which limit the range of integer values and mathematical operations on those values. </a:t>
            </a:r>
          </a:p>
          <a:p>
            <a:pPr marL="0" indent="0">
              <a:buNone/>
            </a:pPr>
            <a:endParaRPr lang="en-US" dirty="0"/>
          </a:p>
          <a:p>
            <a:pPr marL="0" indent="0">
              <a:buNone/>
            </a:pPr>
            <a:r>
              <a:rPr lang="en-US" dirty="0"/>
              <a:t>For example in JAVA, the range of the value of an integer is from −2,147,483,648 to +2,147,483,647. Trying to store a number bigger than the limits will result in an </a:t>
            </a:r>
            <a:r>
              <a:rPr lang="en-US" b="1" dirty="0"/>
              <a:t>overflow error</a:t>
            </a:r>
            <a:r>
              <a:rPr lang="en-US" dirty="0"/>
              <a:t>. </a:t>
            </a:r>
          </a:p>
          <a:p>
            <a:pPr marL="0" indent="0">
              <a:buNone/>
            </a:pPr>
            <a:endParaRPr lang="en-US" dirty="0"/>
          </a:p>
          <a:p>
            <a:pPr marL="0" indent="0">
              <a:buNone/>
            </a:pPr>
            <a:r>
              <a:rPr lang="en-US" dirty="0"/>
              <a:t>Some languages like Python, integers do not have limits on number size but, instead, expand to the limit of the available memory.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85476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73947" y="15066"/>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873408"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Example 1:</a:t>
            </a:r>
          </a:p>
          <a:p>
            <a:pPr marL="0" indent="0">
              <a:buNone/>
            </a:pPr>
            <a:r>
              <a:rPr lang="en-US" dirty="0"/>
              <a:t>With 4 bits, the largest integer that can be stored is 2^4-1 = 15.</a:t>
            </a:r>
          </a:p>
          <a:p>
            <a:pPr marL="0" indent="0">
              <a:buNone/>
            </a:pPr>
            <a:endParaRPr lang="en-US" dirty="0"/>
          </a:p>
          <a:p>
            <a:pPr marL="0" indent="0">
              <a:buNone/>
            </a:pPr>
            <a:r>
              <a:rPr lang="en-US" dirty="0"/>
              <a:t>Example 2:</a:t>
            </a:r>
          </a:p>
          <a:p>
            <a:pPr marL="0" indent="0">
              <a:buNone/>
            </a:pPr>
            <a:r>
              <a:rPr lang="en-US" dirty="0"/>
              <a:t>A 4-bit integer can any value in {0,1,2,..,15}. Thus storing the value of 10 + 6 = 16 would cause an overflow error since the 16 = 10000 requires at least 5 bits. </a:t>
            </a:r>
          </a:p>
          <a:p>
            <a:pPr marL="0" indent="0">
              <a:buNone/>
            </a:pPr>
            <a:endParaRPr lang="en-US" dirty="0"/>
          </a:p>
          <a:p>
            <a:pPr marL="0" indent="0">
              <a:buNone/>
            </a:pPr>
            <a:r>
              <a:rPr lang="en-US" dirty="0"/>
              <a:t>Example 3:</a:t>
            </a:r>
          </a:p>
          <a:p>
            <a:pPr marL="0" indent="0">
              <a:buNone/>
            </a:pPr>
            <a:r>
              <a:rPr lang="en-US" dirty="0"/>
              <a:t>If x is a 3-bit integer, then x = 111 + 111 will cause an overflow error since the sum is 1110 which requires at least 4 bits.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24</a:t>
            </a:fld>
            <a:endParaRPr lang="en-US" dirty="0"/>
          </a:p>
        </p:txBody>
      </p:sp>
      <p:pic>
        <p:nvPicPr>
          <p:cNvPr id="5" name="Picture 4">
            <a:extLst>
              <a:ext uri="{FF2B5EF4-FFF2-40B4-BE49-F238E27FC236}">
                <a16:creationId xmlns:a16="http://schemas.microsoft.com/office/drawing/2014/main" id="{7347089B-D462-CA4B-A5E9-0F42EB323F77}"/>
              </a:ext>
            </a:extLst>
          </p:cNvPr>
          <p:cNvPicPr>
            <a:picLocks noChangeAspect="1"/>
          </p:cNvPicPr>
          <p:nvPr/>
        </p:nvPicPr>
        <p:blipFill>
          <a:blip r:embed="rId2"/>
          <a:stretch>
            <a:fillRect/>
          </a:stretch>
        </p:blipFill>
        <p:spPr>
          <a:xfrm>
            <a:off x="73947" y="833182"/>
            <a:ext cx="7023100" cy="863600"/>
          </a:xfrm>
          <a:prstGeom prst="rect">
            <a:avLst/>
          </a:prstGeom>
        </p:spPr>
      </p:pic>
      <p:sp>
        <p:nvSpPr>
          <p:cNvPr id="6" name="TextBox 5">
            <a:extLst>
              <a:ext uri="{FF2B5EF4-FFF2-40B4-BE49-F238E27FC236}">
                <a16:creationId xmlns:a16="http://schemas.microsoft.com/office/drawing/2014/main" id="{F2DE35F1-B009-034E-A058-765EBEEB9217}"/>
              </a:ext>
            </a:extLst>
          </p:cNvPr>
          <p:cNvSpPr txBox="1"/>
          <p:nvPr/>
        </p:nvSpPr>
        <p:spPr>
          <a:xfrm>
            <a:off x="-6300592" y="-3106455"/>
            <a:ext cx="184731" cy="308418"/>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778751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071422-AD72-304B-9DED-839E5307DF2B}"/>
              </a:ext>
            </a:extLst>
          </p:cNvPr>
          <p:cNvSpPr>
            <a:spLocks noGrp="1"/>
          </p:cNvSpPr>
          <p:nvPr>
            <p:ph idx="1"/>
          </p:nvPr>
        </p:nvSpPr>
        <p:spPr>
          <a:xfrm>
            <a:off x="73947" y="856442"/>
            <a:ext cx="8441403" cy="4291027"/>
          </a:xfrm>
        </p:spPr>
        <p:txBody>
          <a:bodyPr/>
          <a:lstStyle/>
          <a:p>
            <a:pPr marL="0" indent="0">
              <a:buNone/>
            </a:pPr>
            <a:endParaRPr lang="en-US" dirty="0"/>
          </a:p>
          <a:p>
            <a:pPr marL="0" indent="0">
              <a:buNone/>
            </a:pPr>
            <a:r>
              <a:rPr lang="en-US" dirty="0"/>
              <a:t>1/3 does not always equal 1/3.  A </a:t>
            </a:r>
            <a:r>
              <a:rPr lang="en-US" b="1" dirty="0"/>
              <a:t>roundoff error </a:t>
            </a:r>
            <a:r>
              <a:rPr lang="en-US" dirty="0"/>
              <a:t>occurs when decimals (real numbers) are rounded. </a:t>
            </a:r>
          </a:p>
          <a:p>
            <a:pPr marL="0" indent="0">
              <a:buNone/>
            </a:pPr>
            <a:endParaRPr lang="en-US" dirty="0"/>
          </a:p>
          <a:p>
            <a:pPr marL="0" indent="0">
              <a:buNone/>
            </a:pPr>
            <a:r>
              <a:rPr lang="en-US" dirty="0"/>
              <a:t>One computer might calculate 1/3 as 0.333333. Another computer might calculate 1/3 as 0.3333333333. In this case, 1/3 on one computer is not equal to 1/3 on a second computer.</a:t>
            </a:r>
          </a:p>
          <a:p>
            <a:pPr marL="0" indent="0">
              <a:buNone/>
            </a:pPr>
            <a:endParaRPr lang="en-US" dirty="0"/>
          </a:p>
        </p:txBody>
      </p:sp>
      <p:sp>
        <p:nvSpPr>
          <p:cNvPr id="4" name="Slide Number Placeholder 3">
            <a:extLst>
              <a:ext uri="{FF2B5EF4-FFF2-40B4-BE49-F238E27FC236}">
                <a16:creationId xmlns:a16="http://schemas.microsoft.com/office/drawing/2014/main" id="{E1B4D9A6-ED34-F346-94E7-068B66748D8C}"/>
              </a:ext>
            </a:extLst>
          </p:cNvPr>
          <p:cNvSpPr>
            <a:spLocks noGrp="1"/>
          </p:cNvSpPr>
          <p:nvPr>
            <p:ph type="sldNum" sz="quarter" idx="12"/>
          </p:nvPr>
        </p:nvSpPr>
        <p:spPr/>
        <p:txBody>
          <a:bodyPr/>
          <a:lstStyle/>
          <a:p>
            <a:fld id="{D57F1E4F-1CFF-5643-939E-02111984F565}" type="slidenum">
              <a:rPr lang="en-US" smtClean="0"/>
              <a:t>25</a:t>
            </a:fld>
            <a:endParaRPr lang="en-US" dirty="0"/>
          </a:p>
        </p:txBody>
      </p:sp>
      <p:sp>
        <p:nvSpPr>
          <p:cNvPr id="5" name="Title 1">
            <a:extLst>
              <a:ext uri="{FF2B5EF4-FFF2-40B4-BE49-F238E27FC236}">
                <a16:creationId xmlns:a16="http://schemas.microsoft.com/office/drawing/2014/main" id="{EFF5F4AD-D9C7-1040-B066-A50136540666}"/>
              </a:ext>
            </a:extLst>
          </p:cNvPr>
          <p:cNvSpPr>
            <a:spLocks noGrp="1"/>
          </p:cNvSpPr>
          <p:nvPr>
            <p:ph type="title"/>
          </p:nvPr>
        </p:nvSpPr>
        <p:spPr>
          <a:xfrm>
            <a:off x="73947" y="15066"/>
            <a:ext cx="7886700" cy="841376"/>
          </a:xfrm>
        </p:spPr>
        <p:txBody>
          <a:bodyPr/>
          <a:lstStyle/>
          <a:p>
            <a:r>
              <a:rPr lang="en-US" dirty="0"/>
              <a:t>Big Idea 2: Data</a:t>
            </a:r>
          </a:p>
        </p:txBody>
      </p:sp>
    </p:spTree>
    <p:extLst>
      <p:ext uri="{BB962C8B-B14F-4D97-AF65-F5344CB8AC3E}">
        <p14:creationId xmlns:p14="http://schemas.microsoft.com/office/powerpoint/2010/main" val="13775297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Number bases, including binary, decimal, and hexadecimal, are used to represent and investigate digital data. </a:t>
            </a:r>
          </a:p>
          <a:p>
            <a:pPr marL="0" indent="0">
              <a:buNone/>
            </a:pPr>
            <a:endParaRPr lang="en-US" dirty="0"/>
          </a:p>
          <a:p>
            <a:pPr marL="0" indent="0">
              <a:buNone/>
            </a:pPr>
            <a:r>
              <a:rPr lang="en-US" dirty="0">
                <a:solidFill>
                  <a:srgbClr val="FF0000"/>
                </a:solidFill>
              </a:rPr>
              <a:t>On your AP exam, you will be expected to convert binary to decimal and decimal to binary only.</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D55A670A-145E-7348-A862-80E3504E8AC2}"/>
              </a:ext>
            </a:extLst>
          </p:cNvPr>
          <p:cNvPicPr>
            <a:picLocks noChangeAspect="1"/>
          </p:cNvPicPr>
          <p:nvPr/>
        </p:nvPicPr>
        <p:blipFill>
          <a:blip r:embed="rId2"/>
          <a:stretch>
            <a:fillRect/>
          </a:stretch>
        </p:blipFill>
        <p:spPr>
          <a:xfrm>
            <a:off x="245806" y="3228318"/>
            <a:ext cx="2222500" cy="647700"/>
          </a:xfrm>
          <a:prstGeom prst="rect">
            <a:avLst/>
          </a:prstGeom>
        </p:spPr>
      </p:pic>
      <p:pic>
        <p:nvPicPr>
          <p:cNvPr id="6" name="Picture 5">
            <a:extLst>
              <a:ext uri="{FF2B5EF4-FFF2-40B4-BE49-F238E27FC236}">
                <a16:creationId xmlns:a16="http://schemas.microsoft.com/office/drawing/2014/main" id="{F7D56D54-A676-F340-8D69-6C93B7DC19E6}"/>
              </a:ext>
            </a:extLst>
          </p:cNvPr>
          <p:cNvPicPr>
            <a:picLocks noChangeAspect="1"/>
          </p:cNvPicPr>
          <p:nvPr/>
        </p:nvPicPr>
        <p:blipFill>
          <a:blip r:embed="rId3"/>
          <a:stretch>
            <a:fillRect/>
          </a:stretch>
        </p:blipFill>
        <p:spPr>
          <a:xfrm>
            <a:off x="245806" y="4300794"/>
            <a:ext cx="5867400" cy="558800"/>
          </a:xfrm>
          <a:prstGeom prst="rect">
            <a:avLst/>
          </a:prstGeom>
        </p:spPr>
      </p:pic>
    </p:spTree>
    <p:extLst>
      <p:ext uri="{BB962C8B-B14F-4D97-AF65-F5344CB8AC3E}">
        <p14:creationId xmlns:p14="http://schemas.microsoft.com/office/powerpoint/2010/main" val="159014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There is one 16 in 30. </a:t>
            </a:r>
          </a:p>
          <a:p>
            <a:pPr marL="0" indent="0">
              <a:buNone/>
            </a:pPr>
            <a:endParaRPr lang="en-US" dirty="0"/>
          </a:p>
          <a:p>
            <a:pPr marL="0" indent="0">
              <a:buNone/>
            </a:pPr>
            <a:endParaRPr lang="en-US" dirty="0"/>
          </a:p>
          <a:p>
            <a:pPr marL="0" indent="0">
              <a:buNone/>
            </a:pPr>
            <a:endParaRPr lang="en-US" dirty="0"/>
          </a:p>
          <a:p>
            <a:pPr marL="0" indent="0">
              <a:buNone/>
            </a:pPr>
            <a:r>
              <a:rPr lang="en-US" dirty="0"/>
              <a:t>What is left is 30 – 16 = 14. There is one 8 in 14 so:</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7" name="Picture 6">
            <a:extLst>
              <a:ext uri="{FF2B5EF4-FFF2-40B4-BE49-F238E27FC236}">
                <a16:creationId xmlns:a16="http://schemas.microsoft.com/office/drawing/2014/main" id="{AB420C16-E743-0F46-83E7-2E50605BA878}"/>
              </a:ext>
            </a:extLst>
          </p:cNvPr>
          <p:cNvPicPr>
            <a:picLocks noChangeAspect="1"/>
          </p:cNvPicPr>
          <p:nvPr/>
        </p:nvPicPr>
        <p:blipFill>
          <a:blip r:embed="rId2"/>
          <a:stretch>
            <a:fillRect/>
          </a:stretch>
        </p:blipFill>
        <p:spPr>
          <a:xfrm>
            <a:off x="245806" y="852198"/>
            <a:ext cx="1841500" cy="546100"/>
          </a:xfrm>
          <a:prstGeom prst="rect">
            <a:avLst/>
          </a:prstGeom>
        </p:spPr>
      </p:pic>
      <p:pic>
        <p:nvPicPr>
          <p:cNvPr id="8" name="Picture 7">
            <a:extLst>
              <a:ext uri="{FF2B5EF4-FFF2-40B4-BE49-F238E27FC236}">
                <a16:creationId xmlns:a16="http://schemas.microsoft.com/office/drawing/2014/main" id="{523A1B8E-8959-0C41-B19A-226F558199B7}"/>
              </a:ext>
            </a:extLst>
          </p:cNvPr>
          <p:cNvPicPr>
            <a:picLocks noChangeAspect="1"/>
          </p:cNvPicPr>
          <p:nvPr/>
        </p:nvPicPr>
        <p:blipFill>
          <a:blip r:embed="rId3"/>
          <a:stretch>
            <a:fillRect/>
          </a:stretch>
        </p:blipFill>
        <p:spPr>
          <a:xfrm>
            <a:off x="83911" y="1323142"/>
            <a:ext cx="6731000" cy="1117600"/>
          </a:xfrm>
          <a:prstGeom prst="rect">
            <a:avLst/>
          </a:prstGeom>
        </p:spPr>
      </p:pic>
      <p:pic>
        <p:nvPicPr>
          <p:cNvPr id="10" name="Picture 9">
            <a:extLst>
              <a:ext uri="{FF2B5EF4-FFF2-40B4-BE49-F238E27FC236}">
                <a16:creationId xmlns:a16="http://schemas.microsoft.com/office/drawing/2014/main" id="{E420B1CE-BDC8-DC47-A7CC-45FE669F7F1E}"/>
              </a:ext>
            </a:extLst>
          </p:cNvPr>
          <p:cNvPicPr>
            <a:picLocks noChangeAspect="1"/>
          </p:cNvPicPr>
          <p:nvPr/>
        </p:nvPicPr>
        <p:blipFill>
          <a:blip r:embed="rId4"/>
          <a:stretch>
            <a:fillRect/>
          </a:stretch>
        </p:blipFill>
        <p:spPr>
          <a:xfrm>
            <a:off x="127205" y="2836530"/>
            <a:ext cx="6731000" cy="1130300"/>
          </a:xfrm>
          <a:prstGeom prst="rect">
            <a:avLst/>
          </a:prstGeom>
        </p:spPr>
      </p:pic>
      <p:pic>
        <p:nvPicPr>
          <p:cNvPr id="11" name="Picture 10">
            <a:extLst>
              <a:ext uri="{FF2B5EF4-FFF2-40B4-BE49-F238E27FC236}">
                <a16:creationId xmlns:a16="http://schemas.microsoft.com/office/drawing/2014/main" id="{B2306235-3B0D-1F4D-B83A-938D321A0A65}"/>
              </a:ext>
            </a:extLst>
          </p:cNvPr>
          <p:cNvPicPr>
            <a:picLocks noChangeAspect="1"/>
          </p:cNvPicPr>
          <p:nvPr/>
        </p:nvPicPr>
        <p:blipFill>
          <a:blip r:embed="rId5"/>
          <a:stretch>
            <a:fillRect/>
          </a:stretch>
        </p:blipFill>
        <p:spPr>
          <a:xfrm>
            <a:off x="127205" y="4509030"/>
            <a:ext cx="6489700" cy="1092200"/>
          </a:xfrm>
          <a:prstGeom prst="rect">
            <a:avLst/>
          </a:prstGeom>
        </p:spPr>
      </p:pic>
    </p:spTree>
    <p:extLst>
      <p:ext uri="{BB962C8B-B14F-4D97-AF65-F5344CB8AC3E}">
        <p14:creationId xmlns:p14="http://schemas.microsoft.com/office/powerpoint/2010/main" val="8107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202647"/>
            <a:ext cx="8701549" cy="4745824"/>
          </a:xfrm>
        </p:spPr>
        <p:txBody>
          <a:bodyPr/>
          <a:lstStyle/>
          <a:p>
            <a:pPr marL="0" indent="0">
              <a:buNone/>
            </a:pPr>
            <a:r>
              <a:rPr lang="en-US" dirty="0"/>
              <a:t>14 – 8 = 6</a:t>
            </a:r>
          </a:p>
          <a:p>
            <a:pPr marL="0" indent="0">
              <a:buNone/>
            </a:pPr>
            <a:r>
              <a:rPr lang="en-US" dirty="0"/>
              <a:t>There is one 4 in 6 so:</a:t>
            </a:r>
          </a:p>
          <a:p>
            <a:pPr marL="0" indent="0">
              <a:buNone/>
            </a:pPr>
            <a:endParaRPr lang="en-US" dirty="0"/>
          </a:p>
          <a:p>
            <a:pPr marL="0" indent="0">
              <a:buNone/>
            </a:pPr>
            <a:endParaRPr lang="en-US" dirty="0"/>
          </a:p>
          <a:p>
            <a:pPr marL="0" indent="0">
              <a:buNone/>
            </a:pPr>
            <a:endParaRPr lang="en-US" dirty="0"/>
          </a:p>
          <a:p>
            <a:pPr marL="0" indent="0">
              <a:buNone/>
            </a:pPr>
            <a:r>
              <a:rPr lang="en-US" dirty="0"/>
              <a:t>6 – 4 = 2. And there is a 2 in 2 so:</a:t>
            </a:r>
          </a:p>
          <a:p>
            <a:pPr marL="0" indent="0">
              <a:buNone/>
            </a:pPr>
            <a:endParaRPr lang="en-US" dirty="0"/>
          </a:p>
          <a:p>
            <a:pPr marL="0" indent="0">
              <a:buNone/>
            </a:pPr>
            <a:endParaRPr lang="en-US" dirty="0"/>
          </a:p>
          <a:p>
            <a:pPr marL="0" indent="0">
              <a:buNone/>
            </a:pPr>
            <a:endParaRPr lang="en-US" dirty="0"/>
          </a:p>
          <a:p>
            <a:pPr marL="0" indent="0">
              <a:buNone/>
            </a:pPr>
            <a:r>
              <a:rPr lang="en-US" dirty="0"/>
              <a:t>2 – 2 = 0.  Thus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28</a:t>
            </a:fld>
            <a:endParaRPr lang="en-US" dirty="0"/>
          </a:p>
        </p:txBody>
      </p:sp>
      <p:pic>
        <p:nvPicPr>
          <p:cNvPr id="9" name="Picture 8">
            <a:extLst>
              <a:ext uri="{FF2B5EF4-FFF2-40B4-BE49-F238E27FC236}">
                <a16:creationId xmlns:a16="http://schemas.microsoft.com/office/drawing/2014/main" id="{3FBEF68E-45B8-494E-BF5A-F7D615BBBDF1}"/>
              </a:ext>
            </a:extLst>
          </p:cNvPr>
          <p:cNvPicPr>
            <a:picLocks noChangeAspect="1"/>
          </p:cNvPicPr>
          <p:nvPr/>
        </p:nvPicPr>
        <p:blipFill>
          <a:blip r:embed="rId2"/>
          <a:stretch>
            <a:fillRect/>
          </a:stretch>
        </p:blipFill>
        <p:spPr>
          <a:xfrm>
            <a:off x="127205" y="937062"/>
            <a:ext cx="6489700" cy="1092200"/>
          </a:xfrm>
          <a:prstGeom prst="rect">
            <a:avLst/>
          </a:prstGeom>
        </p:spPr>
      </p:pic>
      <p:pic>
        <p:nvPicPr>
          <p:cNvPr id="5" name="Picture 4">
            <a:extLst>
              <a:ext uri="{FF2B5EF4-FFF2-40B4-BE49-F238E27FC236}">
                <a16:creationId xmlns:a16="http://schemas.microsoft.com/office/drawing/2014/main" id="{603927A8-2B78-8A4E-BB44-2952BE82E7B4}"/>
              </a:ext>
            </a:extLst>
          </p:cNvPr>
          <p:cNvPicPr>
            <a:picLocks noChangeAspect="1"/>
          </p:cNvPicPr>
          <p:nvPr/>
        </p:nvPicPr>
        <p:blipFill>
          <a:blip r:embed="rId3"/>
          <a:stretch>
            <a:fillRect/>
          </a:stretch>
        </p:blipFill>
        <p:spPr>
          <a:xfrm>
            <a:off x="3753055" y="2273362"/>
            <a:ext cx="317500" cy="228600"/>
          </a:xfrm>
          <a:prstGeom prst="rect">
            <a:avLst/>
          </a:prstGeom>
        </p:spPr>
      </p:pic>
      <p:pic>
        <p:nvPicPr>
          <p:cNvPr id="6" name="Picture 5">
            <a:extLst>
              <a:ext uri="{FF2B5EF4-FFF2-40B4-BE49-F238E27FC236}">
                <a16:creationId xmlns:a16="http://schemas.microsoft.com/office/drawing/2014/main" id="{1A72F957-1DBC-AE45-BAB2-43603D57C705}"/>
              </a:ext>
            </a:extLst>
          </p:cNvPr>
          <p:cNvPicPr>
            <a:picLocks noChangeAspect="1"/>
          </p:cNvPicPr>
          <p:nvPr/>
        </p:nvPicPr>
        <p:blipFill>
          <a:blip r:embed="rId4"/>
          <a:stretch>
            <a:fillRect/>
          </a:stretch>
        </p:blipFill>
        <p:spPr>
          <a:xfrm>
            <a:off x="245806" y="2476758"/>
            <a:ext cx="6540500" cy="1130300"/>
          </a:xfrm>
          <a:prstGeom prst="rect">
            <a:avLst/>
          </a:prstGeom>
        </p:spPr>
      </p:pic>
      <p:pic>
        <p:nvPicPr>
          <p:cNvPr id="12" name="Picture 11">
            <a:extLst>
              <a:ext uri="{FF2B5EF4-FFF2-40B4-BE49-F238E27FC236}">
                <a16:creationId xmlns:a16="http://schemas.microsoft.com/office/drawing/2014/main" id="{9837A476-8BCF-E640-9EA9-75EC6B51AEDB}"/>
              </a:ext>
            </a:extLst>
          </p:cNvPr>
          <p:cNvPicPr>
            <a:picLocks noChangeAspect="1"/>
          </p:cNvPicPr>
          <p:nvPr/>
        </p:nvPicPr>
        <p:blipFill>
          <a:blip r:embed="rId5"/>
          <a:stretch>
            <a:fillRect/>
          </a:stretch>
        </p:blipFill>
        <p:spPr>
          <a:xfrm>
            <a:off x="245806" y="4059727"/>
            <a:ext cx="6667500" cy="1676400"/>
          </a:xfrm>
          <a:prstGeom prst="rect">
            <a:avLst/>
          </a:prstGeom>
        </p:spPr>
      </p:pic>
    </p:spTree>
    <p:extLst>
      <p:ext uri="{BB962C8B-B14F-4D97-AF65-F5344CB8AC3E}">
        <p14:creationId xmlns:p14="http://schemas.microsoft.com/office/powerpoint/2010/main" val="1443041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﻿INFORMATION EXTRACTED FROM DATA </a:t>
            </a:r>
          </a:p>
          <a:p>
            <a:pPr marL="0" indent="0">
              <a:buNone/>
            </a:pPr>
            <a:r>
              <a:rPr lang="en-US" dirty="0"/>
              <a:t>People generate significant amounts of digital data daily. Some always-on devices are collecting geographic location data constantly, while social media sites are collecting premium data based on your usage. </a:t>
            </a:r>
          </a:p>
          <a:p>
            <a:pPr marL="0" indent="0">
              <a:buNone/>
            </a:pPr>
            <a:endParaRPr lang="en-US" dirty="0"/>
          </a:p>
          <a:p>
            <a:pPr marL="0" indent="0">
              <a:buNone/>
            </a:pPr>
            <a:r>
              <a:rPr lang="en-US" dirty="0"/>
              <a:t>People can use computer programs to process information as well as to gain insight and knowledge. Information is the collection of facts and patterns extracted from data. </a:t>
            </a:r>
          </a:p>
          <a:p>
            <a:pPr marL="0" indent="0">
              <a:buNone/>
            </a:pPr>
            <a:endParaRPr lang="en-US" dirty="0"/>
          </a:p>
          <a:p>
            <a:pPr marL="0" indent="0">
              <a:buNone/>
            </a:pPr>
            <a:r>
              <a:rPr lang="en-US" dirty="0"/>
              <a:t>Gaining insight from this valuable data involves a combination of statistics, mathematics, programming, and problem solving.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2432265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AP Exam</a:t>
            </a:r>
            <a:endParaRPr lang="en-US" sz="2333" dirty="0"/>
          </a:p>
        </p:txBody>
      </p:sp>
      <p:pic>
        <p:nvPicPr>
          <p:cNvPr id="3" name="Picture 2">
            <a:extLst>
              <a:ext uri="{FF2B5EF4-FFF2-40B4-BE49-F238E27FC236}">
                <a16:creationId xmlns:a16="http://schemas.microsoft.com/office/drawing/2014/main" id="{CC09CF2C-F8FB-0E46-8140-AB8E9EEBFA5C}"/>
              </a:ext>
            </a:extLst>
          </p:cNvPr>
          <p:cNvPicPr>
            <a:picLocks noChangeAspect="1"/>
          </p:cNvPicPr>
          <p:nvPr/>
        </p:nvPicPr>
        <p:blipFill>
          <a:blip r:embed="rId2"/>
          <a:stretch>
            <a:fillRect/>
          </a:stretch>
        </p:blipFill>
        <p:spPr>
          <a:xfrm>
            <a:off x="0" y="824907"/>
            <a:ext cx="9144000" cy="4065186"/>
          </a:xfrm>
          <a:prstGeom prst="rect">
            <a:avLst/>
          </a:prstGeom>
        </p:spPr>
      </p:pic>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6176649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Large data sets may be analyzed computationally﻿ to reveal patterns, trends, and associations. </a:t>
            </a:r>
          </a:p>
          <a:p>
            <a:pPr marL="0" indent="0">
              <a:buNone/>
            </a:pPr>
            <a:endParaRPr lang="en-US" dirty="0"/>
          </a:p>
          <a:p>
            <a:pPr marL="0" indent="0">
              <a:buNone/>
            </a:pPr>
            <a:r>
              <a:rPr lang="en-US" dirty="0"/>
              <a:t>These trends are powerful predictors of future behaviors. Investors are constantly reviewing trends in past pricing to influence their future investment decisions. </a:t>
            </a:r>
          </a:p>
          <a:p>
            <a:pPr marL="0" indent="0">
              <a:buNone/>
            </a:pPr>
            <a:endParaRPr lang="en-US" dirty="0"/>
          </a:p>
          <a:p>
            <a:pPr marL="0" indent="0">
              <a:buNone/>
            </a:pPr>
            <a:r>
              <a:rPr lang="en-US" dirty="0"/>
              <a:t>However, sometimes trends can be misinterpreted and result in business disasters. Digitally processed data may show correlation between variables. </a:t>
            </a:r>
          </a:p>
          <a:p>
            <a:pPr marL="0" indent="0">
              <a:buNone/>
            </a:pPr>
            <a:endParaRPr lang="en-US" dirty="0"/>
          </a:p>
          <a:p>
            <a:pPr marL="0" indent="0">
              <a:buNone/>
            </a:pPr>
            <a:r>
              <a:rPr lang="en-US" dirty="0">
                <a:solidFill>
                  <a:srgbClr val="FF0000"/>
                </a:solidFill>
              </a:rPr>
              <a:t>A correlation found in data does not necessarily indicate that a causal relationship exists. </a:t>
            </a:r>
            <a:r>
              <a:rPr lang="en-US" dirty="0"/>
              <a:t>Additional research is needed to understand the exact nature of the relationship.</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23611286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Depending on how the data were collected, the information may not be uniform. For example, if users entered data into an open field, the way they chose to abbreviate, spell, or capitalize something may vary from user to user. Data sets pose challenges regardless of size, such as: </a:t>
            </a:r>
          </a:p>
          <a:p>
            <a:pPr marL="0" indent="0">
              <a:buNone/>
            </a:pPr>
            <a:r>
              <a:rPr lang="en-US" dirty="0"/>
              <a:t>■​The need to clean data</a:t>
            </a:r>
          </a:p>
          <a:p>
            <a:pPr marL="0" indent="0">
              <a:buNone/>
            </a:pPr>
            <a:r>
              <a:rPr lang="en-US" dirty="0"/>
              <a:t>﻿■​Incomplete data </a:t>
            </a:r>
          </a:p>
          <a:p>
            <a:pPr marL="0" indent="0">
              <a:buNone/>
            </a:pPr>
            <a:r>
              <a:rPr lang="en-US" dirty="0"/>
              <a:t>■​Invalid data </a:t>
            </a:r>
          </a:p>
          <a:p>
            <a:pPr marL="0" indent="0">
              <a:buNone/>
            </a:pPr>
            <a:r>
              <a:rPr lang="en-US" dirty="0"/>
              <a:t>■​The need to combine data sources </a:t>
            </a:r>
          </a:p>
          <a:p>
            <a:pPr marL="0" indent="0">
              <a:buNone/>
            </a:pPr>
            <a:endParaRPr lang="en-US" dirty="0"/>
          </a:p>
          <a:p>
            <a:pPr marL="0" indent="0">
              <a:buNone/>
            </a:pPr>
            <a:r>
              <a:rPr lang="en-US" dirty="0"/>
              <a:t>Cleaning data is a process that makes the data uniform without changing their meaning. </a:t>
            </a:r>
          </a:p>
          <a:p>
            <a:pPr marL="0" indent="0">
              <a:buNone/>
            </a:pPr>
            <a:r>
              <a:rPr lang="en-US" dirty="0"/>
              <a:t>One example is replacing all equivalent abbreviations with the same word. This can also be done with various spellings and with different capitalizations.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02495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704"/>
            <a:ext cx="7886700" cy="841376"/>
          </a:xfrm>
        </p:spPr>
        <p:txBody>
          <a:bodyPr/>
          <a:lstStyle/>
          <a:p>
            <a:r>
              <a:rPr lang="en-US" dirty="0"/>
              <a:t>Big Idea 2: Data</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692568"/>
            <a:ext cx="8701549" cy="4745824"/>
          </a:xfrm>
        </p:spPr>
        <p:txBody>
          <a:bodyPr/>
          <a:lstStyle/>
          <a:p>
            <a:pPr marL="0" indent="0">
              <a:buNone/>
            </a:pPr>
            <a:r>
              <a:rPr lang="en-US" dirty="0"/>
              <a:t>﻿Data can get too large for traditional data-processing applications. The ability to process data depends on the capabilities of the users and their tools. Social media activity generates an enormous amount of data. </a:t>
            </a:r>
          </a:p>
          <a:p>
            <a:pPr marL="0" indent="0">
              <a:buNone/>
            </a:pPr>
            <a:endParaRPr lang="en-US" dirty="0"/>
          </a:p>
          <a:p>
            <a:pPr marL="0" indent="0">
              <a:buNone/>
            </a:pPr>
            <a:r>
              <a:rPr lang="en-US" dirty="0"/>
              <a:t>Some data sets are difficult to process using a single computer and may require parallel systems. </a:t>
            </a:r>
          </a:p>
          <a:p>
            <a:pPr marL="0" indent="0">
              <a:buNone/>
            </a:pPr>
            <a:endParaRPr lang="en-US" dirty="0"/>
          </a:p>
          <a:p>
            <a:pPr marL="0" indent="0">
              <a:buNone/>
            </a:pPr>
            <a:r>
              <a:rPr lang="en-US" dirty="0"/>
              <a:t>﻿Problems of </a:t>
            </a:r>
            <a:r>
              <a:rPr lang="en-US" b="1" dirty="0"/>
              <a:t>bias</a:t>
            </a:r>
            <a:r>
              <a:rPr lang="en-US" dirty="0"/>
              <a:t> are often created by the types and sources of data being collected. Bias is not eliminated by ﻿simply collecting more data. A large amount of data is generated by humans. Algorithms that use this data will reflect this bias. </a:t>
            </a:r>
          </a:p>
          <a:p>
            <a:pPr marL="0" indent="0">
              <a:buNone/>
            </a:pPr>
            <a:endParaRPr lang="en-US" dirty="0"/>
          </a:p>
          <a:p>
            <a:pPr marL="0" indent="0">
              <a:buNone/>
            </a:pPr>
            <a:r>
              <a:rPr lang="en-US" dirty="0"/>
              <a:t>Despite the advantages of big data, a large sample size can magnify the bias associated with the data being used. Data can have little value if the sample is not representative of the population to which the results will be generalized.</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197696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﻿Predicting algorithms use information collected from big data to influence our daily lives. For example: </a:t>
            </a:r>
          </a:p>
          <a:p>
            <a:pPr marL="0" indent="0">
              <a:buNone/>
            </a:pPr>
            <a:r>
              <a:rPr lang="en-US" dirty="0"/>
              <a:t>■​A credit card company can use purchasing patterns to identify when to extend credit or flag a purchase for possible fraud. </a:t>
            </a:r>
          </a:p>
          <a:p>
            <a:pPr marL="0" indent="0">
              <a:buNone/>
            </a:pPr>
            <a:r>
              <a:rPr lang="en-US" dirty="0"/>
              <a:t>■​Social media sites can use patterns to target advertising based on viewing habits.</a:t>
            </a:r>
          </a:p>
          <a:p>
            <a:pPr marL="0" indent="0">
              <a:buNone/>
            </a:pPr>
            <a:r>
              <a:rPr lang="en-US" dirty="0"/>
              <a:t>■An online store analyzing customers’ past purchases can suggest new products the customer may be interested in buying. </a:t>
            </a:r>
          </a:p>
          <a:p>
            <a:pPr marL="0" indent="0">
              <a:buNone/>
            </a:pPr>
            <a:r>
              <a:rPr lang="en-US" dirty="0"/>
              <a:t>■​An entertainment application may recommend an additional movie to watch based on the viewer’s interests.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33</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6427230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﻿Using appropriate visualizations when presenting digitally processed data can help one gain insight and knowledge. Although big data is a powerful tool, the data will lose their value if they cannot be presented in a way that can be interpreted. </a:t>
            </a:r>
          </a:p>
          <a:p>
            <a:pPr marL="0" indent="0">
              <a:buNone/>
            </a:pPr>
            <a:endParaRPr lang="en-US" dirty="0"/>
          </a:p>
          <a:p>
            <a:pPr marL="0" indent="0">
              <a:buNone/>
            </a:pPr>
            <a:r>
              <a:rPr lang="en-US" dirty="0"/>
              <a:t>Visualization tools can communicate information about data. Column charts, line graphs, pie charts, bar charts, XY charts, radar charts, histograms, and waterfall charts can make complex data easier to interpret.</a:t>
            </a:r>
          </a:p>
          <a:p>
            <a:pPr marL="0" indent="0">
              <a:buNone/>
            </a:pPr>
            <a:endParaRPr lang="en-US" dirty="0"/>
          </a:p>
          <a:p>
            <a:pPr marL="0" indent="0">
              <a:buNone/>
            </a:pPr>
            <a:r>
              <a:rPr lang="en-US" dirty="0"/>
              <a:t>Python's pandas library can be used to explore, process and visualize data. See the optional lecture slides "pandas for Tabular data". Python's pandas library is a powerful alternative to Excel. </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34</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3774006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Privacy concerns arise through the mass collection of data. The content of the data may contain personal information and can affect the choice in storage and transmitting. </a:t>
            </a:r>
          </a:p>
          <a:p>
            <a:pPr marL="0" indent="0">
              <a:buNone/>
            </a:pPr>
            <a:endParaRPr lang="en-US" dirty="0"/>
          </a:p>
          <a:p>
            <a:pPr marL="0" indent="0">
              <a:buNone/>
            </a:pPr>
            <a:r>
              <a:rPr lang="en-US" dirty="0"/>
              <a:t>Anything done online is likely to lead to sharing of private data. Using Gmail to order a pair of shoes from Clarks could result in ads for shoes showing up in your search engine.</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35</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1043561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9F41DF-6236-1149-815E-F26D01409338}"/>
              </a:ext>
            </a:extLst>
          </p:cNvPr>
          <p:cNvSpPr>
            <a:spLocks noGrp="1"/>
          </p:cNvSpPr>
          <p:nvPr>
            <p:ph idx="1"/>
          </p:nvPr>
        </p:nvSpPr>
        <p:spPr>
          <a:xfrm>
            <a:off x="225467" y="952406"/>
            <a:ext cx="8791327" cy="4471364"/>
          </a:xfrm>
        </p:spPr>
        <p:txBody>
          <a:bodyPr/>
          <a:lstStyle/>
          <a:p>
            <a:pPr marL="0" indent="0">
              <a:buNone/>
            </a:pPr>
            <a:r>
              <a:rPr lang="en-US" dirty="0"/>
              <a:t>﻿</a:t>
            </a:r>
            <a:r>
              <a:rPr lang="en-US" b="1" dirty="0"/>
              <a:t>Metadata</a:t>
            </a:r>
            <a:r>
              <a:rPr lang="en-US" dirty="0"/>
              <a:t> are data that describe your data—for example, a picture of you standing in front of a waterfall is data. The location and time the picture was taken are metadata. </a:t>
            </a:r>
          </a:p>
          <a:p>
            <a:pPr marL="0" indent="0">
              <a:buNone/>
            </a:pPr>
            <a:endParaRPr lang="en-US" dirty="0"/>
          </a:p>
          <a:p>
            <a:pPr marL="0" indent="0">
              <a:buNone/>
            </a:pPr>
            <a:r>
              <a:rPr lang="en-US" dirty="0"/>
              <a:t>Metadata are used for finding, organizing, and managing information. Metadata can increase the effective use of data or data sets by providing additional information about various aspects of that data. </a:t>
            </a:r>
          </a:p>
          <a:p>
            <a:pPr marL="0" indent="0">
              <a:buNone/>
            </a:pPr>
            <a:endParaRPr lang="en-US" dirty="0"/>
          </a:p>
          <a:p>
            <a:pPr marL="0" indent="0">
              <a:buNone/>
            </a:pPr>
            <a:r>
              <a:rPr lang="en-US" dirty="0"/>
              <a:t>Changes and deletions made to metadata do not change the primary data.</a:t>
            </a:r>
          </a:p>
          <a:p>
            <a:pPr marL="0" indent="0">
              <a:buNone/>
            </a:pPr>
            <a:endParaRPr lang="en-US" dirty="0"/>
          </a:p>
        </p:txBody>
      </p:sp>
      <p:sp>
        <p:nvSpPr>
          <p:cNvPr id="4" name="Slide Number Placeholder 3">
            <a:extLst>
              <a:ext uri="{FF2B5EF4-FFF2-40B4-BE49-F238E27FC236}">
                <a16:creationId xmlns:a16="http://schemas.microsoft.com/office/drawing/2014/main" id="{5A1662C9-4A07-4B4D-B284-271B7CF903F8}"/>
              </a:ext>
            </a:extLst>
          </p:cNvPr>
          <p:cNvSpPr>
            <a:spLocks noGrp="1"/>
          </p:cNvSpPr>
          <p:nvPr>
            <p:ph type="sldNum" sz="quarter" idx="12"/>
          </p:nvPr>
        </p:nvSpPr>
        <p:spPr/>
        <p:txBody>
          <a:bodyPr/>
          <a:lstStyle/>
          <a:p>
            <a:fld id="{D57F1E4F-1CFF-5643-939E-02111984F565}" type="slidenum">
              <a:rPr lang="en-US" smtClean="0"/>
              <a:t>36</a:t>
            </a:fld>
            <a:endParaRPr lang="en-US" dirty="0"/>
          </a:p>
        </p:txBody>
      </p:sp>
      <p:sp>
        <p:nvSpPr>
          <p:cNvPr id="5" name="Title 1">
            <a:extLst>
              <a:ext uri="{FF2B5EF4-FFF2-40B4-BE49-F238E27FC236}">
                <a16:creationId xmlns:a16="http://schemas.microsoft.com/office/drawing/2014/main" id="{6EA7C577-E6D4-2A4B-850C-5A753AF994D7}"/>
              </a:ext>
            </a:extLst>
          </p:cNvPr>
          <p:cNvSpPr>
            <a:spLocks noGrp="1"/>
          </p:cNvSpPr>
          <p:nvPr>
            <p:ph type="title"/>
          </p:nvPr>
        </p:nvSpPr>
        <p:spPr>
          <a:xfrm>
            <a:off x="127205" y="111030"/>
            <a:ext cx="7886700" cy="841376"/>
          </a:xfrm>
        </p:spPr>
        <p:txBody>
          <a:bodyPr/>
          <a:lstStyle/>
          <a:p>
            <a:r>
              <a:rPr lang="en-US" dirty="0"/>
              <a:t>Big Idea 2: Data</a:t>
            </a:r>
          </a:p>
        </p:txBody>
      </p:sp>
    </p:spTree>
    <p:extLst>
      <p:ext uri="{BB962C8B-B14F-4D97-AF65-F5344CB8AC3E}">
        <p14:creationId xmlns:p14="http://schemas.microsoft.com/office/powerpoint/2010/main" val="858332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The AP exam will use a language-agnostic syntax for programming and algorithm questions. </a:t>
            </a:r>
          </a:p>
          <a:p>
            <a:pPr marL="0" indent="0">
              <a:buNone/>
            </a:pPr>
            <a:endParaRPr lang="en-US" dirty="0"/>
          </a:p>
          <a:p>
            <a:pPr marL="0" indent="0">
              <a:buNone/>
            </a:pPr>
            <a:r>
              <a:rPr lang="en-US" dirty="0"/>
              <a:t>Please see the following reference sheet(also available during the actual exam) for more details about the syntax.</a:t>
            </a:r>
          </a:p>
          <a:p>
            <a:pPr marL="0" indent="0">
              <a:buNone/>
            </a:pPr>
            <a:endParaRPr lang="en-US" dirty="0"/>
          </a:p>
          <a:p>
            <a:pPr marL="0" indent="0">
              <a:buNone/>
            </a:pPr>
            <a:r>
              <a:rPr lang="en-US" dirty="0">
                <a:hlinkClick r:id="rId2"/>
              </a:rPr>
              <a:t>https://apcentral.collegeboard.org/pdf/ap-computer-science-principles-exam-reference-sheet.pdf</a:t>
            </a: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9399068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﻿In computer science, an </a:t>
            </a:r>
            <a:r>
              <a:rPr lang="en-US" b="1" dirty="0"/>
              <a:t>abstraction</a:t>
            </a:r>
            <a:r>
              <a:rPr lang="en-US" dirty="0"/>
              <a:t> is a way to represent essential features without including the background details or explanations. Abstractions reduce complexity and allow for efficient design and implementation of complex software systems. </a:t>
            </a:r>
          </a:p>
          <a:p>
            <a:pPr marL="0" indent="0">
              <a:buNone/>
            </a:pPr>
            <a:endParaRPr lang="en-US" dirty="0"/>
          </a:p>
          <a:p>
            <a:pPr marL="0" indent="0">
              <a:buNone/>
            </a:pPr>
            <a:r>
              <a:rPr lang="en-US" dirty="0"/>
              <a:t>Abstractions become a necessity as systems become more complex. For example, anytime you check your stories on Instagram, you are using a bunch of processes in the background that you have no control over. </a:t>
            </a:r>
          </a:p>
          <a:p>
            <a:pPr marL="0" indent="0">
              <a:buNone/>
            </a:pPr>
            <a:endParaRPr lang="en-US" dirty="0"/>
          </a:p>
          <a:p>
            <a:pPr marL="0" indent="0">
              <a:buNone/>
            </a:pPr>
            <a:r>
              <a:rPr lang="en-US" dirty="0"/>
              <a:t>Without these abstractions, it would be difficult to send a message to a friend. With the use of abstractions, you can focus on content, not the technical details of how the application works.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813742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﻿Programmers also use abstractions. The purpose of abstraction is to hide coding details so the programmer can focus on the current problem. </a:t>
            </a:r>
          </a:p>
          <a:p>
            <a:pPr marL="0" indent="0">
              <a:buNone/>
            </a:pPr>
            <a:endParaRPr lang="en-US" dirty="0"/>
          </a:p>
          <a:p>
            <a:pPr marL="0" indent="0">
              <a:buNone/>
            </a:pPr>
            <a:r>
              <a:rPr lang="en-US" dirty="0"/>
              <a:t>Computers can understand only binary machine code. Machine code is a strictly numerical language that runs fast but is hard to use.</a:t>
            </a:r>
          </a:p>
          <a:p>
            <a:pPr marL="0" indent="0">
              <a:buNone/>
            </a:pPr>
            <a:endParaRPr lang="en-US" dirty="0"/>
          </a:p>
          <a:p>
            <a:pPr marL="0" indent="0">
              <a:buNone/>
            </a:pPr>
            <a:r>
              <a:rPr lang="en-US" dirty="0"/>
              <a:t>The code on the right is written in machine</a:t>
            </a:r>
          </a:p>
          <a:p>
            <a:pPr marL="0" indent="0">
              <a:buNone/>
            </a:pPr>
            <a:r>
              <a:rPr lang="en-US" dirty="0"/>
              <a:t>code to outputs "Hello World" to the</a:t>
            </a:r>
          </a:p>
          <a:p>
            <a:pPr marL="0" indent="0">
              <a:buNone/>
            </a:pPr>
            <a:r>
              <a:rPr lang="en-US" dirty="0"/>
              <a:t>screen.</a:t>
            </a:r>
          </a:p>
          <a:p>
            <a:pPr marL="0" indent="0">
              <a:buNone/>
            </a:pPr>
            <a:endParaRPr lang="en-US" dirty="0"/>
          </a:p>
          <a:p>
            <a:pPr marL="0" indent="0">
              <a:buNone/>
            </a:pPr>
            <a:r>
              <a:rPr lang="en-US" dirty="0"/>
              <a:t>In Python it can be done using the print()</a:t>
            </a:r>
          </a:p>
          <a:p>
            <a:pPr marL="0" indent="0">
              <a:buNone/>
            </a:pPr>
            <a:r>
              <a:rPr lang="en-US" dirty="0"/>
              <a:t>abstraction:</a:t>
            </a:r>
          </a:p>
          <a:p>
            <a:pPr marL="0" indent="0">
              <a:buNone/>
            </a:pPr>
            <a:r>
              <a:rPr lang="en-US" b="1" dirty="0"/>
              <a:t>print("Hello World")</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39</a:t>
            </a:fld>
            <a:endParaRPr lang="en-US" dirty="0"/>
          </a:p>
        </p:txBody>
      </p:sp>
      <p:pic>
        <p:nvPicPr>
          <p:cNvPr id="6" name="Picture 5">
            <a:extLst>
              <a:ext uri="{FF2B5EF4-FFF2-40B4-BE49-F238E27FC236}">
                <a16:creationId xmlns:a16="http://schemas.microsoft.com/office/drawing/2014/main" id="{0EC6DA0F-572D-CF4A-A629-F5E4855C3710}"/>
              </a:ext>
            </a:extLst>
          </p:cNvPr>
          <p:cNvPicPr>
            <a:picLocks noChangeAspect="1"/>
          </p:cNvPicPr>
          <p:nvPr/>
        </p:nvPicPr>
        <p:blipFill>
          <a:blip r:embed="rId2"/>
          <a:stretch>
            <a:fillRect/>
          </a:stretch>
        </p:blipFill>
        <p:spPr>
          <a:xfrm>
            <a:off x="5134521" y="2446152"/>
            <a:ext cx="3888934" cy="3268848"/>
          </a:xfrm>
          <a:prstGeom prst="rect">
            <a:avLst/>
          </a:prstGeom>
        </p:spPr>
      </p:pic>
    </p:spTree>
    <p:extLst>
      <p:ext uri="{BB962C8B-B14F-4D97-AF65-F5344CB8AC3E}">
        <p14:creationId xmlns:p14="http://schemas.microsoft.com/office/powerpoint/2010/main" val="259453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45207-3758-EE4E-AE72-A18C7DCF880E}"/>
              </a:ext>
            </a:extLst>
          </p:cNvPr>
          <p:cNvSpPr>
            <a:spLocks noGrp="1"/>
          </p:cNvSpPr>
          <p:nvPr>
            <p:ph type="title"/>
          </p:nvPr>
        </p:nvSpPr>
        <p:spPr>
          <a:xfrm>
            <a:off x="245192" y="236703"/>
            <a:ext cx="7886700" cy="661655"/>
          </a:xfrm>
        </p:spPr>
        <p:txBody>
          <a:bodyPr/>
          <a:lstStyle/>
          <a:p>
            <a:r>
              <a:rPr lang="en-US" dirty="0"/>
              <a:t>Topics</a:t>
            </a:r>
          </a:p>
        </p:txBody>
      </p:sp>
      <p:sp>
        <p:nvSpPr>
          <p:cNvPr id="3" name="Content Placeholder 2">
            <a:extLst>
              <a:ext uri="{FF2B5EF4-FFF2-40B4-BE49-F238E27FC236}">
                <a16:creationId xmlns:a16="http://schemas.microsoft.com/office/drawing/2014/main" id="{93A17F48-4F51-5547-A8A8-BEB6B1341C84}"/>
              </a:ext>
            </a:extLst>
          </p:cNvPr>
          <p:cNvSpPr>
            <a:spLocks noGrp="1"/>
          </p:cNvSpPr>
          <p:nvPr>
            <p:ph idx="1"/>
          </p:nvPr>
        </p:nvSpPr>
        <p:spPr>
          <a:xfrm>
            <a:off x="245192" y="1052052"/>
            <a:ext cx="8898808" cy="4426245"/>
          </a:xfrm>
        </p:spPr>
        <p:txBody>
          <a:bodyPr/>
          <a:lstStyle/>
          <a:p>
            <a:pPr marL="0" indent="0">
              <a:buNone/>
            </a:pPr>
            <a:r>
              <a:rPr lang="en-US" dirty="0"/>
              <a:t>The AP Multiple Choice end-of-year covers 5 Big Ideas:</a:t>
            </a:r>
          </a:p>
          <a:p>
            <a:pPr marL="0" indent="0">
              <a:buNone/>
            </a:pPr>
            <a:endParaRPr lang="en-US" dirty="0"/>
          </a:p>
          <a:p>
            <a:pPr marL="457200" indent="-457200">
              <a:buAutoNum type="arabicParenR"/>
            </a:pPr>
            <a:r>
              <a:rPr lang="en-US" dirty="0"/>
              <a:t>Creative Development(10%-13%)</a:t>
            </a:r>
          </a:p>
          <a:p>
            <a:pPr marL="457200" indent="-457200">
              <a:buAutoNum type="arabicParenR"/>
            </a:pPr>
            <a:r>
              <a:rPr lang="en-US" dirty="0"/>
              <a:t>Data(17%-22%)</a:t>
            </a:r>
          </a:p>
          <a:p>
            <a:pPr marL="457200" indent="-457200">
              <a:buAutoNum type="arabicParenR"/>
            </a:pPr>
            <a:r>
              <a:rPr lang="en-US" dirty="0"/>
              <a:t>Algorithms and Programming(30%-35%)</a:t>
            </a:r>
          </a:p>
          <a:p>
            <a:pPr marL="457200" indent="-457200">
              <a:buAutoNum type="arabicParenR"/>
            </a:pPr>
            <a:r>
              <a:rPr lang="en-US" dirty="0"/>
              <a:t>Computer Systems and Networks(11%-15%)</a:t>
            </a:r>
          </a:p>
          <a:p>
            <a:pPr marL="457200" indent="-457200">
              <a:buAutoNum type="arabicParenR"/>
            </a:pPr>
            <a:r>
              <a:rPr lang="en-US" dirty="0"/>
              <a:t>Impact of Computing(21%-26%)</a:t>
            </a:r>
          </a:p>
        </p:txBody>
      </p:sp>
      <p:sp>
        <p:nvSpPr>
          <p:cNvPr id="4" name="Slide Number Placeholder 3">
            <a:extLst>
              <a:ext uri="{FF2B5EF4-FFF2-40B4-BE49-F238E27FC236}">
                <a16:creationId xmlns:a16="http://schemas.microsoft.com/office/drawing/2014/main" id="{ED961A3A-B3B8-A64A-9FCD-D5EE299F137A}"/>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805492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dirty="0"/>
              <a:t>﻿Abstractions allow for programmers to use </a:t>
            </a:r>
            <a:r>
              <a:rPr lang="en-US" dirty="0" err="1"/>
              <a:t>semihuman</a:t>
            </a:r>
            <a:r>
              <a:rPr lang="en-US" dirty="0"/>
              <a:t> language to program(Python, Java, </a:t>
            </a:r>
            <a:r>
              <a:rPr lang="en-US" dirty="0" err="1"/>
              <a:t>etc</a:t>
            </a:r>
            <a:r>
              <a:rPr lang="en-US" dirty="0"/>
              <a:t>…).</a:t>
            </a:r>
          </a:p>
          <a:p>
            <a:pPr marL="0" indent="0">
              <a:buNone/>
            </a:pPr>
            <a:endParaRPr lang="en-US" b="1" dirty="0"/>
          </a:p>
          <a:p>
            <a:pPr marL="0" indent="0">
              <a:buNone/>
            </a:pPr>
            <a:r>
              <a:rPr lang="en-US" dirty="0"/>
              <a:t>﻿Rarely will programmers deal directly in machine code. Machine code is a base language where no abstractions are implemented. Programmers have worked to hide details by using abstractions.</a:t>
            </a:r>
          </a:p>
          <a:p>
            <a:pPr marL="0" indent="0">
              <a:buNone/>
            </a:pPr>
            <a:endParaRPr lang="en-US" dirty="0"/>
          </a:p>
          <a:p>
            <a:pPr marL="0" indent="0">
              <a:buNone/>
            </a:pPr>
            <a:r>
              <a:rPr lang="en-US" dirty="0"/>
              <a:t>﻿Different program languages offer different levels of abstractions. High-level programming languages provide more abstractions than do lower-level languages. </a:t>
            </a:r>
          </a:p>
          <a:p>
            <a:pPr marL="0" indent="0">
              <a:buNone/>
            </a:pPr>
            <a:endParaRPr lang="en-US" dirty="0"/>
          </a:p>
          <a:p>
            <a:pPr marL="0" indent="0">
              <a:buNone/>
            </a:pPr>
            <a:r>
              <a:rPr lang="en-US" dirty="0"/>
              <a:t>Coding in a programming language is often translated into code in another low-level language that the computer can execute.</a:t>
            </a:r>
          </a:p>
          <a:p>
            <a:pPr marL="0" indent="0">
              <a:buNone/>
            </a:pPr>
            <a:endParaRPr lang="en-US" dirty="0"/>
          </a:p>
          <a:p>
            <a:pPr marL="0" indent="0">
              <a:buNone/>
            </a:pPr>
            <a:endParaRPr lang="en-US" dirty="0"/>
          </a:p>
          <a:p>
            <a:pPr marL="0" indent="0">
              <a:buNone/>
            </a:pPr>
            <a:endParaRPr lang="en-US" dirty="0"/>
          </a:p>
          <a:p>
            <a:pPr marL="0" indent="0">
              <a:buNone/>
            </a:pPr>
            <a:endParaRPr lang="en-US" b="1" dirty="0"/>
          </a:p>
          <a:p>
            <a:pPr marL="0" indent="0">
              <a:buNone/>
            </a:pPr>
            <a:endParaRPr lang="en-US" b="1"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250322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r>
              <a:rPr lang="en-US" sz="2400" dirty="0"/>
              <a:t>﻿Abstraction Examples Used on the AP Exam:</a:t>
            </a:r>
          </a:p>
          <a:p>
            <a:pPr marL="0" indent="0">
              <a:buNone/>
            </a:pPr>
            <a:endParaRPr lang="en-US" dirty="0"/>
          </a:p>
          <a:p>
            <a:pPr marL="0" indent="0">
              <a:buNone/>
            </a:pPr>
            <a:r>
              <a:rPr lang="en-US" dirty="0"/>
              <a:t>﻿DISPLAY(expression) is an abstraction that is used on your AP exam to display a value of expression followed by a space. The input parameter for the DISPLAY abstraction is expression.</a:t>
            </a:r>
          </a:p>
          <a:p>
            <a:pPr marL="0" indent="0">
              <a:buNone/>
            </a:pPr>
            <a:endParaRPr lang="en-US" dirty="0"/>
          </a:p>
          <a:p>
            <a:pPr marL="0" indent="0">
              <a:buNone/>
            </a:pPr>
            <a:r>
              <a:rPr lang="en-US" dirty="0"/>
              <a:t>﻿Another abstraction used on your AP exam is RANDOM(a, b), which evaluates to a random number from a to b inclusive. The input parameters in this abstraction are a and b.</a:t>
            </a:r>
          </a:p>
          <a:p>
            <a:pPr marL="0" indent="0">
              <a:buNone/>
            </a:pPr>
            <a:endParaRPr lang="en-US" dirty="0"/>
          </a:p>
          <a:p>
            <a:pPr marL="0" indent="0">
              <a:buNone/>
            </a:pPr>
            <a:r>
              <a:rPr lang="en-US" dirty="0"/>
              <a:t>﻿An abstraction generalizes functionality with input parameters that allow software reuse. Being aware of and using multiple levels of abstractions in developing programs helps to apply available resources and tools more effectively to solve problems.</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41</a:t>
            </a:fld>
            <a:endParaRPr lang="en-US" dirty="0"/>
          </a:p>
        </p:txBody>
      </p:sp>
    </p:spTree>
    <p:extLst>
      <p:ext uri="{BB962C8B-B14F-4D97-AF65-F5344CB8AC3E}">
        <p14:creationId xmlns:p14="http://schemas.microsoft.com/office/powerpoint/2010/main" val="2551255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CE8CA-1273-5249-8C2C-2E1AF0E6A7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540578-58D4-F540-9D6B-33E2EE26440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F38FFD-6328-8546-BA0E-97F9FCAE9C35}"/>
              </a:ext>
            </a:extLst>
          </p:cNvPr>
          <p:cNvSpPr>
            <a:spLocks noGrp="1"/>
          </p:cNvSpPr>
          <p:nvPr>
            <p:ph type="sldNum" sz="quarter" idx="12"/>
          </p:nvPr>
        </p:nvSpPr>
        <p:spPr/>
        <p:txBody>
          <a:bodyPr/>
          <a:lstStyle/>
          <a:p>
            <a:fld id="{D57F1E4F-1CFF-5643-939E-02111984F565}" type="slidenum">
              <a:rPr lang="en-US" smtClean="0"/>
              <a:t>42</a:t>
            </a:fld>
            <a:endParaRPr lang="en-US" dirty="0"/>
          </a:p>
        </p:txBody>
      </p:sp>
      <p:pic>
        <p:nvPicPr>
          <p:cNvPr id="6" name="Picture 5">
            <a:extLst>
              <a:ext uri="{FF2B5EF4-FFF2-40B4-BE49-F238E27FC236}">
                <a16:creationId xmlns:a16="http://schemas.microsoft.com/office/drawing/2014/main" id="{E9811727-E219-674C-BE3C-CCC19588441C}"/>
              </a:ext>
            </a:extLst>
          </p:cNvPr>
          <p:cNvPicPr>
            <a:picLocks noChangeAspect="1"/>
          </p:cNvPicPr>
          <p:nvPr/>
        </p:nvPicPr>
        <p:blipFill>
          <a:blip r:embed="rId2"/>
          <a:stretch>
            <a:fillRect/>
          </a:stretch>
        </p:blipFill>
        <p:spPr>
          <a:xfrm>
            <a:off x="1345406" y="0"/>
            <a:ext cx="6453188" cy="5715000"/>
          </a:xfrm>
          <a:prstGeom prst="rect">
            <a:avLst/>
          </a:prstGeom>
        </p:spPr>
      </p:pic>
    </p:spTree>
    <p:extLst>
      <p:ext uri="{BB962C8B-B14F-4D97-AF65-F5344CB8AC3E}">
        <p14:creationId xmlns:p14="http://schemas.microsoft.com/office/powerpoint/2010/main" val="2129320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43</a:t>
            </a:fld>
            <a:endParaRPr lang="en-US" dirty="0"/>
          </a:p>
        </p:txBody>
      </p:sp>
      <p:pic>
        <p:nvPicPr>
          <p:cNvPr id="5" name="Picture 4">
            <a:extLst>
              <a:ext uri="{FF2B5EF4-FFF2-40B4-BE49-F238E27FC236}">
                <a16:creationId xmlns:a16="http://schemas.microsoft.com/office/drawing/2014/main" id="{656603D8-E142-C447-A9BF-1C6389196A98}"/>
              </a:ext>
            </a:extLst>
          </p:cNvPr>
          <p:cNvPicPr>
            <a:picLocks noChangeAspect="1"/>
          </p:cNvPicPr>
          <p:nvPr/>
        </p:nvPicPr>
        <p:blipFill>
          <a:blip r:embed="rId2"/>
          <a:stretch>
            <a:fillRect/>
          </a:stretch>
        </p:blipFill>
        <p:spPr>
          <a:xfrm>
            <a:off x="245805" y="756191"/>
            <a:ext cx="5613400" cy="1828800"/>
          </a:xfrm>
          <a:prstGeom prst="rect">
            <a:avLst/>
          </a:prstGeom>
        </p:spPr>
      </p:pic>
      <p:pic>
        <p:nvPicPr>
          <p:cNvPr id="6" name="Picture 5">
            <a:extLst>
              <a:ext uri="{FF2B5EF4-FFF2-40B4-BE49-F238E27FC236}">
                <a16:creationId xmlns:a16="http://schemas.microsoft.com/office/drawing/2014/main" id="{70CE6961-63CF-A349-966D-D9D99DA41399}"/>
              </a:ext>
            </a:extLst>
          </p:cNvPr>
          <p:cNvPicPr>
            <a:picLocks noChangeAspect="1"/>
          </p:cNvPicPr>
          <p:nvPr/>
        </p:nvPicPr>
        <p:blipFill>
          <a:blip r:embed="rId3"/>
          <a:stretch>
            <a:fillRect/>
          </a:stretch>
        </p:blipFill>
        <p:spPr>
          <a:xfrm>
            <a:off x="162839" y="2433707"/>
            <a:ext cx="7264400" cy="723900"/>
          </a:xfrm>
          <a:prstGeom prst="rect">
            <a:avLst/>
          </a:prstGeom>
        </p:spPr>
      </p:pic>
      <p:pic>
        <p:nvPicPr>
          <p:cNvPr id="7" name="Picture 6">
            <a:extLst>
              <a:ext uri="{FF2B5EF4-FFF2-40B4-BE49-F238E27FC236}">
                <a16:creationId xmlns:a16="http://schemas.microsoft.com/office/drawing/2014/main" id="{C70255EC-20D0-F748-B54B-23625BC0ACDF}"/>
              </a:ext>
            </a:extLst>
          </p:cNvPr>
          <p:cNvPicPr>
            <a:picLocks noChangeAspect="1"/>
          </p:cNvPicPr>
          <p:nvPr/>
        </p:nvPicPr>
        <p:blipFill>
          <a:blip r:embed="rId4"/>
          <a:stretch>
            <a:fillRect/>
          </a:stretch>
        </p:blipFill>
        <p:spPr>
          <a:xfrm>
            <a:off x="245805" y="3235716"/>
            <a:ext cx="5613400" cy="1765300"/>
          </a:xfrm>
          <a:prstGeom prst="rect">
            <a:avLst/>
          </a:prstGeom>
        </p:spPr>
      </p:pic>
      <p:pic>
        <p:nvPicPr>
          <p:cNvPr id="8" name="Picture 7">
            <a:extLst>
              <a:ext uri="{FF2B5EF4-FFF2-40B4-BE49-F238E27FC236}">
                <a16:creationId xmlns:a16="http://schemas.microsoft.com/office/drawing/2014/main" id="{3982326A-E326-FC48-94CE-69EA14F9DDA3}"/>
              </a:ext>
            </a:extLst>
          </p:cNvPr>
          <p:cNvPicPr>
            <a:picLocks noChangeAspect="1"/>
          </p:cNvPicPr>
          <p:nvPr/>
        </p:nvPicPr>
        <p:blipFill>
          <a:blip r:embed="rId5"/>
          <a:stretch>
            <a:fillRect/>
          </a:stretch>
        </p:blipFill>
        <p:spPr>
          <a:xfrm>
            <a:off x="220753" y="4966494"/>
            <a:ext cx="6896100" cy="482600"/>
          </a:xfrm>
          <a:prstGeom prst="rect">
            <a:avLst/>
          </a:prstGeom>
        </p:spPr>
      </p:pic>
    </p:spTree>
    <p:extLst>
      <p:ext uri="{BB962C8B-B14F-4D97-AF65-F5344CB8AC3E}">
        <p14:creationId xmlns:p14="http://schemas.microsoft.com/office/powerpoint/2010/main" val="280161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44</a:t>
            </a:fld>
            <a:endParaRPr lang="en-US" dirty="0"/>
          </a:p>
        </p:txBody>
      </p:sp>
      <p:pic>
        <p:nvPicPr>
          <p:cNvPr id="5" name="Picture 4">
            <a:extLst>
              <a:ext uri="{FF2B5EF4-FFF2-40B4-BE49-F238E27FC236}">
                <a16:creationId xmlns:a16="http://schemas.microsoft.com/office/drawing/2014/main" id="{C72E7738-2869-7D47-AFD4-6A456C536AF4}"/>
              </a:ext>
            </a:extLst>
          </p:cNvPr>
          <p:cNvPicPr>
            <a:picLocks noChangeAspect="1"/>
          </p:cNvPicPr>
          <p:nvPr/>
        </p:nvPicPr>
        <p:blipFill>
          <a:blip r:embed="rId2"/>
          <a:stretch>
            <a:fillRect/>
          </a:stretch>
        </p:blipFill>
        <p:spPr>
          <a:xfrm>
            <a:off x="162839" y="955196"/>
            <a:ext cx="6972300" cy="2501900"/>
          </a:xfrm>
          <a:prstGeom prst="rect">
            <a:avLst/>
          </a:prstGeom>
        </p:spPr>
      </p:pic>
      <p:pic>
        <p:nvPicPr>
          <p:cNvPr id="6" name="Picture 5">
            <a:extLst>
              <a:ext uri="{FF2B5EF4-FFF2-40B4-BE49-F238E27FC236}">
                <a16:creationId xmlns:a16="http://schemas.microsoft.com/office/drawing/2014/main" id="{B1796799-2810-574B-880A-67F662F703C7}"/>
              </a:ext>
            </a:extLst>
          </p:cNvPr>
          <p:cNvPicPr>
            <a:picLocks noChangeAspect="1"/>
          </p:cNvPicPr>
          <p:nvPr/>
        </p:nvPicPr>
        <p:blipFill>
          <a:blip r:embed="rId3"/>
          <a:stretch>
            <a:fillRect/>
          </a:stretch>
        </p:blipFill>
        <p:spPr>
          <a:xfrm>
            <a:off x="290709" y="3556182"/>
            <a:ext cx="6781800" cy="2070100"/>
          </a:xfrm>
          <a:prstGeom prst="rect">
            <a:avLst/>
          </a:prstGeom>
        </p:spPr>
      </p:pic>
    </p:spTree>
    <p:extLst>
      <p:ext uri="{BB962C8B-B14F-4D97-AF65-F5344CB8AC3E}">
        <p14:creationId xmlns:p14="http://schemas.microsoft.com/office/powerpoint/2010/main" val="382474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45</a:t>
            </a:fld>
            <a:endParaRPr lang="en-US" dirty="0"/>
          </a:p>
        </p:txBody>
      </p:sp>
      <p:pic>
        <p:nvPicPr>
          <p:cNvPr id="5" name="Picture 4">
            <a:extLst>
              <a:ext uri="{FF2B5EF4-FFF2-40B4-BE49-F238E27FC236}">
                <a16:creationId xmlns:a16="http://schemas.microsoft.com/office/drawing/2014/main" id="{34D173BA-B559-2C41-B3ED-7EDB394710D2}"/>
              </a:ext>
            </a:extLst>
          </p:cNvPr>
          <p:cNvPicPr>
            <a:picLocks noChangeAspect="1"/>
          </p:cNvPicPr>
          <p:nvPr/>
        </p:nvPicPr>
        <p:blipFill>
          <a:blip r:embed="rId2"/>
          <a:stretch>
            <a:fillRect/>
          </a:stretch>
        </p:blipFill>
        <p:spPr>
          <a:xfrm>
            <a:off x="245805" y="1062102"/>
            <a:ext cx="4826000" cy="2438400"/>
          </a:xfrm>
          <a:prstGeom prst="rect">
            <a:avLst/>
          </a:prstGeom>
        </p:spPr>
      </p:pic>
      <p:pic>
        <p:nvPicPr>
          <p:cNvPr id="6" name="Picture 5">
            <a:extLst>
              <a:ext uri="{FF2B5EF4-FFF2-40B4-BE49-F238E27FC236}">
                <a16:creationId xmlns:a16="http://schemas.microsoft.com/office/drawing/2014/main" id="{2770836F-0E38-5746-95B0-92F9EFCCA365}"/>
              </a:ext>
            </a:extLst>
          </p:cNvPr>
          <p:cNvPicPr>
            <a:picLocks noChangeAspect="1"/>
          </p:cNvPicPr>
          <p:nvPr/>
        </p:nvPicPr>
        <p:blipFill>
          <a:blip r:embed="rId3"/>
          <a:stretch>
            <a:fillRect/>
          </a:stretch>
        </p:blipFill>
        <p:spPr>
          <a:xfrm>
            <a:off x="245805" y="3707666"/>
            <a:ext cx="1473200" cy="495300"/>
          </a:xfrm>
          <a:prstGeom prst="rect">
            <a:avLst/>
          </a:prstGeom>
        </p:spPr>
      </p:pic>
    </p:spTree>
    <p:extLst>
      <p:ext uri="{BB962C8B-B14F-4D97-AF65-F5344CB8AC3E}">
        <p14:creationId xmlns:p14="http://schemas.microsoft.com/office/powerpoint/2010/main" val="86307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46</a:t>
            </a:fld>
            <a:endParaRPr lang="en-US" dirty="0"/>
          </a:p>
        </p:txBody>
      </p:sp>
      <p:pic>
        <p:nvPicPr>
          <p:cNvPr id="5" name="Picture 4">
            <a:extLst>
              <a:ext uri="{FF2B5EF4-FFF2-40B4-BE49-F238E27FC236}">
                <a16:creationId xmlns:a16="http://schemas.microsoft.com/office/drawing/2014/main" id="{509A77BD-1E48-AA46-8E26-ADA18B5627F7}"/>
              </a:ext>
            </a:extLst>
          </p:cNvPr>
          <p:cNvPicPr>
            <a:picLocks noChangeAspect="1"/>
          </p:cNvPicPr>
          <p:nvPr/>
        </p:nvPicPr>
        <p:blipFill>
          <a:blip r:embed="rId2"/>
          <a:stretch>
            <a:fillRect/>
          </a:stretch>
        </p:blipFill>
        <p:spPr>
          <a:xfrm>
            <a:off x="162839" y="779393"/>
            <a:ext cx="7124700" cy="1778000"/>
          </a:xfrm>
          <a:prstGeom prst="rect">
            <a:avLst/>
          </a:prstGeom>
        </p:spPr>
      </p:pic>
      <p:pic>
        <p:nvPicPr>
          <p:cNvPr id="6" name="Picture 5">
            <a:extLst>
              <a:ext uri="{FF2B5EF4-FFF2-40B4-BE49-F238E27FC236}">
                <a16:creationId xmlns:a16="http://schemas.microsoft.com/office/drawing/2014/main" id="{239C95C1-FF5A-BF41-A0AA-E2B9102A09CB}"/>
              </a:ext>
            </a:extLst>
          </p:cNvPr>
          <p:cNvPicPr>
            <a:picLocks noChangeAspect="1"/>
          </p:cNvPicPr>
          <p:nvPr/>
        </p:nvPicPr>
        <p:blipFill>
          <a:blip r:embed="rId3"/>
          <a:stretch>
            <a:fillRect/>
          </a:stretch>
        </p:blipFill>
        <p:spPr>
          <a:xfrm>
            <a:off x="245805" y="2692400"/>
            <a:ext cx="1968500" cy="330200"/>
          </a:xfrm>
          <a:prstGeom prst="rect">
            <a:avLst/>
          </a:prstGeom>
        </p:spPr>
      </p:pic>
      <p:pic>
        <p:nvPicPr>
          <p:cNvPr id="7" name="Picture 6">
            <a:extLst>
              <a:ext uri="{FF2B5EF4-FFF2-40B4-BE49-F238E27FC236}">
                <a16:creationId xmlns:a16="http://schemas.microsoft.com/office/drawing/2014/main" id="{2D122B8E-8888-9A47-8CDC-C13706878B4F}"/>
              </a:ext>
            </a:extLst>
          </p:cNvPr>
          <p:cNvPicPr>
            <a:picLocks noChangeAspect="1"/>
          </p:cNvPicPr>
          <p:nvPr/>
        </p:nvPicPr>
        <p:blipFill>
          <a:blip r:embed="rId4"/>
          <a:stretch>
            <a:fillRect/>
          </a:stretch>
        </p:blipFill>
        <p:spPr>
          <a:xfrm>
            <a:off x="162839" y="3121595"/>
            <a:ext cx="4902200" cy="2451100"/>
          </a:xfrm>
          <a:prstGeom prst="rect">
            <a:avLst/>
          </a:prstGeom>
        </p:spPr>
      </p:pic>
      <p:pic>
        <p:nvPicPr>
          <p:cNvPr id="8" name="Picture 7">
            <a:extLst>
              <a:ext uri="{FF2B5EF4-FFF2-40B4-BE49-F238E27FC236}">
                <a16:creationId xmlns:a16="http://schemas.microsoft.com/office/drawing/2014/main" id="{E0422F40-6157-9742-9077-88F983EF8C3B}"/>
              </a:ext>
            </a:extLst>
          </p:cNvPr>
          <p:cNvPicPr>
            <a:picLocks noChangeAspect="1"/>
          </p:cNvPicPr>
          <p:nvPr/>
        </p:nvPicPr>
        <p:blipFill>
          <a:blip r:embed="rId5"/>
          <a:stretch>
            <a:fillRect/>
          </a:stretch>
        </p:blipFill>
        <p:spPr>
          <a:xfrm>
            <a:off x="2260600" y="4269513"/>
            <a:ext cx="6883400" cy="1168400"/>
          </a:xfrm>
          <a:prstGeom prst="rect">
            <a:avLst/>
          </a:prstGeom>
        </p:spPr>
      </p:pic>
    </p:spTree>
    <p:extLst>
      <p:ext uri="{BB962C8B-B14F-4D97-AF65-F5344CB8AC3E}">
        <p14:creationId xmlns:p14="http://schemas.microsoft.com/office/powerpoint/2010/main" val="2077516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47</a:t>
            </a:fld>
            <a:endParaRPr lang="en-US" dirty="0"/>
          </a:p>
        </p:txBody>
      </p:sp>
      <p:pic>
        <p:nvPicPr>
          <p:cNvPr id="9" name="Picture 8">
            <a:extLst>
              <a:ext uri="{FF2B5EF4-FFF2-40B4-BE49-F238E27FC236}">
                <a16:creationId xmlns:a16="http://schemas.microsoft.com/office/drawing/2014/main" id="{4665B12E-C343-3C48-9C9B-6CB2DB9514BE}"/>
              </a:ext>
            </a:extLst>
          </p:cNvPr>
          <p:cNvPicPr>
            <a:picLocks noChangeAspect="1"/>
          </p:cNvPicPr>
          <p:nvPr/>
        </p:nvPicPr>
        <p:blipFill>
          <a:blip r:embed="rId2"/>
          <a:stretch>
            <a:fillRect/>
          </a:stretch>
        </p:blipFill>
        <p:spPr>
          <a:xfrm>
            <a:off x="488950" y="997732"/>
            <a:ext cx="3454400" cy="2692400"/>
          </a:xfrm>
          <a:prstGeom prst="rect">
            <a:avLst/>
          </a:prstGeom>
        </p:spPr>
      </p:pic>
      <p:pic>
        <p:nvPicPr>
          <p:cNvPr id="10" name="Picture 9">
            <a:extLst>
              <a:ext uri="{FF2B5EF4-FFF2-40B4-BE49-F238E27FC236}">
                <a16:creationId xmlns:a16="http://schemas.microsoft.com/office/drawing/2014/main" id="{8FEE9C82-0592-AC4F-851F-526CD3FE5E29}"/>
              </a:ext>
            </a:extLst>
          </p:cNvPr>
          <p:cNvPicPr>
            <a:picLocks noChangeAspect="1"/>
          </p:cNvPicPr>
          <p:nvPr/>
        </p:nvPicPr>
        <p:blipFill>
          <a:blip r:embed="rId3"/>
          <a:stretch>
            <a:fillRect/>
          </a:stretch>
        </p:blipFill>
        <p:spPr>
          <a:xfrm>
            <a:off x="2177634" y="1837072"/>
            <a:ext cx="6883400" cy="2336800"/>
          </a:xfrm>
          <a:prstGeom prst="rect">
            <a:avLst/>
          </a:prstGeom>
        </p:spPr>
      </p:pic>
      <p:pic>
        <p:nvPicPr>
          <p:cNvPr id="11" name="Picture 10">
            <a:extLst>
              <a:ext uri="{FF2B5EF4-FFF2-40B4-BE49-F238E27FC236}">
                <a16:creationId xmlns:a16="http://schemas.microsoft.com/office/drawing/2014/main" id="{3A5A416D-A1A3-464B-91ED-D8AE630D127C}"/>
              </a:ext>
            </a:extLst>
          </p:cNvPr>
          <p:cNvPicPr>
            <a:picLocks noChangeAspect="1"/>
          </p:cNvPicPr>
          <p:nvPr/>
        </p:nvPicPr>
        <p:blipFill>
          <a:blip r:embed="rId4"/>
          <a:stretch>
            <a:fillRect/>
          </a:stretch>
        </p:blipFill>
        <p:spPr>
          <a:xfrm>
            <a:off x="2454232" y="4354415"/>
            <a:ext cx="1955800" cy="381000"/>
          </a:xfrm>
          <a:prstGeom prst="rect">
            <a:avLst/>
          </a:prstGeom>
        </p:spPr>
      </p:pic>
    </p:spTree>
    <p:extLst>
      <p:ext uri="{BB962C8B-B14F-4D97-AF65-F5344CB8AC3E}">
        <p14:creationId xmlns:p14="http://schemas.microsoft.com/office/powerpoint/2010/main" val="155307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48</a:t>
            </a:fld>
            <a:endParaRPr lang="en-US" dirty="0"/>
          </a:p>
        </p:txBody>
      </p:sp>
      <p:pic>
        <p:nvPicPr>
          <p:cNvPr id="5" name="Picture 4">
            <a:extLst>
              <a:ext uri="{FF2B5EF4-FFF2-40B4-BE49-F238E27FC236}">
                <a16:creationId xmlns:a16="http://schemas.microsoft.com/office/drawing/2014/main" id="{8F474305-19A8-7441-B866-EF6109CBE1DE}"/>
              </a:ext>
            </a:extLst>
          </p:cNvPr>
          <p:cNvPicPr>
            <a:picLocks noChangeAspect="1"/>
          </p:cNvPicPr>
          <p:nvPr/>
        </p:nvPicPr>
        <p:blipFill>
          <a:blip r:embed="rId2"/>
          <a:stretch>
            <a:fillRect/>
          </a:stretch>
        </p:blipFill>
        <p:spPr>
          <a:xfrm>
            <a:off x="137787" y="87684"/>
            <a:ext cx="7302500" cy="2247900"/>
          </a:xfrm>
          <a:prstGeom prst="rect">
            <a:avLst/>
          </a:prstGeom>
        </p:spPr>
      </p:pic>
      <p:pic>
        <p:nvPicPr>
          <p:cNvPr id="6" name="Picture 5">
            <a:extLst>
              <a:ext uri="{FF2B5EF4-FFF2-40B4-BE49-F238E27FC236}">
                <a16:creationId xmlns:a16="http://schemas.microsoft.com/office/drawing/2014/main" id="{83F70C2E-4293-2643-BDED-D5AB07884558}"/>
              </a:ext>
            </a:extLst>
          </p:cNvPr>
          <p:cNvPicPr>
            <a:picLocks noChangeAspect="1"/>
          </p:cNvPicPr>
          <p:nvPr/>
        </p:nvPicPr>
        <p:blipFill>
          <a:blip r:embed="rId3"/>
          <a:stretch>
            <a:fillRect/>
          </a:stretch>
        </p:blipFill>
        <p:spPr>
          <a:xfrm>
            <a:off x="399268" y="2231200"/>
            <a:ext cx="7251700" cy="1181100"/>
          </a:xfrm>
          <a:prstGeom prst="rect">
            <a:avLst/>
          </a:prstGeom>
        </p:spPr>
      </p:pic>
      <p:pic>
        <p:nvPicPr>
          <p:cNvPr id="12" name="Picture 11">
            <a:extLst>
              <a:ext uri="{FF2B5EF4-FFF2-40B4-BE49-F238E27FC236}">
                <a16:creationId xmlns:a16="http://schemas.microsoft.com/office/drawing/2014/main" id="{7603AE32-0177-D64A-87FD-57BC1D50D604}"/>
              </a:ext>
            </a:extLst>
          </p:cNvPr>
          <p:cNvPicPr>
            <a:picLocks noChangeAspect="1"/>
          </p:cNvPicPr>
          <p:nvPr/>
        </p:nvPicPr>
        <p:blipFill>
          <a:blip r:embed="rId4"/>
          <a:stretch>
            <a:fillRect/>
          </a:stretch>
        </p:blipFill>
        <p:spPr>
          <a:xfrm>
            <a:off x="137787" y="3390870"/>
            <a:ext cx="7061200" cy="2273300"/>
          </a:xfrm>
          <a:prstGeom prst="rect">
            <a:avLst/>
          </a:prstGeom>
        </p:spPr>
      </p:pic>
      <p:pic>
        <p:nvPicPr>
          <p:cNvPr id="13" name="Picture 12">
            <a:extLst>
              <a:ext uri="{FF2B5EF4-FFF2-40B4-BE49-F238E27FC236}">
                <a16:creationId xmlns:a16="http://schemas.microsoft.com/office/drawing/2014/main" id="{65FC880C-25A5-F240-B6F1-681865F6D92B}"/>
              </a:ext>
            </a:extLst>
          </p:cNvPr>
          <p:cNvPicPr>
            <a:picLocks noChangeAspect="1"/>
          </p:cNvPicPr>
          <p:nvPr/>
        </p:nvPicPr>
        <p:blipFill>
          <a:blip r:embed="rId5"/>
          <a:stretch>
            <a:fillRect/>
          </a:stretch>
        </p:blipFill>
        <p:spPr>
          <a:xfrm>
            <a:off x="2686051" y="5020597"/>
            <a:ext cx="1625600" cy="381000"/>
          </a:xfrm>
          <a:prstGeom prst="rect">
            <a:avLst/>
          </a:prstGeom>
        </p:spPr>
      </p:pic>
    </p:spTree>
    <p:extLst>
      <p:ext uri="{BB962C8B-B14F-4D97-AF65-F5344CB8AC3E}">
        <p14:creationId xmlns:p14="http://schemas.microsoft.com/office/powerpoint/2010/main" val="252498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49</a:t>
            </a:fld>
            <a:endParaRPr lang="en-US" dirty="0"/>
          </a:p>
        </p:txBody>
      </p:sp>
      <p:pic>
        <p:nvPicPr>
          <p:cNvPr id="5" name="Picture 4">
            <a:extLst>
              <a:ext uri="{FF2B5EF4-FFF2-40B4-BE49-F238E27FC236}">
                <a16:creationId xmlns:a16="http://schemas.microsoft.com/office/drawing/2014/main" id="{26E2B773-5F13-DB46-A541-C8A1696DC9EB}"/>
              </a:ext>
            </a:extLst>
          </p:cNvPr>
          <p:cNvPicPr>
            <a:picLocks noChangeAspect="1"/>
          </p:cNvPicPr>
          <p:nvPr/>
        </p:nvPicPr>
        <p:blipFill>
          <a:blip r:embed="rId2"/>
          <a:stretch>
            <a:fillRect/>
          </a:stretch>
        </p:blipFill>
        <p:spPr>
          <a:xfrm>
            <a:off x="430843" y="2922059"/>
            <a:ext cx="3911600" cy="2374900"/>
          </a:xfrm>
          <a:prstGeom prst="rect">
            <a:avLst/>
          </a:prstGeom>
        </p:spPr>
      </p:pic>
      <p:pic>
        <p:nvPicPr>
          <p:cNvPr id="9" name="Picture 8">
            <a:extLst>
              <a:ext uri="{FF2B5EF4-FFF2-40B4-BE49-F238E27FC236}">
                <a16:creationId xmlns:a16="http://schemas.microsoft.com/office/drawing/2014/main" id="{72FF9CE1-69F3-5546-ACC5-D37F81D1C682}"/>
              </a:ext>
            </a:extLst>
          </p:cNvPr>
          <p:cNvPicPr>
            <a:picLocks noChangeAspect="1"/>
          </p:cNvPicPr>
          <p:nvPr/>
        </p:nvPicPr>
        <p:blipFill>
          <a:blip r:embed="rId3"/>
          <a:stretch>
            <a:fillRect/>
          </a:stretch>
        </p:blipFill>
        <p:spPr>
          <a:xfrm>
            <a:off x="158924" y="673100"/>
            <a:ext cx="6972300" cy="1993900"/>
          </a:xfrm>
          <a:prstGeom prst="rect">
            <a:avLst/>
          </a:prstGeom>
        </p:spPr>
      </p:pic>
    </p:spTree>
    <p:extLst>
      <p:ext uri="{BB962C8B-B14F-4D97-AF65-F5344CB8AC3E}">
        <p14:creationId xmlns:p14="http://schemas.microsoft.com/office/powerpoint/2010/main" val="192280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AP Exam Review</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r>
              <a:rPr lang="en-US" dirty="0"/>
              <a:t>Up to this point, I have been teaching Computer Science principles rather than teaching to the AP test. </a:t>
            </a:r>
          </a:p>
          <a:p>
            <a:pPr marL="0" indent="0">
              <a:buNone/>
            </a:pPr>
            <a:endParaRPr lang="en-US" dirty="0"/>
          </a:p>
          <a:p>
            <a:pPr marL="0" indent="0">
              <a:buNone/>
            </a:pPr>
            <a:r>
              <a:rPr lang="en-US" dirty="0"/>
              <a:t>This lecture slides is teaching to the AP test. It will provide review material for the AP test that we might not have covered during the course of the year. </a:t>
            </a:r>
          </a:p>
          <a:p>
            <a:pPr marL="0" indent="0">
              <a:buNone/>
            </a:pPr>
            <a:endParaRPr lang="en-US" dirty="0"/>
          </a:p>
          <a:p>
            <a:pPr marL="0" indent="0">
              <a:buNone/>
            </a:pPr>
            <a:r>
              <a:rPr lang="en-US" dirty="0"/>
              <a:t>We will go over each of the 5 ideas in summary.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7049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a:xfrm>
            <a:off x="311150" y="75141"/>
            <a:ext cx="7886700" cy="762174"/>
          </a:xfrm>
        </p:spPr>
        <p:txBody>
          <a:bodyPr/>
          <a:lstStyle/>
          <a:p>
            <a:r>
              <a:rPr lang="en-US" dirty="0"/>
              <a:t>Lists</a:t>
            </a:r>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50</a:t>
            </a:fld>
            <a:endParaRPr lang="en-US" dirty="0"/>
          </a:p>
        </p:txBody>
      </p:sp>
      <p:pic>
        <p:nvPicPr>
          <p:cNvPr id="6" name="Picture 5">
            <a:extLst>
              <a:ext uri="{FF2B5EF4-FFF2-40B4-BE49-F238E27FC236}">
                <a16:creationId xmlns:a16="http://schemas.microsoft.com/office/drawing/2014/main" id="{28B86F79-A8B8-D44A-87CF-FA42CC3AD003}"/>
              </a:ext>
            </a:extLst>
          </p:cNvPr>
          <p:cNvPicPr>
            <a:picLocks noChangeAspect="1"/>
          </p:cNvPicPr>
          <p:nvPr/>
        </p:nvPicPr>
        <p:blipFill>
          <a:blip r:embed="rId2"/>
          <a:stretch>
            <a:fillRect/>
          </a:stretch>
        </p:blipFill>
        <p:spPr>
          <a:xfrm>
            <a:off x="311150" y="838200"/>
            <a:ext cx="7175500" cy="2019300"/>
          </a:xfrm>
          <a:prstGeom prst="rect">
            <a:avLst/>
          </a:prstGeom>
        </p:spPr>
      </p:pic>
      <p:pic>
        <p:nvPicPr>
          <p:cNvPr id="7" name="Picture 6">
            <a:extLst>
              <a:ext uri="{FF2B5EF4-FFF2-40B4-BE49-F238E27FC236}">
                <a16:creationId xmlns:a16="http://schemas.microsoft.com/office/drawing/2014/main" id="{05C047B5-A3EC-2449-A870-5C4647733FDF}"/>
              </a:ext>
            </a:extLst>
          </p:cNvPr>
          <p:cNvPicPr>
            <a:picLocks noChangeAspect="1"/>
          </p:cNvPicPr>
          <p:nvPr/>
        </p:nvPicPr>
        <p:blipFill>
          <a:blip r:embed="rId3"/>
          <a:stretch>
            <a:fillRect/>
          </a:stretch>
        </p:blipFill>
        <p:spPr>
          <a:xfrm>
            <a:off x="486688" y="3127284"/>
            <a:ext cx="7061200" cy="2019300"/>
          </a:xfrm>
          <a:prstGeom prst="rect">
            <a:avLst/>
          </a:prstGeom>
        </p:spPr>
      </p:pic>
    </p:spTree>
    <p:extLst>
      <p:ext uri="{BB962C8B-B14F-4D97-AF65-F5344CB8AC3E}">
        <p14:creationId xmlns:p14="http://schemas.microsoft.com/office/powerpoint/2010/main" val="3921376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4DBEB9-A069-2F4C-A225-21AD101C45C3}"/>
              </a:ext>
            </a:extLst>
          </p:cNvPr>
          <p:cNvSpPr>
            <a:spLocks noGrp="1"/>
          </p:cNvSpPr>
          <p:nvPr>
            <p:ph idx="1"/>
          </p:nvPr>
        </p:nvSpPr>
        <p:spPr>
          <a:xfrm>
            <a:off x="313151" y="113770"/>
            <a:ext cx="8202199" cy="5033699"/>
          </a:xfrm>
        </p:spPr>
        <p:txBody>
          <a:bodyPr/>
          <a:lstStyle/>
          <a:p>
            <a:pPr marL="0" indent="0">
              <a:buNone/>
            </a:pPr>
            <a:endParaRPr lang="en-US" dirty="0"/>
          </a:p>
          <a:p>
            <a:pPr marL="0" indent="0">
              <a:buNone/>
            </a:pPr>
            <a:r>
              <a:rPr lang="en-US" dirty="0"/>
              <a:t>The INSERT(list, </a:t>
            </a:r>
            <a:r>
              <a:rPr lang="en-US" dirty="0" err="1"/>
              <a:t>i</a:t>
            </a:r>
            <a:r>
              <a:rPr lang="en-US" dirty="0"/>
              <a:t>, item) will insert the item at index </a:t>
            </a:r>
            <a:r>
              <a:rPr lang="en-US" dirty="0" err="1"/>
              <a:t>i</a:t>
            </a:r>
            <a:r>
              <a:rPr lang="en-US" dirty="0"/>
              <a:t> and shift right items at index </a:t>
            </a:r>
            <a:r>
              <a:rPr lang="en-US" dirty="0" err="1"/>
              <a:t>i</a:t>
            </a:r>
            <a:r>
              <a:rPr lang="en-US" dirty="0"/>
              <a:t> or higher. </a:t>
            </a:r>
          </a:p>
        </p:txBody>
      </p:sp>
      <p:sp>
        <p:nvSpPr>
          <p:cNvPr id="4" name="Slide Number Placeholder 3">
            <a:extLst>
              <a:ext uri="{FF2B5EF4-FFF2-40B4-BE49-F238E27FC236}">
                <a16:creationId xmlns:a16="http://schemas.microsoft.com/office/drawing/2014/main" id="{4309B133-990B-5D4D-93E8-D2BE01F92954}"/>
              </a:ext>
            </a:extLst>
          </p:cNvPr>
          <p:cNvSpPr>
            <a:spLocks noGrp="1"/>
          </p:cNvSpPr>
          <p:nvPr>
            <p:ph type="sldNum" sz="quarter" idx="12"/>
          </p:nvPr>
        </p:nvSpPr>
        <p:spPr/>
        <p:txBody>
          <a:bodyPr/>
          <a:lstStyle/>
          <a:p>
            <a:fld id="{D57F1E4F-1CFF-5643-939E-02111984F565}" type="slidenum">
              <a:rPr lang="en-US" smtClean="0"/>
              <a:t>51</a:t>
            </a:fld>
            <a:endParaRPr lang="en-US" dirty="0"/>
          </a:p>
        </p:txBody>
      </p:sp>
      <p:pic>
        <p:nvPicPr>
          <p:cNvPr id="5" name="Picture 4">
            <a:extLst>
              <a:ext uri="{FF2B5EF4-FFF2-40B4-BE49-F238E27FC236}">
                <a16:creationId xmlns:a16="http://schemas.microsoft.com/office/drawing/2014/main" id="{4EDBF1DF-BFBD-644D-BAAB-4BA1DB08E8AE}"/>
              </a:ext>
            </a:extLst>
          </p:cNvPr>
          <p:cNvPicPr>
            <a:picLocks noChangeAspect="1"/>
          </p:cNvPicPr>
          <p:nvPr/>
        </p:nvPicPr>
        <p:blipFill>
          <a:blip r:embed="rId2"/>
          <a:stretch>
            <a:fillRect/>
          </a:stretch>
        </p:blipFill>
        <p:spPr>
          <a:xfrm>
            <a:off x="-87682" y="1441758"/>
            <a:ext cx="8822914" cy="1572712"/>
          </a:xfrm>
          <a:prstGeom prst="rect">
            <a:avLst/>
          </a:prstGeom>
        </p:spPr>
      </p:pic>
      <p:pic>
        <p:nvPicPr>
          <p:cNvPr id="6" name="Picture 5">
            <a:extLst>
              <a:ext uri="{FF2B5EF4-FFF2-40B4-BE49-F238E27FC236}">
                <a16:creationId xmlns:a16="http://schemas.microsoft.com/office/drawing/2014/main" id="{28E68BE3-F047-CC46-84E4-A602D81C5CEB}"/>
              </a:ext>
            </a:extLst>
          </p:cNvPr>
          <p:cNvPicPr>
            <a:picLocks noChangeAspect="1"/>
          </p:cNvPicPr>
          <p:nvPr/>
        </p:nvPicPr>
        <p:blipFill>
          <a:blip r:embed="rId3"/>
          <a:stretch>
            <a:fillRect/>
          </a:stretch>
        </p:blipFill>
        <p:spPr>
          <a:xfrm>
            <a:off x="173122" y="3294613"/>
            <a:ext cx="8970878" cy="1572712"/>
          </a:xfrm>
          <a:prstGeom prst="rect">
            <a:avLst/>
          </a:prstGeom>
        </p:spPr>
      </p:pic>
    </p:spTree>
    <p:extLst>
      <p:ext uri="{BB962C8B-B14F-4D97-AF65-F5344CB8AC3E}">
        <p14:creationId xmlns:p14="http://schemas.microsoft.com/office/powerpoint/2010/main" val="144424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1293E0-755E-6640-BEFF-388514F1CB8D}"/>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A9965C31-C49F-E94D-8801-02AC7EB244D2}"/>
              </a:ext>
            </a:extLst>
          </p:cNvPr>
          <p:cNvSpPr>
            <a:spLocks noGrp="1"/>
          </p:cNvSpPr>
          <p:nvPr>
            <p:ph type="sldNum" sz="quarter" idx="12"/>
          </p:nvPr>
        </p:nvSpPr>
        <p:spPr/>
        <p:txBody>
          <a:bodyPr/>
          <a:lstStyle/>
          <a:p>
            <a:fld id="{D57F1E4F-1CFF-5643-939E-02111984F565}" type="slidenum">
              <a:rPr lang="en-US" smtClean="0"/>
              <a:t>52</a:t>
            </a:fld>
            <a:endParaRPr lang="en-US" dirty="0"/>
          </a:p>
        </p:txBody>
      </p:sp>
      <p:pic>
        <p:nvPicPr>
          <p:cNvPr id="5" name="Picture 4">
            <a:extLst>
              <a:ext uri="{FF2B5EF4-FFF2-40B4-BE49-F238E27FC236}">
                <a16:creationId xmlns:a16="http://schemas.microsoft.com/office/drawing/2014/main" id="{460F7B94-6442-2946-9381-E8FA0C4FB81F}"/>
              </a:ext>
            </a:extLst>
          </p:cNvPr>
          <p:cNvPicPr>
            <a:picLocks noChangeAspect="1"/>
          </p:cNvPicPr>
          <p:nvPr/>
        </p:nvPicPr>
        <p:blipFill>
          <a:blip r:embed="rId2"/>
          <a:stretch>
            <a:fillRect/>
          </a:stretch>
        </p:blipFill>
        <p:spPr>
          <a:xfrm>
            <a:off x="347945" y="1515269"/>
            <a:ext cx="5067300" cy="2311400"/>
          </a:xfrm>
          <a:prstGeom prst="rect">
            <a:avLst/>
          </a:prstGeom>
        </p:spPr>
      </p:pic>
      <p:pic>
        <p:nvPicPr>
          <p:cNvPr id="6" name="Picture 5">
            <a:extLst>
              <a:ext uri="{FF2B5EF4-FFF2-40B4-BE49-F238E27FC236}">
                <a16:creationId xmlns:a16="http://schemas.microsoft.com/office/drawing/2014/main" id="{57DB47A9-EB0E-364F-BBB7-AAE8B7B6B667}"/>
              </a:ext>
            </a:extLst>
          </p:cNvPr>
          <p:cNvPicPr>
            <a:picLocks noChangeAspect="1"/>
          </p:cNvPicPr>
          <p:nvPr/>
        </p:nvPicPr>
        <p:blipFill>
          <a:blip r:embed="rId3"/>
          <a:stretch>
            <a:fillRect/>
          </a:stretch>
        </p:blipFill>
        <p:spPr>
          <a:xfrm>
            <a:off x="347945" y="3976159"/>
            <a:ext cx="6985000" cy="1320800"/>
          </a:xfrm>
          <a:prstGeom prst="rect">
            <a:avLst/>
          </a:prstGeom>
        </p:spPr>
      </p:pic>
      <p:sp>
        <p:nvSpPr>
          <p:cNvPr id="8" name="Rectangle 7">
            <a:extLst>
              <a:ext uri="{FF2B5EF4-FFF2-40B4-BE49-F238E27FC236}">
                <a16:creationId xmlns:a16="http://schemas.microsoft.com/office/drawing/2014/main" id="{010B90D5-4FDD-BC4D-8B57-D1DE2E4C07E0}"/>
              </a:ext>
            </a:extLst>
          </p:cNvPr>
          <p:cNvSpPr/>
          <p:nvPr/>
        </p:nvSpPr>
        <p:spPr>
          <a:xfrm>
            <a:off x="482252" y="418041"/>
            <a:ext cx="8033098" cy="415498"/>
          </a:xfrm>
          <a:prstGeom prst="rect">
            <a:avLst/>
          </a:prstGeom>
        </p:spPr>
        <p:txBody>
          <a:bodyPr wrap="square">
            <a:spAutoFit/>
          </a:bodyPr>
          <a:lstStyle/>
          <a:p>
            <a:r>
              <a:rPr lang="en-US" sz="2100" dirty="0"/>
              <a:t>The APPEND(list, item) will add the item to the end of the list. </a:t>
            </a:r>
          </a:p>
        </p:txBody>
      </p:sp>
    </p:spTree>
    <p:extLst>
      <p:ext uri="{BB962C8B-B14F-4D97-AF65-F5344CB8AC3E}">
        <p14:creationId xmlns:p14="http://schemas.microsoft.com/office/powerpoint/2010/main" val="63034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484DF-8911-E94C-84DB-39C3F8113617}"/>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Line 4: REMOVE(words, 3)</a:t>
            </a:r>
          </a:p>
          <a:p>
            <a:pPr marL="0" indent="0">
              <a:buNone/>
            </a:pPr>
            <a:r>
              <a:rPr lang="en-US" dirty="0"/>
              <a:t>Line 5: DISPLAY(words)</a:t>
            </a:r>
          </a:p>
          <a:p>
            <a:pPr marL="0" indent="0">
              <a:buNone/>
            </a:pPr>
            <a:endParaRPr lang="en-US" dirty="0"/>
          </a:p>
          <a:p>
            <a:pPr marL="0" indent="0">
              <a:buNone/>
            </a:pPr>
            <a:r>
              <a:rPr lang="en-US" dirty="0"/>
              <a:t>Answer: ["Green", "The", "Pig", "Rhino", "Fox"] </a:t>
            </a:r>
          </a:p>
        </p:txBody>
      </p:sp>
      <p:sp>
        <p:nvSpPr>
          <p:cNvPr id="4" name="Slide Number Placeholder 3">
            <a:extLst>
              <a:ext uri="{FF2B5EF4-FFF2-40B4-BE49-F238E27FC236}">
                <a16:creationId xmlns:a16="http://schemas.microsoft.com/office/drawing/2014/main" id="{E2B4B720-D722-1C49-866D-26A57CDF4C74}"/>
              </a:ext>
            </a:extLst>
          </p:cNvPr>
          <p:cNvSpPr>
            <a:spLocks noGrp="1"/>
          </p:cNvSpPr>
          <p:nvPr>
            <p:ph type="sldNum" sz="quarter" idx="12"/>
          </p:nvPr>
        </p:nvSpPr>
        <p:spPr/>
        <p:txBody>
          <a:bodyPr/>
          <a:lstStyle/>
          <a:p>
            <a:fld id="{D57F1E4F-1CFF-5643-939E-02111984F565}" type="slidenum">
              <a:rPr lang="en-US" smtClean="0"/>
              <a:t>53</a:t>
            </a:fld>
            <a:endParaRPr lang="en-US" dirty="0"/>
          </a:p>
        </p:txBody>
      </p:sp>
      <p:pic>
        <p:nvPicPr>
          <p:cNvPr id="5" name="Picture 4">
            <a:extLst>
              <a:ext uri="{FF2B5EF4-FFF2-40B4-BE49-F238E27FC236}">
                <a16:creationId xmlns:a16="http://schemas.microsoft.com/office/drawing/2014/main" id="{8F9559E1-55A4-0447-8161-11B63597C693}"/>
              </a:ext>
            </a:extLst>
          </p:cNvPr>
          <p:cNvPicPr>
            <a:picLocks noChangeAspect="1"/>
          </p:cNvPicPr>
          <p:nvPr/>
        </p:nvPicPr>
        <p:blipFill>
          <a:blip r:embed="rId2"/>
          <a:stretch>
            <a:fillRect/>
          </a:stretch>
        </p:blipFill>
        <p:spPr>
          <a:xfrm>
            <a:off x="370696" y="1521354"/>
            <a:ext cx="8402608" cy="1495510"/>
          </a:xfrm>
          <a:prstGeom prst="rect">
            <a:avLst/>
          </a:prstGeom>
        </p:spPr>
      </p:pic>
      <p:sp>
        <p:nvSpPr>
          <p:cNvPr id="6" name="Rectangle 5">
            <a:extLst>
              <a:ext uri="{FF2B5EF4-FFF2-40B4-BE49-F238E27FC236}">
                <a16:creationId xmlns:a16="http://schemas.microsoft.com/office/drawing/2014/main" id="{46FDFBCD-AC70-9045-B464-A3D788DD7F33}"/>
              </a:ext>
            </a:extLst>
          </p:cNvPr>
          <p:cNvSpPr/>
          <p:nvPr/>
        </p:nvSpPr>
        <p:spPr>
          <a:xfrm>
            <a:off x="628650" y="305279"/>
            <a:ext cx="7886700" cy="738664"/>
          </a:xfrm>
          <a:prstGeom prst="rect">
            <a:avLst/>
          </a:prstGeom>
        </p:spPr>
        <p:txBody>
          <a:bodyPr wrap="square">
            <a:spAutoFit/>
          </a:bodyPr>
          <a:lstStyle/>
          <a:p>
            <a:r>
              <a:rPr lang="en-US" sz="2100" dirty="0"/>
              <a:t>The REMOVE(list, </a:t>
            </a:r>
            <a:r>
              <a:rPr lang="en-US" sz="2100" dirty="0" err="1"/>
              <a:t>i</a:t>
            </a:r>
            <a:r>
              <a:rPr lang="en-US" sz="2100" dirty="0"/>
              <a:t>) will remove the item at index </a:t>
            </a:r>
            <a:r>
              <a:rPr lang="en-US" sz="2100" dirty="0" err="1"/>
              <a:t>i</a:t>
            </a:r>
            <a:r>
              <a:rPr lang="en-US" sz="2100" dirty="0"/>
              <a:t> and shift left items at index </a:t>
            </a:r>
            <a:r>
              <a:rPr lang="en-US" sz="2100" dirty="0" err="1"/>
              <a:t>i</a:t>
            </a:r>
            <a:r>
              <a:rPr lang="en-US" sz="2100" dirty="0"/>
              <a:t> or higher.</a:t>
            </a:r>
          </a:p>
        </p:txBody>
      </p:sp>
    </p:spTree>
    <p:extLst>
      <p:ext uri="{BB962C8B-B14F-4D97-AF65-F5344CB8AC3E}">
        <p14:creationId xmlns:p14="http://schemas.microsoft.com/office/powerpoint/2010/main" val="299601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1650F-4F25-8741-ACC1-03E35BF7C9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CC8F94-01A5-1941-81A4-9D380871B013}"/>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F4003A1-A4A1-3A45-B9F6-4E35028357F0}"/>
              </a:ext>
            </a:extLst>
          </p:cNvPr>
          <p:cNvSpPr>
            <a:spLocks noGrp="1"/>
          </p:cNvSpPr>
          <p:nvPr>
            <p:ph type="sldNum" sz="quarter" idx="12"/>
          </p:nvPr>
        </p:nvSpPr>
        <p:spPr/>
        <p:txBody>
          <a:bodyPr/>
          <a:lstStyle/>
          <a:p>
            <a:fld id="{D57F1E4F-1CFF-5643-939E-02111984F565}" type="slidenum">
              <a:rPr lang="en-US" smtClean="0"/>
              <a:t>54</a:t>
            </a:fld>
            <a:endParaRPr lang="en-US" dirty="0"/>
          </a:p>
        </p:txBody>
      </p:sp>
      <p:pic>
        <p:nvPicPr>
          <p:cNvPr id="5" name="Picture 4">
            <a:extLst>
              <a:ext uri="{FF2B5EF4-FFF2-40B4-BE49-F238E27FC236}">
                <a16:creationId xmlns:a16="http://schemas.microsoft.com/office/drawing/2014/main" id="{5C1529BA-AB1F-2D4C-8182-D9D5CC07971A}"/>
              </a:ext>
            </a:extLst>
          </p:cNvPr>
          <p:cNvPicPr>
            <a:picLocks noChangeAspect="1"/>
          </p:cNvPicPr>
          <p:nvPr/>
        </p:nvPicPr>
        <p:blipFill>
          <a:blip r:embed="rId2"/>
          <a:stretch>
            <a:fillRect/>
          </a:stretch>
        </p:blipFill>
        <p:spPr>
          <a:xfrm>
            <a:off x="628649" y="304270"/>
            <a:ext cx="6288079" cy="1687367"/>
          </a:xfrm>
          <a:prstGeom prst="rect">
            <a:avLst/>
          </a:prstGeom>
        </p:spPr>
      </p:pic>
      <p:pic>
        <p:nvPicPr>
          <p:cNvPr id="6" name="Picture 5">
            <a:extLst>
              <a:ext uri="{FF2B5EF4-FFF2-40B4-BE49-F238E27FC236}">
                <a16:creationId xmlns:a16="http://schemas.microsoft.com/office/drawing/2014/main" id="{196C0651-DDD3-1344-AB86-6BEA48C62D61}"/>
              </a:ext>
            </a:extLst>
          </p:cNvPr>
          <p:cNvPicPr>
            <a:picLocks noChangeAspect="1"/>
          </p:cNvPicPr>
          <p:nvPr/>
        </p:nvPicPr>
        <p:blipFill>
          <a:blip r:embed="rId3"/>
          <a:stretch>
            <a:fillRect/>
          </a:stretch>
        </p:blipFill>
        <p:spPr>
          <a:xfrm>
            <a:off x="865340" y="2740417"/>
            <a:ext cx="3505200" cy="635000"/>
          </a:xfrm>
          <a:prstGeom prst="rect">
            <a:avLst/>
          </a:prstGeom>
        </p:spPr>
      </p:pic>
    </p:spTree>
    <p:extLst>
      <p:ext uri="{BB962C8B-B14F-4D97-AF65-F5344CB8AC3E}">
        <p14:creationId xmlns:p14="http://schemas.microsoft.com/office/powerpoint/2010/main" val="4124768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16C62-7664-E84A-9777-D301B9260F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4D60E2-E6AC-D442-A2BD-B80DECA698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1429B71-677A-0C43-B0B9-E25C92E45FE6}"/>
              </a:ext>
            </a:extLst>
          </p:cNvPr>
          <p:cNvSpPr>
            <a:spLocks noGrp="1"/>
          </p:cNvSpPr>
          <p:nvPr>
            <p:ph type="sldNum" sz="quarter" idx="12"/>
          </p:nvPr>
        </p:nvSpPr>
        <p:spPr/>
        <p:txBody>
          <a:bodyPr/>
          <a:lstStyle/>
          <a:p>
            <a:fld id="{D57F1E4F-1CFF-5643-939E-02111984F565}" type="slidenum">
              <a:rPr lang="en-US" smtClean="0"/>
              <a:t>55</a:t>
            </a:fld>
            <a:endParaRPr lang="en-US" dirty="0"/>
          </a:p>
        </p:txBody>
      </p:sp>
      <p:pic>
        <p:nvPicPr>
          <p:cNvPr id="5" name="Picture 4">
            <a:extLst>
              <a:ext uri="{FF2B5EF4-FFF2-40B4-BE49-F238E27FC236}">
                <a16:creationId xmlns:a16="http://schemas.microsoft.com/office/drawing/2014/main" id="{E032D684-F6F3-8B40-AB15-F1557A8C5E77}"/>
              </a:ext>
            </a:extLst>
          </p:cNvPr>
          <p:cNvPicPr>
            <a:picLocks noChangeAspect="1"/>
          </p:cNvPicPr>
          <p:nvPr/>
        </p:nvPicPr>
        <p:blipFill>
          <a:blip r:embed="rId2"/>
          <a:stretch>
            <a:fillRect/>
          </a:stretch>
        </p:blipFill>
        <p:spPr>
          <a:xfrm>
            <a:off x="476250" y="1521354"/>
            <a:ext cx="7010400" cy="2501900"/>
          </a:xfrm>
          <a:prstGeom prst="rect">
            <a:avLst/>
          </a:prstGeom>
        </p:spPr>
      </p:pic>
    </p:spTree>
    <p:extLst>
      <p:ext uri="{BB962C8B-B14F-4D97-AF65-F5344CB8AC3E}">
        <p14:creationId xmlns:p14="http://schemas.microsoft.com/office/powerpoint/2010/main" val="3965023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22752-3C86-524C-B406-DE1AE430A86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2FF630-9D37-0348-AD24-A0A702F801C8}"/>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Double each value in the list.</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0248F43-1C6C-8D4E-8482-64589B7D8CBE}"/>
              </a:ext>
            </a:extLst>
          </p:cNvPr>
          <p:cNvSpPr>
            <a:spLocks noGrp="1"/>
          </p:cNvSpPr>
          <p:nvPr>
            <p:ph type="sldNum" sz="quarter" idx="12"/>
          </p:nvPr>
        </p:nvSpPr>
        <p:spPr/>
        <p:txBody>
          <a:bodyPr/>
          <a:lstStyle/>
          <a:p>
            <a:fld id="{D57F1E4F-1CFF-5643-939E-02111984F565}" type="slidenum">
              <a:rPr lang="en-US" smtClean="0"/>
              <a:t>56</a:t>
            </a:fld>
            <a:endParaRPr lang="en-US" dirty="0"/>
          </a:p>
        </p:txBody>
      </p:sp>
      <p:pic>
        <p:nvPicPr>
          <p:cNvPr id="5" name="Picture 4">
            <a:extLst>
              <a:ext uri="{FF2B5EF4-FFF2-40B4-BE49-F238E27FC236}">
                <a16:creationId xmlns:a16="http://schemas.microsoft.com/office/drawing/2014/main" id="{7EEBDFCC-F53E-C545-BDB2-304091110A78}"/>
              </a:ext>
            </a:extLst>
          </p:cNvPr>
          <p:cNvPicPr>
            <a:picLocks noChangeAspect="1"/>
          </p:cNvPicPr>
          <p:nvPr/>
        </p:nvPicPr>
        <p:blipFill>
          <a:blip r:embed="rId2"/>
          <a:stretch>
            <a:fillRect/>
          </a:stretch>
        </p:blipFill>
        <p:spPr>
          <a:xfrm>
            <a:off x="412750" y="304271"/>
            <a:ext cx="6045200" cy="3454400"/>
          </a:xfrm>
          <a:prstGeom prst="rect">
            <a:avLst/>
          </a:prstGeom>
        </p:spPr>
      </p:pic>
    </p:spTree>
    <p:extLst>
      <p:ext uri="{BB962C8B-B14F-4D97-AF65-F5344CB8AC3E}">
        <p14:creationId xmlns:p14="http://schemas.microsoft.com/office/powerpoint/2010/main" val="50539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9E28-608C-9244-A4DA-83DBD8C4FE7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3CF70F-004B-CB4C-B658-A18B90D95303}"/>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pPr marL="0" indent="0">
              <a:buNone/>
            </a:pPr>
            <a:r>
              <a:rPr lang="en-US" dirty="0"/>
              <a:t>What does the code do?</a:t>
            </a:r>
          </a:p>
          <a:p>
            <a:pPr marL="0" indent="0">
              <a:buNone/>
            </a:pPr>
            <a:endParaRPr lang="en-US" dirty="0"/>
          </a:p>
          <a:p>
            <a:pPr marL="0" indent="0">
              <a:buNone/>
            </a:pPr>
            <a:r>
              <a:rPr lang="en-US" dirty="0"/>
              <a:t>Answer: Add negative numbers from </a:t>
            </a:r>
            <a:r>
              <a:rPr lang="en-US" dirty="0" err="1"/>
              <a:t>alist</a:t>
            </a:r>
            <a:r>
              <a:rPr lang="en-US" dirty="0"/>
              <a:t> to the end of </a:t>
            </a:r>
            <a:r>
              <a:rPr lang="en-US" dirty="0" err="1"/>
              <a:t>bList</a:t>
            </a:r>
            <a:r>
              <a:rPr lang="en-US" dirty="0"/>
              <a:t>.</a:t>
            </a:r>
          </a:p>
        </p:txBody>
      </p:sp>
      <p:sp>
        <p:nvSpPr>
          <p:cNvPr id="4" name="Slide Number Placeholder 3">
            <a:extLst>
              <a:ext uri="{FF2B5EF4-FFF2-40B4-BE49-F238E27FC236}">
                <a16:creationId xmlns:a16="http://schemas.microsoft.com/office/drawing/2014/main" id="{55E1B514-E21B-DC41-90D2-62CDE32CE2CD}"/>
              </a:ext>
            </a:extLst>
          </p:cNvPr>
          <p:cNvSpPr>
            <a:spLocks noGrp="1"/>
          </p:cNvSpPr>
          <p:nvPr>
            <p:ph type="sldNum" sz="quarter" idx="12"/>
          </p:nvPr>
        </p:nvSpPr>
        <p:spPr/>
        <p:txBody>
          <a:bodyPr/>
          <a:lstStyle/>
          <a:p>
            <a:fld id="{D57F1E4F-1CFF-5643-939E-02111984F565}" type="slidenum">
              <a:rPr lang="en-US" smtClean="0"/>
              <a:t>57</a:t>
            </a:fld>
            <a:endParaRPr lang="en-US" dirty="0"/>
          </a:p>
        </p:txBody>
      </p:sp>
      <p:pic>
        <p:nvPicPr>
          <p:cNvPr id="5" name="Picture 4">
            <a:extLst>
              <a:ext uri="{FF2B5EF4-FFF2-40B4-BE49-F238E27FC236}">
                <a16:creationId xmlns:a16="http://schemas.microsoft.com/office/drawing/2014/main" id="{73BEF1C2-4974-2E4C-8E8E-A3D772FAE714}"/>
              </a:ext>
            </a:extLst>
          </p:cNvPr>
          <p:cNvPicPr>
            <a:picLocks noChangeAspect="1"/>
          </p:cNvPicPr>
          <p:nvPr/>
        </p:nvPicPr>
        <p:blipFill>
          <a:blip r:embed="rId2"/>
          <a:stretch>
            <a:fillRect/>
          </a:stretch>
        </p:blipFill>
        <p:spPr>
          <a:xfrm>
            <a:off x="285750" y="304271"/>
            <a:ext cx="7200900" cy="2971800"/>
          </a:xfrm>
          <a:prstGeom prst="rect">
            <a:avLst/>
          </a:prstGeom>
        </p:spPr>
      </p:pic>
    </p:spTree>
    <p:extLst>
      <p:ext uri="{BB962C8B-B14F-4D97-AF65-F5344CB8AC3E}">
        <p14:creationId xmlns:p14="http://schemas.microsoft.com/office/powerpoint/2010/main" val="152280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503B-EC54-C944-B2E0-9BE5611D43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09D2D1-6D09-6042-B2B5-B2F8C39D539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FD5E6E63-5EB5-CA47-8C3D-9870524B2670}"/>
              </a:ext>
            </a:extLst>
          </p:cNvPr>
          <p:cNvSpPr>
            <a:spLocks noGrp="1"/>
          </p:cNvSpPr>
          <p:nvPr>
            <p:ph type="sldNum" sz="quarter" idx="12"/>
          </p:nvPr>
        </p:nvSpPr>
        <p:spPr/>
        <p:txBody>
          <a:bodyPr/>
          <a:lstStyle/>
          <a:p>
            <a:fld id="{D57F1E4F-1CFF-5643-939E-02111984F565}" type="slidenum">
              <a:rPr lang="en-US" smtClean="0"/>
              <a:t>58</a:t>
            </a:fld>
            <a:endParaRPr lang="en-US" dirty="0"/>
          </a:p>
        </p:txBody>
      </p:sp>
      <p:pic>
        <p:nvPicPr>
          <p:cNvPr id="5" name="Picture 4">
            <a:extLst>
              <a:ext uri="{FF2B5EF4-FFF2-40B4-BE49-F238E27FC236}">
                <a16:creationId xmlns:a16="http://schemas.microsoft.com/office/drawing/2014/main" id="{698620B2-722F-D747-B2F1-9B36EF906554}"/>
              </a:ext>
            </a:extLst>
          </p:cNvPr>
          <p:cNvPicPr>
            <a:picLocks noChangeAspect="1"/>
          </p:cNvPicPr>
          <p:nvPr/>
        </p:nvPicPr>
        <p:blipFill>
          <a:blip r:embed="rId2"/>
          <a:stretch>
            <a:fillRect/>
          </a:stretch>
        </p:blipFill>
        <p:spPr>
          <a:xfrm>
            <a:off x="333013" y="0"/>
            <a:ext cx="6124937" cy="5715000"/>
          </a:xfrm>
          <a:prstGeom prst="rect">
            <a:avLst/>
          </a:prstGeom>
        </p:spPr>
      </p:pic>
      <p:pic>
        <p:nvPicPr>
          <p:cNvPr id="6" name="Picture 5">
            <a:extLst>
              <a:ext uri="{FF2B5EF4-FFF2-40B4-BE49-F238E27FC236}">
                <a16:creationId xmlns:a16="http://schemas.microsoft.com/office/drawing/2014/main" id="{559B7FF2-65E0-984B-8406-3B01D674EC51}"/>
              </a:ext>
            </a:extLst>
          </p:cNvPr>
          <p:cNvPicPr>
            <a:picLocks noChangeAspect="1"/>
          </p:cNvPicPr>
          <p:nvPr/>
        </p:nvPicPr>
        <p:blipFill>
          <a:blip r:embed="rId3"/>
          <a:stretch>
            <a:fillRect/>
          </a:stretch>
        </p:blipFill>
        <p:spPr>
          <a:xfrm>
            <a:off x="4645387" y="3598069"/>
            <a:ext cx="2108200" cy="1549400"/>
          </a:xfrm>
          <a:prstGeom prst="rect">
            <a:avLst/>
          </a:prstGeom>
        </p:spPr>
      </p:pic>
    </p:spTree>
    <p:extLst>
      <p:ext uri="{BB962C8B-B14F-4D97-AF65-F5344CB8AC3E}">
        <p14:creationId xmlns:p14="http://schemas.microsoft.com/office/powerpoint/2010/main" val="1582772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59</a:t>
            </a:fld>
            <a:endParaRPr lang="en-US" dirty="0"/>
          </a:p>
        </p:txBody>
      </p:sp>
      <p:pic>
        <p:nvPicPr>
          <p:cNvPr id="5" name="Picture 4">
            <a:extLst>
              <a:ext uri="{FF2B5EF4-FFF2-40B4-BE49-F238E27FC236}">
                <a16:creationId xmlns:a16="http://schemas.microsoft.com/office/drawing/2014/main" id="{5D7C94DA-3A04-FC42-B261-15CC2BAB147B}"/>
              </a:ext>
            </a:extLst>
          </p:cNvPr>
          <p:cNvPicPr>
            <a:picLocks noChangeAspect="1"/>
          </p:cNvPicPr>
          <p:nvPr/>
        </p:nvPicPr>
        <p:blipFill>
          <a:blip r:embed="rId2"/>
          <a:stretch>
            <a:fillRect/>
          </a:stretch>
        </p:blipFill>
        <p:spPr>
          <a:xfrm>
            <a:off x="1016000" y="806450"/>
            <a:ext cx="7112000" cy="4102100"/>
          </a:xfrm>
          <a:prstGeom prst="rect">
            <a:avLst/>
          </a:prstGeom>
        </p:spPr>
      </p:pic>
    </p:spTree>
    <p:extLst>
      <p:ext uri="{BB962C8B-B14F-4D97-AF65-F5344CB8AC3E}">
        <p14:creationId xmlns:p14="http://schemas.microsoft.com/office/powerpoint/2010/main" val="3749000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6737B-C2EF-3F44-90BB-2743686986C3}"/>
              </a:ext>
            </a:extLst>
          </p:cNvPr>
          <p:cNvSpPr>
            <a:spLocks noGrp="1"/>
          </p:cNvSpPr>
          <p:nvPr>
            <p:ph type="title"/>
          </p:nvPr>
        </p:nvSpPr>
        <p:spPr>
          <a:xfrm>
            <a:off x="87876" y="15213"/>
            <a:ext cx="7886700" cy="1104636"/>
          </a:xfrm>
        </p:spPr>
        <p:txBody>
          <a:bodyPr/>
          <a:lstStyle/>
          <a:p>
            <a:r>
              <a:rPr lang="en-US" dirty="0"/>
              <a:t>Big Idea 1</a:t>
            </a:r>
          </a:p>
        </p:txBody>
      </p:sp>
      <p:sp>
        <p:nvSpPr>
          <p:cNvPr id="3" name="Content Placeholder 2">
            <a:extLst>
              <a:ext uri="{FF2B5EF4-FFF2-40B4-BE49-F238E27FC236}">
                <a16:creationId xmlns:a16="http://schemas.microsoft.com/office/drawing/2014/main" id="{891D5E54-6C6E-A142-AA4A-FD4D80701797}"/>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18A2786D-28FA-B647-BAA2-FF2564358153}"/>
              </a:ext>
            </a:extLst>
          </p:cNvPr>
          <p:cNvSpPr>
            <a:spLocks noGrp="1"/>
          </p:cNvSpPr>
          <p:nvPr>
            <p:ph type="sldNum" sz="quarter" idx="12"/>
          </p:nvPr>
        </p:nvSpPr>
        <p:spPr/>
        <p:txBody>
          <a:bodyPr/>
          <a:lstStyle/>
          <a:p>
            <a:fld id="{D57F1E4F-1CFF-5643-939E-02111984F565}" type="slidenum">
              <a:rPr lang="en-US" smtClean="0"/>
              <a:t>6</a:t>
            </a:fld>
            <a:endParaRPr lang="en-US" dirty="0"/>
          </a:p>
        </p:txBody>
      </p:sp>
      <p:pic>
        <p:nvPicPr>
          <p:cNvPr id="5" name="Picture 4">
            <a:extLst>
              <a:ext uri="{FF2B5EF4-FFF2-40B4-BE49-F238E27FC236}">
                <a16:creationId xmlns:a16="http://schemas.microsoft.com/office/drawing/2014/main" id="{85B581F6-849D-7642-BAC8-DF1ECE9A39D6}"/>
              </a:ext>
            </a:extLst>
          </p:cNvPr>
          <p:cNvPicPr>
            <a:picLocks noChangeAspect="1"/>
          </p:cNvPicPr>
          <p:nvPr/>
        </p:nvPicPr>
        <p:blipFill>
          <a:blip r:embed="rId2"/>
          <a:stretch>
            <a:fillRect/>
          </a:stretch>
        </p:blipFill>
        <p:spPr>
          <a:xfrm>
            <a:off x="2198601" y="-15213"/>
            <a:ext cx="6083986" cy="5715000"/>
          </a:xfrm>
          <a:prstGeom prst="rect">
            <a:avLst/>
          </a:prstGeom>
        </p:spPr>
      </p:pic>
    </p:spTree>
    <p:extLst>
      <p:ext uri="{BB962C8B-B14F-4D97-AF65-F5344CB8AC3E}">
        <p14:creationId xmlns:p14="http://schemas.microsoft.com/office/powerpoint/2010/main" val="5936908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r>
              <a:rPr lang="en-US" dirty="0"/>
              <a:t>Big Idea 3: Programming and Algorithms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60</a:t>
            </a:fld>
            <a:endParaRPr lang="en-US" dirty="0"/>
          </a:p>
        </p:txBody>
      </p:sp>
      <p:pic>
        <p:nvPicPr>
          <p:cNvPr id="6" name="Picture 5">
            <a:extLst>
              <a:ext uri="{FF2B5EF4-FFF2-40B4-BE49-F238E27FC236}">
                <a16:creationId xmlns:a16="http://schemas.microsoft.com/office/drawing/2014/main" id="{ECFAEC23-90C2-974A-9492-A35922DDBE0A}"/>
              </a:ext>
            </a:extLst>
          </p:cNvPr>
          <p:cNvPicPr>
            <a:picLocks noChangeAspect="1"/>
          </p:cNvPicPr>
          <p:nvPr/>
        </p:nvPicPr>
        <p:blipFill>
          <a:blip r:embed="rId2"/>
          <a:stretch>
            <a:fillRect/>
          </a:stretch>
        </p:blipFill>
        <p:spPr>
          <a:xfrm>
            <a:off x="968167" y="878222"/>
            <a:ext cx="7124700" cy="4254500"/>
          </a:xfrm>
          <a:prstGeom prst="rect">
            <a:avLst/>
          </a:prstGeom>
        </p:spPr>
      </p:pic>
    </p:spTree>
    <p:extLst>
      <p:ext uri="{BB962C8B-B14F-4D97-AF65-F5344CB8AC3E}">
        <p14:creationId xmlns:p14="http://schemas.microsoft.com/office/powerpoint/2010/main" val="7547905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0" y="13562"/>
            <a:ext cx="7886700" cy="841376"/>
          </a:xfrm>
        </p:spPr>
        <p:txBody>
          <a:bodyPr/>
          <a:lstStyle/>
          <a:p>
            <a:endParaRPr lang="en-US" dirty="0"/>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62839" y="713984"/>
            <a:ext cx="8735356" cy="4887246"/>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61</a:t>
            </a:fld>
            <a:endParaRPr lang="en-US" dirty="0"/>
          </a:p>
        </p:txBody>
      </p:sp>
      <p:pic>
        <p:nvPicPr>
          <p:cNvPr id="7" name="Picture 6">
            <a:extLst>
              <a:ext uri="{FF2B5EF4-FFF2-40B4-BE49-F238E27FC236}">
                <a16:creationId xmlns:a16="http://schemas.microsoft.com/office/drawing/2014/main" id="{CAAE7837-B8E3-ED4E-A9DC-7D8DD00AEE6B}"/>
              </a:ext>
            </a:extLst>
          </p:cNvPr>
          <p:cNvPicPr>
            <a:picLocks noChangeAspect="1"/>
          </p:cNvPicPr>
          <p:nvPr/>
        </p:nvPicPr>
        <p:blipFill>
          <a:blip r:embed="rId2"/>
          <a:stretch>
            <a:fillRect/>
          </a:stretch>
        </p:blipFill>
        <p:spPr>
          <a:xfrm>
            <a:off x="3215233" y="0"/>
            <a:ext cx="2713534" cy="5715000"/>
          </a:xfrm>
          <a:prstGeom prst="rect">
            <a:avLst/>
          </a:prstGeom>
        </p:spPr>
      </p:pic>
    </p:spTree>
    <p:extLst>
      <p:ext uri="{BB962C8B-B14F-4D97-AF65-F5344CB8AC3E}">
        <p14:creationId xmlns:p14="http://schemas.microsoft.com/office/powerpoint/2010/main" val="8001317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3718-50EA-104D-B294-541376D013E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A01AE-0270-F347-981D-A76AFC7B088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973C10-CDB9-8D42-BB0B-70ED2D4CAE89}"/>
              </a:ext>
            </a:extLst>
          </p:cNvPr>
          <p:cNvSpPr>
            <a:spLocks noGrp="1"/>
          </p:cNvSpPr>
          <p:nvPr>
            <p:ph type="sldNum" sz="quarter" idx="12"/>
          </p:nvPr>
        </p:nvSpPr>
        <p:spPr/>
        <p:txBody>
          <a:bodyPr/>
          <a:lstStyle/>
          <a:p>
            <a:fld id="{D57F1E4F-1CFF-5643-939E-02111984F565}" type="slidenum">
              <a:rPr lang="en-US" smtClean="0"/>
              <a:t>62</a:t>
            </a:fld>
            <a:endParaRPr lang="en-US" dirty="0"/>
          </a:p>
        </p:txBody>
      </p:sp>
      <p:pic>
        <p:nvPicPr>
          <p:cNvPr id="5" name="Picture 4">
            <a:extLst>
              <a:ext uri="{FF2B5EF4-FFF2-40B4-BE49-F238E27FC236}">
                <a16:creationId xmlns:a16="http://schemas.microsoft.com/office/drawing/2014/main" id="{5FB4BA64-47BB-5740-BF64-C4B45159DA7B}"/>
              </a:ext>
            </a:extLst>
          </p:cNvPr>
          <p:cNvPicPr>
            <a:picLocks noChangeAspect="1"/>
          </p:cNvPicPr>
          <p:nvPr/>
        </p:nvPicPr>
        <p:blipFill>
          <a:blip r:embed="rId2"/>
          <a:stretch>
            <a:fillRect/>
          </a:stretch>
        </p:blipFill>
        <p:spPr>
          <a:xfrm>
            <a:off x="1166812" y="0"/>
            <a:ext cx="6810375" cy="5715000"/>
          </a:xfrm>
          <a:prstGeom prst="rect">
            <a:avLst/>
          </a:prstGeom>
        </p:spPr>
      </p:pic>
    </p:spTree>
    <p:extLst>
      <p:ext uri="{BB962C8B-B14F-4D97-AF65-F5344CB8AC3E}">
        <p14:creationId xmlns:p14="http://schemas.microsoft.com/office/powerpoint/2010/main" val="4120892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2A6F5-C57B-FA4E-9A41-327938BA36C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83E578-0EF8-F640-BD0E-289AA175025D}"/>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marL="0" indent="0">
              <a:buNone/>
            </a:pPr>
            <a:r>
              <a:rPr lang="en-US" dirty="0"/>
              <a:t>What is the result of executing the above code?</a:t>
            </a:r>
          </a:p>
          <a:p>
            <a:pPr marL="0" indent="0">
              <a:buNone/>
            </a:pPr>
            <a:endParaRPr lang="en-US" dirty="0"/>
          </a:p>
          <a:p>
            <a:pPr marL="0" indent="0">
              <a:buNone/>
            </a:pPr>
            <a:r>
              <a:rPr lang="en-US" dirty="0"/>
              <a:t>Answer: Robot moves forward 4 steps.  </a:t>
            </a:r>
          </a:p>
        </p:txBody>
      </p:sp>
      <p:sp>
        <p:nvSpPr>
          <p:cNvPr id="4" name="Slide Number Placeholder 3">
            <a:extLst>
              <a:ext uri="{FF2B5EF4-FFF2-40B4-BE49-F238E27FC236}">
                <a16:creationId xmlns:a16="http://schemas.microsoft.com/office/drawing/2014/main" id="{20067391-AD3C-6D45-A7ED-FD06A6B11463}"/>
              </a:ext>
            </a:extLst>
          </p:cNvPr>
          <p:cNvSpPr>
            <a:spLocks noGrp="1"/>
          </p:cNvSpPr>
          <p:nvPr>
            <p:ph type="sldNum" sz="quarter" idx="12"/>
          </p:nvPr>
        </p:nvSpPr>
        <p:spPr/>
        <p:txBody>
          <a:bodyPr/>
          <a:lstStyle/>
          <a:p>
            <a:fld id="{D57F1E4F-1CFF-5643-939E-02111984F565}" type="slidenum">
              <a:rPr lang="en-US" smtClean="0"/>
              <a:t>63</a:t>
            </a:fld>
            <a:endParaRPr lang="en-US" dirty="0"/>
          </a:p>
        </p:txBody>
      </p:sp>
      <p:pic>
        <p:nvPicPr>
          <p:cNvPr id="5" name="Picture 4">
            <a:extLst>
              <a:ext uri="{FF2B5EF4-FFF2-40B4-BE49-F238E27FC236}">
                <a16:creationId xmlns:a16="http://schemas.microsoft.com/office/drawing/2014/main" id="{DBE6B1FC-3916-7F47-87D8-A12D1B80FE21}"/>
              </a:ext>
            </a:extLst>
          </p:cNvPr>
          <p:cNvPicPr>
            <a:picLocks noChangeAspect="1"/>
          </p:cNvPicPr>
          <p:nvPr/>
        </p:nvPicPr>
        <p:blipFill>
          <a:blip r:embed="rId2"/>
          <a:stretch>
            <a:fillRect/>
          </a:stretch>
        </p:blipFill>
        <p:spPr>
          <a:xfrm>
            <a:off x="0" y="360902"/>
            <a:ext cx="7023100" cy="3098800"/>
          </a:xfrm>
          <a:prstGeom prst="rect">
            <a:avLst/>
          </a:prstGeom>
        </p:spPr>
      </p:pic>
      <p:pic>
        <p:nvPicPr>
          <p:cNvPr id="6" name="Picture 5">
            <a:extLst>
              <a:ext uri="{FF2B5EF4-FFF2-40B4-BE49-F238E27FC236}">
                <a16:creationId xmlns:a16="http://schemas.microsoft.com/office/drawing/2014/main" id="{5F71E33B-2DE6-8742-8EBC-0F67C1638F8A}"/>
              </a:ext>
            </a:extLst>
          </p:cNvPr>
          <p:cNvPicPr>
            <a:picLocks noChangeAspect="1"/>
          </p:cNvPicPr>
          <p:nvPr/>
        </p:nvPicPr>
        <p:blipFill>
          <a:blip r:embed="rId3"/>
          <a:stretch>
            <a:fillRect/>
          </a:stretch>
        </p:blipFill>
        <p:spPr>
          <a:xfrm>
            <a:off x="2120900" y="1207771"/>
            <a:ext cx="6695098" cy="1911210"/>
          </a:xfrm>
          <a:prstGeom prst="rect">
            <a:avLst/>
          </a:prstGeom>
        </p:spPr>
      </p:pic>
    </p:spTree>
    <p:extLst>
      <p:ext uri="{BB962C8B-B14F-4D97-AF65-F5344CB8AC3E}">
        <p14:creationId xmlns:p14="http://schemas.microsoft.com/office/powerpoint/2010/main" val="75958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Yes, as an exercise, trace the code to convince yourself that the robot will reach destination.</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64</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203548" y="207506"/>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547611" y="1371864"/>
            <a:ext cx="3240838" cy="3520440"/>
          </a:xfrm>
          <a:prstGeom prst="rect">
            <a:avLst/>
          </a:prstGeom>
        </p:spPr>
      </p:pic>
      <p:pic>
        <p:nvPicPr>
          <p:cNvPr id="11" name="Picture 10">
            <a:extLst>
              <a:ext uri="{FF2B5EF4-FFF2-40B4-BE49-F238E27FC236}">
                <a16:creationId xmlns:a16="http://schemas.microsoft.com/office/drawing/2014/main" id="{69463CE7-4495-2946-BD3D-2A2FC6CCCF0E}"/>
              </a:ext>
            </a:extLst>
          </p:cNvPr>
          <p:cNvPicPr>
            <a:picLocks noChangeAspect="1"/>
          </p:cNvPicPr>
          <p:nvPr/>
        </p:nvPicPr>
        <p:blipFill>
          <a:blip r:embed="rId4"/>
          <a:stretch>
            <a:fillRect/>
          </a:stretch>
        </p:blipFill>
        <p:spPr>
          <a:xfrm>
            <a:off x="1553752" y="1756906"/>
            <a:ext cx="2514600" cy="2565400"/>
          </a:xfrm>
          <a:prstGeom prst="rect">
            <a:avLst/>
          </a:prstGeom>
        </p:spPr>
      </p:pic>
    </p:spTree>
    <p:extLst>
      <p:ext uri="{BB962C8B-B14F-4D97-AF65-F5344CB8AC3E}">
        <p14:creationId xmlns:p14="http://schemas.microsoft.com/office/powerpoint/2010/main" val="2343131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a:xfrm>
            <a:off x="628649" y="1521354"/>
            <a:ext cx="8001783" cy="4079876"/>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solidFill>
                <a:srgbClr val="FF0000"/>
              </a:solidFill>
            </a:endParaRPr>
          </a:p>
          <a:p>
            <a:pPr marL="0" indent="0">
              <a:buNone/>
            </a:pPr>
            <a:r>
              <a:rPr lang="en-US" dirty="0">
                <a:solidFill>
                  <a:srgbClr val="FF0000"/>
                </a:solidFill>
              </a:rPr>
              <a:t>Does the code work as intended?</a:t>
            </a:r>
          </a:p>
          <a:p>
            <a:pPr marL="0" indent="0">
              <a:buNone/>
            </a:pPr>
            <a:r>
              <a:rPr lang="en-US" dirty="0">
                <a:solidFill>
                  <a:srgbClr val="FF0000"/>
                </a:solidFill>
              </a:rPr>
              <a:t>No! Robot get stuck in an infinite loop at the top right corner.</a:t>
            </a:r>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65</a:t>
            </a:fld>
            <a:endParaRPr lang="en-US" dirty="0"/>
          </a:p>
        </p:txBody>
      </p:sp>
      <p:pic>
        <p:nvPicPr>
          <p:cNvPr id="9" name="Picture 8">
            <a:extLst>
              <a:ext uri="{FF2B5EF4-FFF2-40B4-BE49-F238E27FC236}">
                <a16:creationId xmlns:a16="http://schemas.microsoft.com/office/drawing/2014/main" id="{9EC6AD7A-58B5-3E4D-A77C-2AC4018A3E65}"/>
              </a:ext>
            </a:extLst>
          </p:cNvPr>
          <p:cNvPicPr>
            <a:picLocks noChangeAspect="1"/>
          </p:cNvPicPr>
          <p:nvPr/>
        </p:nvPicPr>
        <p:blipFill>
          <a:blip r:embed="rId2"/>
          <a:stretch>
            <a:fillRect/>
          </a:stretch>
        </p:blipFill>
        <p:spPr>
          <a:xfrm>
            <a:off x="980162" y="304271"/>
            <a:ext cx="6858000" cy="1549400"/>
          </a:xfrm>
          <a:prstGeom prst="rect">
            <a:avLst/>
          </a:prstGeom>
        </p:spPr>
      </p:pic>
      <p:pic>
        <p:nvPicPr>
          <p:cNvPr id="10" name="Picture 9">
            <a:extLst>
              <a:ext uri="{FF2B5EF4-FFF2-40B4-BE49-F238E27FC236}">
                <a16:creationId xmlns:a16="http://schemas.microsoft.com/office/drawing/2014/main" id="{470AECB9-7583-EC47-8C72-F725A1519DAD}"/>
              </a:ext>
            </a:extLst>
          </p:cNvPr>
          <p:cNvPicPr>
            <a:picLocks noChangeAspect="1"/>
          </p:cNvPicPr>
          <p:nvPr/>
        </p:nvPicPr>
        <p:blipFill>
          <a:blip r:embed="rId3"/>
          <a:stretch>
            <a:fillRect/>
          </a:stretch>
        </p:blipFill>
        <p:spPr>
          <a:xfrm>
            <a:off x="4351748" y="1629569"/>
            <a:ext cx="3238500" cy="3517900"/>
          </a:xfrm>
          <a:prstGeom prst="rect">
            <a:avLst/>
          </a:prstGeom>
        </p:spPr>
      </p:pic>
      <p:pic>
        <p:nvPicPr>
          <p:cNvPr id="5" name="Picture 4">
            <a:extLst>
              <a:ext uri="{FF2B5EF4-FFF2-40B4-BE49-F238E27FC236}">
                <a16:creationId xmlns:a16="http://schemas.microsoft.com/office/drawing/2014/main" id="{AED1616B-F0F2-4E4F-9739-D7FE0637D8B6}"/>
              </a:ext>
            </a:extLst>
          </p:cNvPr>
          <p:cNvPicPr>
            <a:picLocks noChangeAspect="1"/>
          </p:cNvPicPr>
          <p:nvPr/>
        </p:nvPicPr>
        <p:blipFill>
          <a:blip r:embed="rId4"/>
          <a:stretch>
            <a:fillRect/>
          </a:stretch>
        </p:blipFill>
        <p:spPr>
          <a:xfrm>
            <a:off x="1103855" y="1853671"/>
            <a:ext cx="3124200" cy="2590800"/>
          </a:xfrm>
          <a:prstGeom prst="rect">
            <a:avLst/>
          </a:prstGeom>
        </p:spPr>
      </p:pic>
    </p:spTree>
    <p:extLst>
      <p:ext uri="{BB962C8B-B14F-4D97-AF65-F5344CB8AC3E}">
        <p14:creationId xmlns:p14="http://schemas.microsoft.com/office/powerpoint/2010/main" val="155186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A260-B30B-7246-B542-B4A72ABDD0C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338015D-721A-4E4B-8CC3-1E94DF5FE26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72C2AFB-6C4B-3F45-AAA7-AEB9A8BD1FE4}"/>
              </a:ext>
            </a:extLst>
          </p:cNvPr>
          <p:cNvSpPr>
            <a:spLocks noGrp="1"/>
          </p:cNvSpPr>
          <p:nvPr>
            <p:ph type="sldNum" sz="quarter" idx="12"/>
          </p:nvPr>
        </p:nvSpPr>
        <p:spPr/>
        <p:txBody>
          <a:bodyPr/>
          <a:lstStyle/>
          <a:p>
            <a:fld id="{D57F1E4F-1CFF-5643-939E-02111984F565}" type="slidenum">
              <a:rPr lang="en-US" smtClean="0"/>
              <a:t>66</a:t>
            </a:fld>
            <a:endParaRPr lang="en-US" dirty="0"/>
          </a:p>
        </p:txBody>
      </p:sp>
      <p:pic>
        <p:nvPicPr>
          <p:cNvPr id="5" name="Picture 4">
            <a:extLst>
              <a:ext uri="{FF2B5EF4-FFF2-40B4-BE49-F238E27FC236}">
                <a16:creationId xmlns:a16="http://schemas.microsoft.com/office/drawing/2014/main" id="{CB9D680A-DD72-0E4E-A852-E46952B4C240}"/>
              </a:ext>
            </a:extLst>
          </p:cNvPr>
          <p:cNvPicPr>
            <a:picLocks noChangeAspect="1"/>
          </p:cNvPicPr>
          <p:nvPr/>
        </p:nvPicPr>
        <p:blipFill>
          <a:blip r:embed="rId2"/>
          <a:stretch>
            <a:fillRect/>
          </a:stretch>
        </p:blipFill>
        <p:spPr>
          <a:xfrm>
            <a:off x="327642" y="304271"/>
            <a:ext cx="5734956" cy="4581949"/>
          </a:xfrm>
          <a:prstGeom prst="rect">
            <a:avLst/>
          </a:prstGeom>
        </p:spPr>
      </p:pic>
      <p:pic>
        <p:nvPicPr>
          <p:cNvPr id="7" name="Picture 6">
            <a:extLst>
              <a:ext uri="{FF2B5EF4-FFF2-40B4-BE49-F238E27FC236}">
                <a16:creationId xmlns:a16="http://schemas.microsoft.com/office/drawing/2014/main" id="{F073FF49-577A-9448-BC0B-14879EC16F58}"/>
              </a:ext>
            </a:extLst>
          </p:cNvPr>
          <p:cNvPicPr>
            <a:picLocks noChangeAspect="1"/>
          </p:cNvPicPr>
          <p:nvPr/>
        </p:nvPicPr>
        <p:blipFill>
          <a:blip r:embed="rId3"/>
          <a:stretch>
            <a:fillRect/>
          </a:stretch>
        </p:blipFill>
        <p:spPr>
          <a:xfrm>
            <a:off x="6104786" y="1652059"/>
            <a:ext cx="2692400" cy="3644900"/>
          </a:xfrm>
          <a:prstGeom prst="rect">
            <a:avLst/>
          </a:prstGeom>
        </p:spPr>
      </p:pic>
      <p:pic>
        <p:nvPicPr>
          <p:cNvPr id="8" name="Picture 7">
            <a:extLst>
              <a:ext uri="{FF2B5EF4-FFF2-40B4-BE49-F238E27FC236}">
                <a16:creationId xmlns:a16="http://schemas.microsoft.com/office/drawing/2014/main" id="{2B780B80-BD31-C546-9B8F-C7C8876CF5DB}"/>
              </a:ext>
            </a:extLst>
          </p:cNvPr>
          <p:cNvPicPr>
            <a:picLocks noChangeAspect="1"/>
          </p:cNvPicPr>
          <p:nvPr/>
        </p:nvPicPr>
        <p:blipFill>
          <a:blip r:embed="rId4"/>
          <a:stretch>
            <a:fillRect/>
          </a:stretch>
        </p:blipFill>
        <p:spPr>
          <a:xfrm>
            <a:off x="3778250" y="1701800"/>
            <a:ext cx="1587500" cy="2311400"/>
          </a:xfrm>
          <a:prstGeom prst="rect">
            <a:avLst/>
          </a:prstGeom>
        </p:spPr>
      </p:pic>
    </p:spTree>
    <p:extLst>
      <p:ext uri="{BB962C8B-B14F-4D97-AF65-F5344CB8AC3E}">
        <p14:creationId xmlns:p14="http://schemas.microsoft.com/office/powerpoint/2010/main" val="46305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67</a:t>
            </a:fld>
            <a:endParaRPr lang="en-US" dirty="0"/>
          </a:p>
        </p:txBody>
      </p:sp>
      <p:pic>
        <p:nvPicPr>
          <p:cNvPr id="5" name="Picture 4">
            <a:extLst>
              <a:ext uri="{FF2B5EF4-FFF2-40B4-BE49-F238E27FC236}">
                <a16:creationId xmlns:a16="http://schemas.microsoft.com/office/drawing/2014/main" id="{2C9239E4-8BA2-764C-99C5-D11109FF1CFF}"/>
              </a:ext>
            </a:extLst>
          </p:cNvPr>
          <p:cNvPicPr>
            <a:picLocks noChangeAspect="1"/>
          </p:cNvPicPr>
          <p:nvPr/>
        </p:nvPicPr>
        <p:blipFill>
          <a:blip r:embed="rId2"/>
          <a:stretch>
            <a:fillRect/>
          </a:stretch>
        </p:blipFill>
        <p:spPr>
          <a:xfrm>
            <a:off x="349250" y="567531"/>
            <a:ext cx="7137400" cy="4724400"/>
          </a:xfrm>
          <a:prstGeom prst="rect">
            <a:avLst/>
          </a:prstGeom>
        </p:spPr>
      </p:pic>
      <p:pic>
        <p:nvPicPr>
          <p:cNvPr id="6" name="Picture 5">
            <a:extLst>
              <a:ext uri="{FF2B5EF4-FFF2-40B4-BE49-F238E27FC236}">
                <a16:creationId xmlns:a16="http://schemas.microsoft.com/office/drawing/2014/main" id="{2A2EF63C-5553-DA41-9E0E-3B55E66B0E46}"/>
              </a:ext>
            </a:extLst>
          </p:cNvPr>
          <p:cNvPicPr>
            <a:picLocks noChangeAspect="1"/>
          </p:cNvPicPr>
          <p:nvPr/>
        </p:nvPicPr>
        <p:blipFill>
          <a:blip r:embed="rId3"/>
          <a:stretch>
            <a:fillRect/>
          </a:stretch>
        </p:blipFill>
        <p:spPr>
          <a:xfrm>
            <a:off x="3778250" y="1701800"/>
            <a:ext cx="1587500" cy="2311400"/>
          </a:xfrm>
          <a:prstGeom prst="rect">
            <a:avLst/>
          </a:prstGeom>
        </p:spPr>
      </p:pic>
      <p:pic>
        <p:nvPicPr>
          <p:cNvPr id="7" name="Picture 6">
            <a:extLst>
              <a:ext uri="{FF2B5EF4-FFF2-40B4-BE49-F238E27FC236}">
                <a16:creationId xmlns:a16="http://schemas.microsoft.com/office/drawing/2014/main" id="{2E7B69B2-4750-954E-B514-3C2E9614907B}"/>
              </a:ext>
            </a:extLst>
          </p:cNvPr>
          <p:cNvPicPr>
            <a:picLocks noChangeAspect="1"/>
          </p:cNvPicPr>
          <p:nvPr/>
        </p:nvPicPr>
        <p:blipFill>
          <a:blip r:embed="rId4"/>
          <a:stretch>
            <a:fillRect/>
          </a:stretch>
        </p:blipFill>
        <p:spPr>
          <a:xfrm>
            <a:off x="5645150" y="1804061"/>
            <a:ext cx="2755900" cy="3060700"/>
          </a:xfrm>
          <a:prstGeom prst="rect">
            <a:avLst/>
          </a:prstGeom>
        </p:spPr>
      </p:pic>
      <p:pic>
        <p:nvPicPr>
          <p:cNvPr id="8" name="Picture 7">
            <a:extLst>
              <a:ext uri="{FF2B5EF4-FFF2-40B4-BE49-F238E27FC236}">
                <a16:creationId xmlns:a16="http://schemas.microsoft.com/office/drawing/2014/main" id="{6D15B37F-C555-BA4B-99D7-5DF372B7AF99}"/>
              </a:ext>
            </a:extLst>
          </p:cNvPr>
          <p:cNvPicPr>
            <a:picLocks noChangeAspect="1"/>
          </p:cNvPicPr>
          <p:nvPr/>
        </p:nvPicPr>
        <p:blipFill>
          <a:blip r:embed="rId5"/>
          <a:stretch>
            <a:fillRect/>
          </a:stretch>
        </p:blipFill>
        <p:spPr>
          <a:xfrm>
            <a:off x="5651500" y="1799033"/>
            <a:ext cx="1549400" cy="546100"/>
          </a:xfrm>
          <a:prstGeom prst="rect">
            <a:avLst/>
          </a:prstGeom>
        </p:spPr>
      </p:pic>
    </p:spTree>
    <p:extLst>
      <p:ext uri="{BB962C8B-B14F-4D97-AF65-F5344CB8AC3E}">
        <p14:creationId xmlns:p14="http://schemas.microsoft.com/office/powerpoint/2010/main" val="2919397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68</a:t>
            </a:fld>
            <a:endParaRPr lang="en-US" dirty="0"/>
          </a:p>
        </p:txBody>
      </p:sp>
      <p:pic>
        <p:nvPicPr>
          <p:cNvPr id="5" name="Picture 4">
            <a:extLst>
              <a:ext uri="{FF2B5EF4-FFF2-40B4-BE49-F238E27FC236}">
                <a16:creationId xmlns:a16="http://schemas.microsoft.com/office/drawing/2014/main" id="{76796C52-B645-284F-9B0E-5A21F8F9BA11}"/>
              </a:ext>
            </a:extLst>
          </p:cNvPr>
          <p:cNvPicPr>
            <a:picLocks noChangeAspect="1"/>
          </p:cNvPicPr>
          <p:nvPr/>
        </p:nvPicPr>
        <p:blipFill>
          <a:blip r:embed="rId2"/>
          <a:stretch>
            <a:fillRect/>
          </a:stretch>
        </p:blipFill>
        <p:spPr>
          <a:xfrm>
            <a:off x="1179187" y="113769"/>
            <a:ext cx="7049370" cy="3626115"/>
          </a:xfrm>
          <a:prstGeom prst="rect">
            <a:avLst/>
          </a:prstGeom>
        </p:spPr>
      </p:pic>
      <p:pic>
        <p:nvPicPr>
          <p:cNvPr id="6" name="Picture 5">
            <a:extLst>
              <a:ext uri="{FF2B5EF4-FFF2-40B4-BE49-F238E27FC236}">
                <a16:creationId xmlns:a16="http://schemas.microsoft.com/office/drawing/2014/main" id="{C19AE137-BAD6-6B4A-9FCD-404A8DACD7A7}"/>
              </a:ext>
            </a:extLst>
          </p:cNvPr>
          <p:cNvPicPr>
            <a:picLocks noChangeAspect="1"/>
          </p:cNvPicPr>
          <p:nvPr/>
        </p:nvPicPr>
        <p:blipFill>
          <a:blip r:embed="rId3"/>
          <a:stretch>
            <a:fillRect/>
          </a:stretch>
        </p:blipFill>
        <p:spPr>
          <a:xfrm>
            <a:off x="904830" y="3961075"/>
            <a:ext cx="7483415" cy="1049335"/>
          </a:xfrm>
          <a:prstGeom prst="rect">
            <a:avLst/>
          </a:prstGeom>
        </p:spPr>
      </p:pic>
    </p:spTree>
    <p:extLst>
      <p:ext uri="{BB962C8B-B14F-4D97-AF65-F5344CB8AC3E}">
        <p14:creationId xmlns:p14="http://schemas.microsoft.com/office/powerpoint/2010/main" val="10631047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EBA2-EE00-4946-BE8D-25100A79DE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ED742-4571-2643-AD20-22631FFFAD5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9730A606-CE56-2140-A838-7AD431DC70F0}"/>
              </a:ext>
            </a:extLst>
          </p:cNvPr>
          <p:cNvSpPr>
            <a:spLocks noGrp="1"/>
          </p:cNvSpPr>
          <p:nvPr>
            <p:ph type="sldNum" sz="quarter" idx="12"/>
          </p:nvPr>
        </p:nvSpPr>
        <p:spPr/>
        <p:txBody>
          <a:bodyPr/>
          <a:lstStyle/>
          <a:p>
            <a:fld id="{D57F1E4F-1CFF-5643-939E-02111984F565}" type="slidenum">
              <a:rPr lang="en-US" smtClean="0"/>
              <a:t>69</a:t>
            </a:fld>
            <a:endParaRPr lang="en-US" dirty="0"/>
          </a:p>
        </p:txBody>
      </p:sp>
      <p:pic>
        <p:nvPicPr>
          <p:cNvPr id="5" name="Picture 4">
            <a:extLst>
              <a:ext uri="{FF2B5EF4-FFF2-40B4-BE49-F238E27FC236}">
                <a16:creationId xmlns:a16="http://schemas.microsoft.com/office/drawing/2014/main" id="{7D99EFEE-5A3C-9745-88A6-00922D2D0606}"/>
              </a:ext>
            </a:extLst>
          </p:cNvPr>
          <p:cNvPicPr>
            <a:picLocks noChangeAspect="1"/>
          </p:cNvPicPr>
          <p:nvPr/>
        </p:nvPicPr>
        <p:blipFill>
          <a:blip r:embed="rId2"/>
          <a:stretch>
            <a:fillRect/>
          </a:stretch>
        </p:blipFill>
        <p:spPr>
          <a:xfrm>
            <a:off x="247650" y="304271"/>
            <a:ext cx="7239000" cy="787400"/>
          </a:xfrm>
          <a:prstGeom prst="rect">
            <a:avLst/>
          </a:prstGeom>
        </p:spPr>
      </p:pic>
      <p:pic>
        <p:nvPicPr>
          <p:cNvPr id="6" name="Picture 5">
            <a:extLst>
              <a:ext uri="{FF2B5EF4-FFF2-40B4-BE49-F238E27FC236}">
                <a16:creationId xmlns:a16="http://schemas.microsoft.com/office/drawing/2014/main" id="{DDF0D4E9-740B-CE42-9901-D275F4ACFB7D}"/>
              </a:ext>
            </a:extLst>
          </p:cNvPr>
          <p:cNvPicPr>
            <a:picLocks noChangeAspect="1"/>
          </p:cNvPicPr>
          <p:nvPr/>
        </p:nvPicPr>
        <p:blipFill>
          <a:blip r:embed="rId3"/>
          <a:stretch>
            <a:fillRect/>
          </a:stretch>
        </p:blipFill>
        <p:spPr>
          <a:xfrm>
            <a:off x="247650" y="1241161"/>
            <a:ext cx="6997700" cy="1193800"/>
          </a:xfrm>
          <a:prstGeom prst="rect">
            <a:avLst/>
          </a:prstGeom>
        </p:spPr>
      </p:pic>
      <p:pic>
        <p:nvPicPr>
          <p:cNvPr id="7" name="Picture 6">
            <a:extLst>
              <a:ext uri="{FF2B5EF4-FFF2-40B4-BE49-F238E27FC236}">
                <a16:creationId xmlns:a16="http://schemas.microsoft.com/office/drawing/2014/main" id="{4613433B-1136-564D-AA84-C5839A31BB5B}"/>
              </a:ext>
            </a:extLst>
          </p:cNvPr>
          <p:cNvPicPr>
            <a:picLocks noChangeAspect="1"/>
          </p:cNvPicPr>
          <p:nvPr/>
        </p:nvPicPr>
        <p:blipFill>
          <a:blip r:embed="rId4"/>
          <a:stretch>
            <a:fillRect/>
          </a:stretch>
        </p:blipFill>
        <p:spPr>
          <a:xfrm>
            <a:off x="404747" y="2365111"/>
            <a:ext cx="5829300" cy="800100"/>
          </a:xfrm>
          <a:prstGeom prst="rect">
            <a:avLst/>
          </a:prstGeom>
        </p:spPr>
      </p:pic>
      <p:pic>
        <p:nvPicPr>
          <p:cNvPr id="8" name="Picture 7">
            <a:extLst>
              <a:ext uri="{FF2B5EF4-FFF2-40B4-BE49-F238E27FC236}">
                <a16:creationId xmlns:a16="http://schemas.microsoft.com/office/drawing/2014/main" id="{EBE2A526-0304-7A48-B615-9BE8FDCBFDDF}"/>
              </a:ext>
            </a:extLst>
          </p:cNvPr>
          <p:cNvPicPr>
            <a:picLocks noChangeAspect="1"/>
          </p:cNvPicPr>
          <p:nvPr/>
        </p:nvPicPr>
        <p:blipFill>
          <a:blip r:embed="rId5"/>
          <a:stretch>
            <a:fillRect/>
          </a:stretch>
        </p:blipFill>
        <p:spPr>
          <a:xfrm>
            <a:off x="404747" y="3391165"/>
            <a:ext cx="7188200" cy="1066800"/>
          </a:xfrm>
          <a:prstGeom prst="rect">
            <a:avLst/>
          </a:prstGeom>
        </p:spPr>
      </p:pic>
    </p:spTree>
    <p:extLst>
      <p:ext uri="{BB962C8B-B14F-4D97-AF65-F5344CB8AC3E}">
        <p14:creationId xmlns:p14="http://schemas.microsoft.com/office/powerpoint/2010/main" val="112668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Please read Chapter 2: Big Idea 1: Creative Development. of the AP Barron's book. The following slides provide a summary of the material covered in this chapter. </a:t>
            </a:r>
          </a:p>
          <a:p>
            <a:pPr marL="0" indent="0">
              <a:buNone/>
            </a:pPr>
            <a:endParaRPr lang="en-US" dirty="0"/>
          </a:p>
          <a:p>
            <a:pPr marL="0" indent="0">
              <a:buNone/>
            </a:pPr>
            <a:r>
              <a:rPr lang="en-US" dirty="0"/>
              <a:t>A </a:t>
            </a:r>
            <a:r>
              <a:rPr lang="en-US" b="1" dirty="0"/>
              <a:t>computing innovation </a:t>
            </a:r>
            <a:r>
              <a:rPr lang="en-US" dirty="0"/>
              <a:t>includes a program as an integral part of its function. </a:t>
            </a:r>
          </a:p>
          <a:p>
            <a:pPr marL="0" indent="0">
              <a:buNone/>
            </a:pPr>
            <a:r>
              <a:rPr lang="en-US" dirty="0"/>
              <a:t>A computing innovation can be physical (e.g., self-driving car), nonphysical computing software (e.g., picture editing software),or a nonphysical computing concept (e.g., e-commerce). </a:t>
            </a:r>
          </a:p>
          <a:p>
            <a:pPr marL="0" indent="0">
              <a:buNone/>
            </a:pPr>
            <a:endParaRPr lang="en-US" dirty="0"/>
          </a:p>
          <a:p>
            <a:pPr marL="0" indent="0">
              <a:buNone/>
            </a:pPr>
            <a:r>
              <a:rPr lang="en-US" dirty="0"/>
              <a:t>﻿Hardware is the physical components of a computing device, while software is the instructions in a programming language to the computing device. A computing innovation can have hardware components. However, the computing innovation is about the software, not the hardware.</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4133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F685D-4E97-3F4B-B208-BC6ABCBD76D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03D9AF4-CD64-DD4B-BF55-28F2A337D450}"/>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is the output?</a:t>
            </a:r>
          </a:p>
          <a:p>
            <a:pPr marL="0" indent="0">
              <a:buNone/>
            </a:pPr>
            <a:r>
              <a:rPr lang="en-US" dirty="0"/>
              <a:t>Answer: Empty list, a number cannot be both even and odd. No number is appended to list2. </a:t>
            </a:r>
          </a:p>
        </p:txBody>
      </p:sp>
      <p:sp>
        <p:nvSpPr>
          <p:cNvPr id="4" name="Slide Number Placeholder 3">
            <a:extLst>
              <a:ext uri="{FF2B5EF4-FFF2-40B4-BE49-F238E27FC236}">
                <a16:creationId xmlns:a16="http://schemas.microsoft.com/office/drawing/2014/main" id="{F346C935-437E-E247-A22B-D81991FA5B32}"/>
              </a:ext>
            </a:extLst>
          </p:cNvPr>
          <p:cNvSpPr>
            <a:spLocks noGrp="1"/>
          </p:cNvSpPr>
          <p:nvPr>
            <p:ph type="sldNum" sz="quarter" idx="12"/>
          </p:nvPr>
        </p:nvSpPr>
        <p:spPr/>
        <p:txBody>
          <a:bodyPr/>
          <a:lstStyle/>
          <a:p>
            <a:fld id="{D57F1E4F-1CFF-5643-939E-02111984F565}" type="slidenum">
              <a:rPr lang="en-US" smtClean="0"/>
              <a:t>70</a:t>
            </a:fld>
            <a:endParaRPr lang="en-US" dirty="0"/>
          </a:p>
        </p:txBody>
      </p:sp>
      <p:pic>
        <p:nvPicPr>
          <p:cNvPr id="5" name="Picture 4">
            <a:extLst>
              <a:ext uri="{FF2B5EF4-FFF2-40B4-BE49-F238E27FC236}">
                <a16:creationId xmlns:a16="http://schemas.microsoft.com/office/drawing/2014/main" id="{B3E5530E-CEAB-6346-951D-FCA5BFF6901A}"/>
              </a:ext>
            </a:extLst>
          </p:cNvPr>
          <p:cNvPicPr>
            <a:picLocks noChangeAspect="1"/>
          </p:cNvPicPr>
          <p:nvPr/>
        </p:nvPicPr>
        <p:blipFill>
          <a:blip r:embed="rId2"/>
          <a:stretch>
            <a:fillRect/>
          </a:stretch>
        </p:blipFill>
        <p:spPr>
          <a:xfrm>
            <a:off x="1212849" y="113769"/>
            <a:ext cx="5851829" cy="4038187"/>
          </a:xfrm>
          <a:prstGeom prst="rect">
            <a:avLst/>
          </a:prstGeom>
        </p:spPr>
      </p:pic>
    </p:spTree>
    <p:extLst>
      <p:ext uri="{BB962C8B-B14F-4D97-AF65-F5344CB8AC3E}">
        <p14:creationId xmlns:p14="http://schemas.microsoft.com/office/powerpoint/2010/main" val="30645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25B33-0E45-F042-BAD8-84E2D29F87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EF3E2F-FF3D-5E4E-AA04-9DC12749700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2E1A55A-3773-BE41-B0B2-355E931BE079}"/>
              </a:ext>
            </a:extLst>
          </p:cNvPr>
          <p:cNvSpPr>
            <a:spLocks noGrp="1"/>
          </p:cNvSpPr>
          <p:nvPr>
            <p:ph type="sldNum" sz="quarter" idx="12"/>
          </p:nvPr>
        </p:nvSpPr>
        <p:spPr/>
        <p:txBody>
          <a:bodyPr/>
          <a:lstStyle/>
          <a:p>
            <a:fld id="{D57F1E4F-1CFF-5643-939E-02111984F565}" type="slidenum">
              <a:rPr lang="en-US" smtClean="0"/>
              <a:t>71</a:t>
            </a:fld>
            <a:endParaRPr lang="en-US" dirty="0"/>
          </a:p>
        </p:txBody>
      </p:sp>
      <p:pic>
        <p:nvPicPr>
          <p:cNvPr id="5" name="Picture 4">
            <a:extLst>
              <a:ext uri="{FF2B5EF4-FFF2-40B4-BE49-F238E27FC236}">
                <a16:creationId xmlns:a16="http://schemas.microsoft.com/office/drawing/2014/main" id="{0B9B50FB-A52F-A44C-99B9-4CEDC8785BF6}"/>
              </a:ext>
            </a:extLst>
          </p:cNvPr>
          <p:cNvPicPr>
            <a:picLocks noChangeAspect="1"/>
          </p:cNvPicPr>
          <p:nvPr/>
        </p:nvPicPr>
        <p:blipFill>
          <a:blip r:embed="rId2"/>
          <a:stretch>
            <a:fillRect/>
          </a:stretch>
        </p:blipFill>
        <p:spPr>
          <a:xfrm>
            <a:off x="409445" y="448936"/>
            <a:ext cx="6972300" cy="3263900"/>
          </a:xfrm>
          <a:prstGeom prst="rect">
            <a:avLst/>
          </a:prstGeom>
        </p:spPr>
      </p:pic>
    </p:spTree>
    <p:extLst>
      <p:ext uri="{BB962C8B-B14F-4D97-AF65-F5344CB8AC3E}">
        <p14:creationId xmlns:p14="http://schemas.microsoft.com/office/powerpoint/2010/main" val="5097458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71A6-3A0C-C047-B506-FDF8493260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4C3881-7A59-8143-8133-E955F3A1C3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15250DD-9C98-7F4B-9213-38EDEA79BDDC}"/>
              </a:ext>
            </a:extLst>
          </p:cNvPr>
          <p:cNvSpPr>
            <a:spLocks noGrp="1"/>
          </p:cNvSpPr>
          <p:nvPr>
            <p:ph type="sldNum" sz="quarter" idx="12"/>
          </p:nvPr>
        </p:nvSpPr>
        <p:spPr/>
        <p:txBody>
          <a:bodyPr/>
          <a:lstStyle/>
          <a:p>
            <a:fld id="{D57F1E4F-1CFF-5643-939E-02111984F565}" type="slidenum">
              <a:rPr lang="en-US" smtClean="0"/>
              <a:t>72</a:t>
            </a:fld>
            <a:endParaRPr lang="en-US" dirty="0"/>
          </a:p>
        </p:txBody>
      </p:sp>
      <p:pic>
        <p:nvPicPr>
          <p:cNvPr id="5" name="Picture 4">
            <a:extLst>
              <a:ext uri="{FF2B5EF4-FFF2-40B4-BE49-F238E27FC236}">
                <a16:creationId xmlns:a16="http://schemas.microsoft.com/office/drawing/2014/main" id="{21D02DE6-71B6-B245-A73C-F0F0EF936423}"/>
              </a:ext>
            </a:extLst>
          </p:cNvPr>
          <p:cNvPicPr>
            <a:picLocks noChangeAspect="1"/>
          </p:cNvPicPr>
          <p:nvPr/>
        </p:nvPicPr>
        <p:blipFill>
          <a:blip r:embed="rId2"/>
          <a:stretch>
            <a:fillRect/>
          </a:stretch>
        </p:blipFill>
        <p:spPr>
          <a:xfrm>
            <a:off x="-1" y="200553"/>
            <a:ext cx="8672217" cy="1619229"/>
          </a:xfrm>
          <a:prstGeom prst="rect">
            <a:avLst/>
          </a:prstGeom>
        </p:spPr>
      </p:pic>
      <p:pic>
        <p:nvPicPr>
          <p:cNvPr id="6" name="Picture 5">
            <a:extLst>
              <a:ext uri="{FF2B5EF4-FFF2-40B4-BE49-F238E27FC236}">
                <a16:creationId xmlns:a16="http://schemas.microsoft.com/office/drawing/2014/main" id="{18571DD6-EE9C-EA49-91B0-84D3F8D283A9}"/>
              </a:ext>
            </a:extLst>
          </p:cNvPr>
          <p:cNvPicPr>
            <a:picLocks noChangeAspect="1"/>
          </p:cNvPicPr>
          <p:nvPr/>
        </p:nvPicPr>
        <p:blipFill>
          <a:blip r:embed="rId3"/>
          <a:stretch>
            <a:fillRect/>
          </a:stretch>
        </p:blipFill>
        <p:spPr>
          <a:xfrm>
            <a:off x="180496" y="2146193"/>
            <a:ext cx="6693127" cy="2376436"/>
          </a:xfrm>
          <a:prstGeom prst="rect">
            <a:avLst/>
          </a:prstGeom>
        </p:spPr>
      </p:pic>
    </p:spTree>
    <p:extLst>
      <p:ext uri="{BB962C8B-B14F-4D97-AF65-F5344CB8AC3E}">
        <p14:creationId xmlns:p14="http://schemas.microsoft.com/office/powerpoint/2010/main" val="25487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A7AEF-5DFF-DE4B-AB7D-FCB78C3BA9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9F63C40-C1B9-5E43-822C-1EE1EE79D94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861617E-651C-1F47-870A-49C39AFB61CE}"/>
              </a:ext>
            </a:extLst>
          </p:cNvPr>
          <p:cNvSpPr>
            <a:spLocks noGrp="1"/>
          </p:cNvSpPr>
          <p:nvPr>
            <p:ph type="sldNum" sz="quarter" idx="12"/>
          </p:nvPr>
        </p:nvSpPr>
        <p:spPr/>
        <p:txBody>
          <a:bodyPr/>
          <a:lstStyle/>
          <a:p>
            <a:fld id="{D57F1E4F-1CFF-5643-939E-02111984F565}" type="slidenum">
              <a:rPr lang="en-US" smtClean="0"/>
              <a:t>73</a:t>
            </a:fld>
            <a:endParaRPr lang="en-US" dirty="0"/>
          </a:p>
        </p:txBody>
      </p:sp>
      <p:pic>
        <p:nvPicPr>
          <p:cNvPr id="6" name="Picture 5">
            <a:extLst>
              <a:ext uri="{FF2B5EF4-FFF2-40B4-BE49-F238E27FC236}">
                <a16:creationId xmlns:a16="http://schemas.microsoft.com/office/drawing/2014/main" id="{6F1F2B09-4410-0841-93E4-6C961300BD57}"/>
              </a:ext>
            </a:extLst>
          </p:cNvPr>
          <p:cNvPicPr>
            <a:picLocks noChangeAspect="1"/>
          </p:cNvPicPr>
          <p:nvPr/>
        </p:nvPicPr>
        <p:blipFill>
          <a:blip r:embed="rId2"/>
          <a:stretch>
            <a:fillRect/>
          </a:stretch>
        </p:blipFill>
        <p:spPr>
          <a:xfrm>
            <a:off x="342900" y="811081"/>
            <a:ext cx="8458200" cy="1308100"/>
          </a:xfrm>
          <a:prstGeom prst="rect">
            <a:avLst/>
          </a:prstGeom>
        </p:spPr>
      </p:pic>
      <p:pic>
        <p:nvPicPr>
          <p:cNvPr id="7" name="Picture 6">
            <a:extLst>
              <a:ext uri="{FF2B5EF4-FFF2-40B4-BE49-F238E27FC236}">
                <a16:creationId xmlns:a16="http://schemas.microsoft.com/office/drawing/2014/main" id="{60A1C59E-17E2-2E43-A009-A2F1494FED43}"/>
              </a:ext>
            </a:extLst>
          </p:cNvPr>
          <p:cNvPicPr>
            <a:picLocks noChangeAspect="1"/>
          </p:cNvPicPr>
          <p:nvPr/>
        </p:nvPicPr>
        <p:blipFill>
          <a:blip r:embed="rId3"/>
          <a:stretch>
            <a:fillRect/>
          </a:stretch>
        </p:blipFill>
        <p:spPr>
          <a:xfrm>
            <a:off x="342900" y="2625991"/>
            <a:ext cx="8255000" cy="1854200"/>
          </a:xfrm>
          <a:prstGeom prst="rect">
            <a:avLst/>
          </a:prstGeom>
        </p:spPr>
      </p:pic>
    </p:spTree>
    <p:extLst>
      <p:ext uri="{BB962C8B-B14F-4D97-AF65-F5344CB8AC3E}">
        <p14:creationId xmlns:p14="http://schemas.microsoft.com/office/powerpoint/2010/main" val="149938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6DBCA-DEB9-C04B-878F-BA536C8106B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8D1B58-6C5E-A743-BAF8-11981FD0762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C7F0125-3355-F344-9DC2-8A64FFF96399}"/>
              </a:ext>
            </a:extLst>
          </p:cNvPr>
          <p:cNvSpPr>
            <a:spLocks noGrp="1"/>
          </p:cNvSpPr>
          <p:nvPr>
            <p:ph type="sldNum" sz="quarter" idx="12"/>
          </p:nvPr>
        </p:nvSpPr>
        <p:spPr/>
        <p:txBody>
          <a:bodyPr/>
          <a:lstStyle/>
          <a:p>
            <a:fld id="{D57F1E4F-1CFF-5643-939E-02111984F565}" type="slidenum">
              <a:rPr lang="en-US" smtClean="0"/>
              <a:t>74</a:t>
            </a:fld>
            <a:endParaRPr lang="en-US" dirty="0"/>
          </a:p>
        </p:txBody>
      </p:sp>
      <p:pic>
        <p:nvPicPr>
          <p:cNvPr id="5" name="Picture 4">
            <a:extLst>
              <a:ext uri="{FF2B5EF4-FFF2-40B4-BE49-F238E27FC236}">
                <a16:creationId xmlns:a16="http://schemas.microsoft.com/office/drawing/2014/main" id="{FD22C92A-6245-B143-98CC-C11EBC9D986A}"/>
              </a:ext>
            </a:extLst>
          </p:cNvPr>
          <p:cNvPicPr>
            <a:picLocks noChangeAspect="1"/>
          </p:cNvPicPr>
          <p:nvPr/>
        </p:nvPicPr>
        <p:blipFill>
          <a:blip r:embed="rId2"/>
          <a:stretch>
            <a:fillRect/>
          </a:stretch>
        </p:blipFill>
        <p:spPr>
          <a:xfrm>
            <a:off x="476859" y="856589"/>
            <a:ext cx="7188200" cy="2768600"/>
          </a:xfrm>
          <a:prstGeom prst="rect">
            <a:avLst/>
          </a:prstGeom>
        </p:spPr>
      </p:pic>
    </p:spTree>
    <p:extLst>
      <p:ext uri="{BB962C8B-B14F-4D97-AF65-F5344CB8AC3E}">
        <p14:creationId xmlns:p14="http://schemas.microsoft.com/office/powerpoint/2010/main" val="41546524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32B5C-B13A-B847-A68F-3B97ADB15B4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21638F-6C35-0A4A-9B34-C3E55AF0FA50}"/>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25326A8-AA33-9246-821A-67EB200B6602}"/>
              </a:ext>
            </a:extLst>
          </p:cNvPr>
          <p:cNvSpPr>
            <a:spLocks noGrp="1"/>
          </p:cNvSpPr>
          <p:nvPr>
            <p:ph type="sldNum" sz="quarter" idx="12"/>
          </p:nvPr>
        </p:nvSpPr>
        <p:spPr/>
        <p:txBody>
          <a:bodyPr/>
          <a:lstStyle/>
          <a:p>
            <a:fld id="{D57F1E4F-1CFF-5643-939E-02111984F565}" type="slidenum">
              <a:rPr lang="en-US" smtClean="0"/>
              <a:t>75</a:t>
            </a:fld>
            <a:endParaRPr lang="en-US" dirty="0"/>
          </a:p>
        </p:txBody>
      </p:sp>
      <p:pic>
        <p:nvPicPr>
          <p:cNvPr id="5" name="Picture 4">
            <a:extLst>
              <a:ext uri="{FF2B5EF4-FFF2-40B4-BE49-F238E27FC236}">
                <a16:creationId xmlns:a16="http://schemas.microsoft.com/office/drawing/2014/main" id="{58C141FE-53D7-3343-BB1F-EE294018FE3C}"/>
              </a:ext>
            </a:extLst>
          </p:cNvPr>
          <p:cNvPicPr>
            <a:picLocks noChangeAspect="1"/>
          </p:cNvPicPr>
          <p:nvPr/>
        </p:nvPicPr>
        <p:blipFill>
          <a:blip r:embed="rId2"/>
          <a:stretch>
            <a:fillRect/>
          </a:stretch>
        </p:blipFill>
        <p:spPr>
          <a:xfrm>
            <a:off x="425450" y="113769"/>
            <a:ext cx="7923734" cy="3334809"/>
          </a:xfrm>
          <a:prstGeom prst="rect">
            <a:avLst/>
          </a:prstGeom>
        </p:spPr>
      </p:pic>
      <p:pic>
        <p:nvPicPr>
          <p:cNvPr id="6" name="Picture 5">
            <a:extLst>
              <a:ext uri="{FF2B5EF4-FFF2-40B4-BE49-F238E27FC236}">
                <a16:creationId xmlns:a16="http://schemas.microsoft.com/office/drawing/2014/main" id="{76F39EB2-6D66-854B-B080-61F686B36D20}"/>
              </a:ext>
            </a:extLst>
          </p:cNvPr>
          <p:cNvPicPr>
            <a:picLocks noChangeAspect="1"/>
          </p:cNvPicPr>
          <p:nvPr/>
        </p:nvPicPr>
        <p:blipFill>
          <a:blip r:embed="rId3"/>
          <a:stretch>
            <a:fillRect/>
          </a:stretch>
        </p:blipFill>
        <p:spPr>
          <a:xfrm>
            <a:off x="425450" y="3448578"/>
            <a:ext cx="7655394" cy="1661847"/>
          </a:xfrm>
          <a:prstGeom prst="rect">
            <a:avLst/>
          </a:prstGeom>
        </p:spPr>
      </p:pic>
    </p:spTree>
    <p:extLst>
      <p:ext uri="{BB962C8B-B14F-4D97-AF65-F5344CB8AC3E}">
        <p14:creationId xmlns:p14="http://schemas.microsoft.com/office/powerpoint/2010/main" val="4264445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5377-CFF0-F047-B480-FEE093D5D6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112D52D-6BDF-334E-A537-810952880C4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50CFCC54-3A4A-244D-878E-CA03996946ED}"/>
              </a:ext>
            </a:extLst>
          </p:cNvPr>
          <p:cNvSpPr>
            <a:spLocks noGrp="1"/>
          </p:cNvSpPr>
          <p:nvPr>
            <p:ph type="sldNum" sz="quarter" idx="12"/>
          </p:nvPr>
        </p:nvSpPr>
        <p:spPr/>
        <p:txBody>
          <a:bodyPr/>
          <a:lstStyle/>
          <a:p>
            <a:fld id="{D57F1E4F-1CFF-5643-939E-02111984F565}" type="slidenum">
              <a:rPr lang="en-US" smtClean="0"/>
              <a:t>76</a:t>
            </a:fld>
            <a:endParaRPr lang="en-US" dirty="0"/>
          </a:p>
        </p:txBody>
      </p:sp>
      <p:pic>
        <p:nvPicPr>
          <p:cNvPr id="5" name="Picture 4">
            <a:extLst>
              <a:ext uri="{FF2B5EF4-FFF2-40B4-BE49-F238E27FC236}">
                <a16:creationId xmlns:a16="http://schemas.microsoft.com/office/drawing/2014/main" id="{EA58E04D-0023-7F43-B9A3-78C7AD7A2310}"/>
              </a:ext>
            </a:extLst>
          </p:cNvPr>
          <p:cNvPicPr>
            <a:picLocks noChangeAspect="1"/>
          </p:cNvPicPr>
          <p:nvPr/>
        </p:nvPicPr>
        <p:blipFill>
          <a:blip r:embed="rId2"/>
          <a:stretch>
            <a:fillRect/>
          </a:stretch>
        </p:blipFill>
        <p:spPr>
          <a:xfrm>
            <a:off x="312020" y="304271"/>
            <a:ext cx="6565900" cy="622300"/>
          </a:xfrm>
          <a:prstGeom prst="rect">
            <a:avLst/>
          </a:prstGeom>
        </p:spPr>
      </p:pic>
      <p:pic>
        <p:nvPicPr>
          <p:cNvPr id="6" name="Picture 5">
            <a:extLst>
              <a:ext uri="{FF2B5EF4-FFF2-40B4-BE49-F238E27FC236}">
                <a16:creationId xmlns:a16="http://schemas.microsoft.com/office/drawing/2014/main" id="{9A2F41B9-C8A5-FF47-AE48-7429CDD467F9}"/>
              </a:ext>
            </a:extLst>
          </p:cNvPr>
          <p:cNvPicPr>
            <a:picLocks noChangeAspect="1"/>
          </p:cNvPicPr>
          <p:nvPr/>
        </p:nvPicPr>
        <p:blipFill>
          <a:blip r:embed="rId3"/>
          <a:stretch>
            <a:fillRect/>
          </a:stretch>
        </p:blipFill>
        <p:spPr>
          <a:xfrm>
            <a:off x="485297" y="1076061"/>
            <a:ext cx="6870700" cy="3111500"/>
          </a:xfrm>
          <a:prstGeom prst="rect">
            <a:avLst/>
          </a:prstGeom>
        </p:spPr>
      </p:pic>
    </p:spTree>
    <p:extLst>
      <p:ext uri="{BB962C8B-B14F-4D97-AF65-F5344CB8AC3E}">
        <p14:creationId xmlns:p14="http://schemas.microsoft.com/office/powerpoint/2010/main" val="3414404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205A0-05B5-AC44-9019-2D59805831E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98937E1A-FA85-9240-97DA-24A964E3C0C8}"/>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72DACE1-9F75-2744-9D84-6E3D74FC7C56}"/>
              </a:ext>
            </a:extLst>
          </p:cNvPr>
          <p:cNvSpPr>
            <a:spLocks noGrp="1"/>
          </p:cNvSpPr>
          <p:nvPr>
            <p:ph type="sldNum" sz="quarter" idx="12"/>
          </p:nvPr>
        </p:nvSpPr>
        <p:spPr/>
        <p:txBody>
          <a:bodyPr/>
          <a:lstStyle/>
          <a:p>
            <a:fld id="{D57F1E4F-1CFF-5643-939E-02111984F565}" type="slidenum">
              <a:rPr lang="en-US" smtClean="0"/>
              <a:t>77</a:t>
            </a:fld>
            <a:endParaRPr lang="en-US" dirty="0"/>
          </a:p>
        </p:txBody>
      </p:sp>
      <p:pic>
        <p:nvPicPr>
          <p:cNvPr id="5" name="Picture 4">
            <a:extLst>
              <a:ext uri="{FF2B5EF4-FFF2-40B4-BE49-F238E27FC236}">
                <a16:creationId xmlns:a16="http://schemas.microsoft.com/office/drawing/2014/main" id="{CC1C2214-1A6E-D245-B2F8-CC62E7912428}"/>
              </a:ext>
            </a:extLst>
          </p:cNvPr>
          <p:cNvPicPr>
            <a:picLocks noChangeAspect="1"/>
          </p:cNvPicPr>
          <p:nvPr/>
        </p:nvPicPr>
        <p:blipFill>
          <a:blip r:embed="rId2"/>
          <a:stretch>
            <a:fillRect/>
          </a:stretch>
        </p:blipFill>
        <p:spPr>
          <a:xfrm>
            <a:off x="177104" y="432064"/>
            <a:ext cx="7061200" cy="939800"/>
          </a:xfrm>
          <a:prstGeom prst="rect">
            <a:avLst/>
          </a:prstGeom>
        </p:spPr>
      </p:pic>
      <p:pic>
        <p:nvPicPr>
          <p:cNvPr id="6" name="Picture 5">
            <a:extLst>
              <a:ext uri="{FF2B5EF4-FFF2-40B4-BE49-F238E27FC236}">
                <a16:creationId xmlns:a16="http://schemas.microsoft.com/office/drawing/2014/main" id="{3C48D10D-087B-8E42-8685-A211760E3C45}"/>
              </a:ext>
            </a:extLst>
          </p:cNvPr>
          <p:cNvPicPr>
            <a:picLocks noChangeAspect="1"/>
          </p:cNvPicPr>
          <p:nvPr/>
        </p:nvPicPr>
        <p:blipFill>
          <a:blip r:embed="rId3"/>
          <a:stretch>
            <a:fillRect/>
          </a:stretch>
        </p:blipFill>
        <p:spPr>
          <a:xfrm>
            <a:off x="849073" y="1632665"/>
            <a:ext cx="2858631" cy="2383411"/>
          </a:xfrm>
          <a:prstGeom prst="rect">
            <a:avLst/>
          </a:prstGeom>
        </p:spPr>
      </p:pic>
    </p:spTree>
    <p:extLst>
      <p:ext uri="{BB962C8B-B14F-4D97-AF65-F5344CB8AC3E}">
        <p14:creationId xmlns:p14="http://schemas.microsoft.com/office/powerpoint/2010/main" val="32650246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Program Design</a:t>
            </a:r>
          </a:p>
        </p:txBody>
      </p:sp>
      <p:pic>
        <p:nvPicPr>
          <p:cNvPr id="4" name="Picture 3">
            <a:extLst>
              <a:ext uri="{FF2B5EF4-FFF2-40B4-BE49-F238E27FC236}">
                <a16:creationId xmlns:a16="http://schemas.microsoft.com/office/drawing/2014/main" id="{2D5B0618-72D0-0249-8CA9-04A99CEA7F80}"/>
              </a:ext>
            </a:extLst>
          </p:cNvPr>
          <p:cNvPicPr>
            <a:picLocks noChangeAspect="1"/>
          </p:cNvPicPr>
          <p:nvPr/>
        </p:nvPicPr>
        <p:blipFill>
          <a:blip r:embed="rId3"/>
          <a:stretch>
            <a:fillRect/>
          </a:stretch>
        </p:blipFill>
        <p:spPr>
          <a:xfrm>
            <a:off x="2152650" y="812800"/>
            <a:ext cx="4838700" cy="4089400"/>
          </a:xfrm>
          <a:prstGeom prst="rect">
            <a:avLst/>
          </a:prstGeom>
        </p:spPr>
      </p:pic>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78</a:t>
            </a:fld>
            <a:endParaRPr lang="en-US" dirty="0"/>
          </a:p>
        </p:txBody>
      </p:sp>
    </p:spTree>
    <p:extLst>
      <p:ext uri="{BB962C8B-B14F-4D97-AF65-F5344CB8AC3E}">
        <p14:creationId xmlns:p14="http://schemas.microsoft.com/office/powerpoint/2010/main" val="120001238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89F3-73CB-4842-A189-7D7978DE036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35A7379-5D6E-6D44-8212-02B1A771A57B}"/>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2EAB5FA9-EFA2-7B48-A4CC-7CD9DCDF8D14}"/>
              </a:ext>
            </a:extLst>
          </p:cNvPr>
          <p:cNvSpPr>
            <a:spLocks noGrp="1"/>
          </p:cNvSpPr>
          <p:nvPr>
            <p:ph type="sldNum" sz="quarter" idx="12"/>
          </p:nvPr>
        </p:nvSpPr>
        <p:spPr/>
        <p:txBody>
          <a:bodyPr/>
          <a:lstStyle/>
          <a:p>
            <a:fld id="{D57F1E4F-1CFF-5643-939E-02111984F565}" type="slidenum">
              <a:rPr lang="en-US" smtClean="0"/>
              <a:t>79</a:t>
            </a:fld>
            <a:endParaRPr lang="en-US" dirty="0"/>
          </a:p>
        </p:txBody>
      </p:sp>
      <p:pic>
        <p:nvPicPr>
          <p:cNvPr id="5" name="Picture 4">
            <a:extLst>
              <a:ext uri="{FF2B5EF4-FFF2-40B4-BE49-F238E27FC236}">
                <a16:creationId xmlns:a16="http://schemas.microsoft.com/office/drawing/2014/main" id="{29FF9E4A-5895-7E4B-8807-F6CB5D7A24E8}"/>
              </a:ext>
            </a:extLst>
          </p:cNvPr>
          <p:cNvPicPr>
            <a:picLocks noChangeAspect="1"/>
          </p:cNvPicPr>
          <p:nvPr/>
        </p:nvPicPr>
        <p:blipFill>
          <a:blip r:embed="rId2"/>
          <a:stretch>
            <a:fillRect/>
          </a:stretch>
        </p:blipFill>
        <p:spPr>
          <a:xfrm>
            <a:off x="1606451" y="0"/>
            <a:ext cx="5295390" cy="4996923"/>
          </a:xfrm>
          <a:prstGeom prst="rect">
            <a:avLst/>
          </a:prstGeom>
        </p:spPr>
      </p:pic>
      <p:pic>
        <p:nvPicPr>
          <p:cNvPr id="6" name="Picture 5">
            <a:extLst>
              <a:ext uri="{FF2B5EF4-FFF2-40B4-BE49-F238E27FC236}">
                <a16:creationId xmlns:a16="http://schemas.microsoft.com/office/drawing/2014/main" id="{1D8BD62C-D5BD-404D-9AC9-0894017555F9}"/>
              </a:ext>
            </a:extLst>
          </p:cNvPr>
          <p:cNvPicPr>
            <a:picLocks noChangeAspect="1"/>
          </p:cNvPicPr>
          <p:nvPr/>
        </p:nvPicPr>
        <p:blipFill>
          <a:blip r:embed="rId3"/>
          <a:stretch>
            <a:fillRect/>
          </a:stretch>
        </p:blipFill>
        <p:spPr>
          <a:xfrm>
            <a:off x="1695712" y="4846413"/>
            <a:ext cx="5018240" cy="836373"/>
          </a:xfrm>
          <a:prstGeom prst="rect">
            <a:avLst/>
          </a:prstGeom>
        </p:spPr>
      </p:pic>
    </p:spTree>
    <p:extLst>
      <p:ext uri="{BB962C8B-B14F-4D97-AF65-F5344CB8AC3E}">
        <p14:creationId xmlns:p14="http://schemas.microsoft.com/office/powerpoint/2010/main" val="2448329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﻿Computing hardware has gotten smaller and more powerful over the years. Moore’s law predicts that the size of transistors halves every two years while the cost also halves every two years. Computers went from taking up 1,800 square feet and weighing almost 50 tons to being able to fit in your pocket.</a:t>
            </a:r>
          </a:p>
          <a:p>
            <a:pPr marL="0" indent="0">
              <a:buNone/>
            </a:pPr>
            <a:endParaRPr lang="en-US" dirty="0"/>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8</a:t>
            </a:fld>
            <a:endParaRPr lang="en-US" dirty="0"/>
          </a:p>
        </p:txBody>
      </p:sp>
      <p:pic>
        <p:nvPicPr>
          <p:cNvPr id="5" name="Picture 4">
            <a:extLst>
              <a:ext uri="{FF2B5EF4-FFF2-40B4-BE49-F238E27FC236}">
                <a16:creationId xmlns:a16="http://schemas.microsoft.com/office/drawing/2014/main" id="{F90046AD-7DA6-F24E-BA81-3FFD8A80B892}"/>
              </a:ext>
            </a:extLst>
          </p:cNvPr>
          <p:cNvPicPr>
            <a:picLocks noChangeAspect="1"/>
          </p:cNvPicPr>
          <p:nvPr/>
        </p:nvPicPr>
        <p:blipFill>
          <a:blip r:embed="rId2"/>
          <a:stretch>
            <a:fillRect/>
          </a:stretch>
        </p:blipFill>
        <p:spPr>
          <a:xfrm>
            <a:off x="1239069" y="2095500"/>
            <a:ext cx="6616700" cy="3619500"/>
          </a:xfrm>
          <a:prstGeom prst="rect">
            <a:avLst/>
          </a:prstGeom>
        </p:spPr>
      </p:pic>
    </p:spTree>
    <p:extLst>
      <p:ext uri="{BB962C8B-B14F-4D97-AF65-F5344CB8AC3E}">
        <p14:creationId xmlns:p14="http://schemas.microsoft.com/office/powerpoint/2010/main" val="196401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80</a:t>
            </a:fld>
            <a:endParaRPr lang="en-US" dirty="0"/>
          </a:p>
        </p:txBody>
      </p:sp>
      <p:pic>
        <p:nvPicPr>
          <p:cNvPr id="5" name="Picture 4">
            <a:extLst>
              <a:ext uri="{FF2B5EF4-FFF2-40B4-BE49-F238E27FC236}">
                <a16:creationId xmlns:a16="http://schemas.microsoft.com/office/drawing/2014/main" id="{89EC9553-81FD-B249-B11C-A4CB94821C5B}"/>
              </a:ext>
            </a:extLst>
          </p:cNvPr>
          <p:cNvPicPr>
            <a:picLocks noChangeAspect="1"/>
          </p:cNvPicPr>
          <p:nvPr/>
        </p:nvPicPr>
        <p:blipFill>
          <a:blip r:embed="rId2"/>
          <a:stretch>
            <a:fillRect/>
          </a:stretch>
        </p:blipFill>
        <p:spPr>
          <a:xfrm>
            <a:off x="1256604" y="747907"/>
            <a:ext cx="4902200" cy="2590800"/>
          </a:xfrm>
          <a:prstGeom prst="rect">
            <a:avLst/>
          </a:prstGeom>
        </p:spPr>
      </p:pic>
      <p:pic>
        <p:nvPicPr>
          <p:cNvPr id="6" name="Picture 5">
            <a:extLst>
              <a:ext uri="{FF2B5EF4-FFF2-40B4-BE49-F238E27FC236}">
                <a16:creationId xmlns:a16="http://schemas.microsoft.com/office/drawing/2014/main" id="{B94E8F59-68D6-A043-912D-47770827E75A}"/>
              </a:ext>
            </a:extLst>
          </p:cNvPr>
          <p:cNvPicPr>
            <a:picLocks noChangeAspect="1"/>
          </p:cNvPicPr>
          <p:nvPr/>
        </p:nvPicPr>
        <p:blipFill>
          <a:blip r:embed="rId3"/>
          <a:stretch>
            <a:fillRect/>
          </a:stretch>
        </p:blipFill>
        <p:spPr>
          <a:xfrm>
            <a:off x="1256604" y="3683000"/>
            <a:ext cx="4356100" cy="2032000"/>
          </a:xfrm>
          <a:prstGeom prst="rect">
            <a:avLst/>
          </a:prstGeom>
        </p:spPr>
      </p:pic>
    </p:spTree>
    <p:extLst>
      <p:ext uri="{BB962C8B-B14F-4D97-AF65-F5344CB8AC3E}">
        <p14:creationId xmlns:p14="http://schemas.microsoft.com/office/powerpoint/2010/main" val="411928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24C70E-0FED-E249-8A9C-3878C0A82D5E}"/>
              </a:ext>
            </a:extLst>
          </p:cNvPr>
          <p:cNvSpPr>
            <a:spLocks noGrp="1"/>
          </p:cNvSpPr>
          <p:nvPr>
            <p:ph idx="1"/>
          </p:nvPr>
        </p:nvSpPr>
        <p:spPr>
          <a:xfrm>
            <a:off x="275573" y="250522"/>
            <a:ext cx="8239777" cy="4896948"/>
          </a:xfrm>
        </p:spPr>
        <p:txBody>
          <a:bodyPr/>
          <a:lstStyle/>
          <a:p>
            <a:pPr marL="0" indent="0">
              <a:buNone/>
            </a:pPr>
            <a:r>
              <a:rPr lang="en-US" dirty="0"/>
              <a:t>Trace the code and determine the output of the following program.</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Answer: Display 3. </a:t>
            </a:r>
          </a:p>
        </p:txBody>
      </p:sp>
      <p:sp>
        <p:nvSpPr>
          <p:cNvPr id="4" name="Slide Number Placeholder 3">
            <a:extLst>
              <a:ext uri="{FF2B5EF4-FFF2-40B4-BE49-F238E27FC236}">
                <a16:creationId xmlns:a16="http://schemas.microsoft.com/office/drawing/2014/main" id="{990E263E-94CF-D141-A90D-D8E45F83E7BF}"/>
              </a:ext>
            </a:extLst>
          </p:cNvPr>
          <p:cNvSpPr>
            <a:spLocks noGrp="1"/>
          </p:cNvSpPr>
          <p:nvPr>
            <p:ph type="sldNum" sz="quarter" idx="12"/>
          </p:nvPr>
        </p:nvSpPr>
        <p:spPr/>
        <p:txBody>
          <a:bodyPr/>
          <a:lstStyle/>
          <a:p>
            <a:fld id="{D57F1E4F-1CFF-5643-939E-02111984F565}" type="slidenum">
              <a:rPr lang="en-US" smtClean="0"/>
              <a:t>81</a:t>
            </a:fld>
            <a:endParaRPr lang="en-US" dirty="0"/>
          </a:p>
        </p:txBody>
      </p:sp>
      <p:pic>
        <p:nvPicPr>
          <p:cNvPr id="2" name="Picture 1">
            <a:extLst>
              <a:ext uri="{FF2B5EF4-FFF2-40B4-BE49-F238E27FC236}">
                <a16:creationId xmlns:a16="http://schemas.microsoft.com/office/drawing/2014/main" id="{7F8CF5E5-F1CA-9C4F-AA0E-5D8C34951270}"/>
              </a:ext>
            </a:extLst>
          </p:cNvPr>
          <p:cNvPicPr>
            <a:picLocks noChangeAspect="1"/>
          </p:cNvPicPr>
          <p:nvPr/>
        </p:nvPicPr>
        <p:blipFill>
          <a:blip r:embed="rId2"/>
          <a:stretch>
            <a:fillRect/>
          </a:stretch>
        </p:blipFill>
        <p:spPr>
          <a:xfrm>
            <a:off x="1911349" y="778962"/>
            <a:ext cx="5065167" cy="2928742"/>
          </a:xfrm>
          <a:prstGeom prst="rect">
            <a:avLst/>
          </a:prstGeom>
        </p:spPr>
      </p:pic>
    </p:spTree>
    <p:extLst>
      <p:ext uri="{BB962C8B-B14F-4D97-AF65-F5344CB8AC3E}">
        <p14:creationId xmlns:p14="http://schemas.microsoft.com/office/powerpoint/2010/main" val="1531065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Algorithms to Know</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991339" cy="4699356"/>
          </a:xfrm>
        </p:spPr>
        <p:txBody>
          <a:bodyPr/>
          <a:lstStyle/>
          <a:p>
            <a:pPr marL="0" indent="0">
              <a:buNone/>
            </a:pPr>
            <a:r>
              <a:rPr lang="en-US" dirty="0"/>
              <a:t>The AP MCQ will ask questions about standard algorithms every programmer should know:</a:t>
            </a:r>
          </a:p>
          <a:p>
            <a:pPr marL="0" indent="0">
              <a:buNone/>
            </a:pPr>
            <a:endParaRPr lang="en-US" dirty="0"/>
          </a:p>
          <a:p>
            <a:pPr marL="457200" indent="-457200">
              <a:buAutoNum type="arabicParenR"/>
            </a:pPr>
            <a:r>
              <a:rPr lang="en-US" dirty="0"/>
              <a:t>Find total sum of a list of numbers</a:t>
            </a:r>
          </a:p>
          <a:p>
            <a:pPr marL="457200" indent="-457200">
              <a:buAutoNum type="arabicParenR"/>
            </a:pPr>
            <a:r>
              <a:rPr lang="en-US" dirty="0"/>
              <a:t>Find average of a list of numbers</a:t>
            </a:r>
          </a:p>
          <a:p>
            <a:pPr marL="457200" indent="-457200">
              <a:buAutoNum type="arabicParenR"/>
            </a:pPr>
            <a:r>
              <a:rPr lang="en-US" dirty="0"/>
              <a:t>Find maximum/minimum of a list of numbers</a:t>
            </a:r>
          </a:p>
          <a:p>
            <a:pPr marL="457200" indent="-457200">
              <a:buAutoNum type="arabicParenR"/>
            </a:pPr>
            <a:r>
              <a:rPr lang="en-US" dirty="0"/>
              <a:t>Find word from a list of words</a:t>
            </a:r>
          </a:p>
          <a:p>
            <a:pPr marL="457200" indent="-457200">
              <a:buAutoNum type="arabicParenR"/>
            </a:pPr>
            <a:endParaRPr lang="en-US" dirty="0"/>
          </a:p>
          <a:p>
            <a:pPr marL="0" indent="0">
              <a:buNone/>
            </a:pPr>
            <a:r>
              <a:rPr lang="en-US" dirty="0">
                <a:solidFill>
                  <a:srgbClr val="FF0000"/>
                </a:solidFill>
              </a:rPr>
              <a:t>Please know these algorithms and know how to quickly recognize them! If the code for any of the algorithm above is given with the name "</a:t>
            </a:r>
            <a:r>
              <a:rPr lang="en-US" dirty="0" err="1">
                <a:solidFill>
                  <a:srgbClr val="FF0000"/>
                </a:solidFill>
              </a:rPr>
              <a:t>mystery_algorithm</a:t>
            </a:r>
            <a:r>
              <a:rPr lang="en-US" dirty="0">
                <a:solidFill>
                  <a:srgbClr val="FF0000"/>
                </a:solidFill>
              </a:rPr>
              <a:t>", you should be able to quickly recognize what it does.</a:t>
            </a:r>
          </a:p>
          <a:p>
            <a:pPr marL="0" indent="0">
              <a:buNone/>
            </a:pPr>
            <a:endParaRPr lang="en-US" dirty="0">
              <a:solidFill>
                <a:srgbClr val="FF0000"/>
              </a:solidFill>
            </a:endParaRPr>
          </a:p>
          <a:p>
            <a:pPr marL="0" indent="0">
              <a:buNone/>
            </a:pPr>
            <a:r>
              <a:rPr lang="en-US" dirty="0">
                <a:solidFill>
                  <a:srgbClr val="FF0000"/>
                </a:solidFill>
              </a:rPr>
              <a:t>We'll go over each of them.</a:t>
            </a: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82</a:t>
            </a:fld>
            <a:endParaRPr lang="en-US" dirty="0"/>
          </a:p>
        </p:txBody>
      </p:sp>
    </p:spTree>
    <p:extLst>
      <p:ext uri="{BB962C8B-B14F-4D97-AF65-F5344CB8AC3E}">
        <p14:creationId xmlns:p14="http://schemas.microsoft.com/office/powerpoint/2010/main" val="11156159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total sum of a list</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83</a:t>
            </a:fld>
            <a:endParaRPr lang="en-US" dirty="0"/>
          </a:p>
        </p:txBody>
      </p:sp>
      <p:pic>
        <p:nvPicPr>
          <p:cNvPr id="6" name="Picture 5">
            <a:extLst>
              <a:ext uri="{FF2B5EF4-FFF2-40B4-BE49-F238E27FC236}">
                <a16:creationId xmlns:a16="http://schemas.microsoft.com/office/drawing/2014/main" id="{EEBA6A33-6B7D-DF4B-AFF1-B54F6057B468}"/>
              </a:ext>
            </a:extLst>
          </p:cNvPr>
          <p:cNvPicPr>
            <a:picLocks noChangeAspect="1"/>
          </p:cNvPicPr>
          <p:nvPr/>
        </p:nvPicPr>
        <p:blipFill>
          <a:blip r:embed="rId2"/>
          <a:stretch>
            <a:fillRect/>
          </a:stretch>
        </p:blipFill>
        <p:spPr>
          <a:xfrm>
            <a:off x="1663787" y="1076368"/>
            <a:ext cx="3060700" cy="4013200"/>
          </a:xfrm>
          <a:prstGeom prst="rect">
            <a:avLst/>
          </a:prstGeom>
        </p:spPr>
      </p:pic>
    </p:spTree>
    <p:extLst>
      <p:ext uri="{BB962C8B-B14F-4D97-AF65-F5344CB8AC3E}">
        <p14:creationId xmlns:p14="http://schemas.microsoft.com/office/powerpoint/2010/main" val="19103785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794663" y="867296"/>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84</a:t>
            </a:fld>
            <a:endParaRPr lang="en-US" dirty="0"/>
          </a:p>
        </p:txBody>
      </p:sp>
      <p:pic>
        <p:nvPicPr>
          <p:cNvPr id="5" name="Picture 4">
            <a:extLst>
              <a:ext uri="{FF2B5EF4-FFF2-40B4-BE49-F238E27FC236}">
                <a16:creationId xmlns:a16="http://schemas.microsoft.com/office/drawing/2014/main" id="{126574B2-0F95-054C-BFD1-E3E82D200CA4}"/>
              </a:ext>
            </a:extLst>
          </p:cNvPr>
          <p:cNvPicPr>
            <a:picLocks noChangeAspect="1"/>
          </p:cNvPicPr>
          <p:nvPr/>
        </p:nvPicPr>
        <p:blipFill>
          <a:blip r:embed="rId2"/>
          <a:stretch>
            <a:fillRect/>
          </a:stretch>
        </p:blipFill>
        <p:spPr>
          <a:xfrm>
            <a:off x="1373862" y="1417094"/>
            <a:ext cx="4241800" cy="901700"/>
          </a:xfrm>
          <a:prstGeom prst="rect">
            <a:avLst/>
          </a:prstGeom>
        </p:spPr>
      </p:pic>
      <p:pic>
        <p:nvPicPr>
          <p:cNvPr id="7" name="Picture 6">
            <a:extLst>
              <a:ext uri="{FF2B5EF4-FFF2-40B4-BE49-F238E27FC236}">
                <a16:creationId xmlns:a16="http://schemas.microsoft.com/office/drawing/2014/main" id="{5425D90D-03EF-A947-A255-F7539497946D}"/>
              </a:ext>
            </a:extLst>
          </p:cNvPr>
          <p:cNvPicPr>
            <a:picLocks noChangeAspect="1"/>
          </p:cNvPicPr>
          <p:nvPr/>
        </p:nvPicPr>
        <p:blipFill>
          <a:blip r:embed="rId3"/>
          <a:stretch>
            <a:fillRect/>
          </a:stretch>
        </p:blipFill>
        <p:spPr>
          <a:xfrm>
            <a:off x="1831062" y="2307834"/>
            <a:ext cx="1663700" cy="368300"/>
          </a:xfrm>
          <a:prstGeom prst="rect">
            <a:avLst/>
          </a:prstGeom>
        </p:spPr>
      </p:pic>
      <p:pic>
        <p:nvPicPr>
          <p:cNvPr id="8" name="Picture 7">
            <a:extLst>
              <a:ext uri="{FF2B5EF4-FFF2-40B4-BE49-F238E27FC236}">
                <a16:creationId xmlns:a16="http://schemas.microsoft.com/office/drawing/2014/main" id="{FEA6E2D4-FD02-8241-962D-AC247B686734}"/>
              </a:ext>
            </a:extLst>
          </p:cNvPr>
          <p:cNvPicPr>
            <a:picLocks noChangeAspect="1"/>
          </p:cNvPicPr>
          <p:nvPr/>
        </p:nvPicPr>
        <p:blipFill>
          <a:blip r:embed="rId4"/>
          <a:stretch>
            <a:fillRect/>
          </a:stretch>
        </p:blipFill>
        <p:spPr>
          <a:xfrm>
            <a:off x="1831062" y="2704318"/>
            <a:ext cx="3352800" cy="393700"/>
          </a:xfrm>
          <a:prstGeom prst="rect">
            <a:avLst/>
          </a:prstGeom>
        </p:spPr>
      </p:pic>
      <p:pic>
        <p:nvPicPr>
          <p:cNvPr id="11" name="Picture 10">
            <a:extLst>
              <a:ext uri="{FF2B5EF4-FFF2-40B4-BE49-F238E27FC236}">
                <a16:creationId xmlns:a16="http://schemas.microsoft.com/office/drawing/2014/main" id="{C0E5CA17-49B6-3F4E-98E3-E65A6FF37588}"/>
              </a:ext>
            </a:extLst>
          </p:cNvPr>
          <p:cNvPicPr>
            <a:picLocks noChangeAspect="1"/>
          </p:cNvPicPr>
          <p:nvPr/>
        </p:nvPicPr>
        <p:blipFill>
          <a:blip r:embed="rId5"/>
          <a:stretch>
            <a:fillRect/>
          </a:stretch>
        </p:blipFill>
        <p:spPr>
          <a:xfrm>
            <a:off x="2021221" y="3112983"/>
            <a:ext cx="3632200" cy="1206500"/>
          </a:xfrm>
          <a:prstGeom prst="rect">
            <a:avLst/>
          </a:prstGeom>
        </p:spPr>
      </p:pic>
      <p:pic>
        <p:nvPicPr>
          <p:cNvPr id="13" name="Picture 12">
            <a:extLst>
              <a:ext uri="{FF2B5EF4-FFF2-40B4-BE49-F238E27FC236}">
                <a16:creationId xmlns:a16="http://schemas.microsoft.com/office/drawing/2014/main" id="{42CC63B5-611A-EC4A-A524-CEEA86A1FCE6}"/>
              </a:ext>
            </a:extLst>
          </p:cNvPr>
          <p:cNvPicPr>
            <a:picLocks noChangeAspect="1"/>
          </p:cNvPicPr>
          <p:nvPr/>
        </p:nvPicPr>
        <p:blipFill>
          <a:blip r:embed="rId6"/>
          <a:stretch>
            <a:fillRect/>
          </a:stretch>
        </p:blipFill>
        <p:spPr>
          <a:xfrm>
            <a:off x="1831062" y="4471459"/>
            <a:ext cx="4064000" cy="825500"/>
          </a:xfrm>
          <a:prstGeom prst="rect">
            <a:avLst/>
          </a:prstGeom>
        </p:spPr>
      </p:pic>
    </p:spTree>
    <p:extLst>
      <p:ext uri="{BB962C8B-B14F-4D97-AF65-F5344CB8AC3E}">
        <p14:creationId xmlns:p14="http://schemas.microsoft.com/office/powerpoint/2010/main" val="397207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average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85</a:t>
            </a:fld>
            <a:endParaRPr lang="en-US" dirty="0"/>
          </a:p>
        </p:txBody>
      </p:sp>
      <p:pic>
        <p:nvPicPr>
          <p:cNvPr id="5" name="Picture 4">
            <a:extLst>
              <a:ext uri="{FF2B5EF4-FFF2-40B4-BE49-F238E27FC236}">
                <a16:creationId xmlns:a16="http://schemas.microsoft.com/office/drawing/2014/main" id="{405F2909-82B0-0E4E-9749-4CD75C4EC2D6}"/>
              </a:ext>
            </a:extLst>
          </p:cNvPr>
          <p:cNvPicPr>
            <a:picLocks noChangeAspect="1"/>
          </p:cNvPicPr>
          <p:nvPr/>
        </p:nvPicPr>
        <p:blipFill>
          <a:blip r:embed="rId2"/>
          <a:stretch>
            <a:fillRect/>
          </a:stretch>
        </p:blipFill>
        <p:spPr>
          <a:xfrm>
            <a:off x="1300359" y="1490884"/>
            <a:ext cx="3584792" cy="3806075"/>
          </a:xfrm>
          <a:prstGeom prst="rect">
            <a:avLst/>
          </a:prstGeom>
        </p:spPr>
      </p:pic>
    </p:spTree>
    <p:extLst>
      <p:ext uri="{BB962C8B-B14F-4D97-AF65-F5344CB8AC3E}">
        <p14:creationId xmlns:p14="http://schemas.microsoft.com/office/powerpoint/2010/main" val="3908171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113770"/>
            <a:ext cx="7886700" cy="694923"/>
          </a:xfrm>
        </p:spPr>
        <p:txBody>
          <a:bodyPr/>
          <a:lstStyle/>
          <a:p>
            <a:r>
              <a:rPr lang="en-US" dirty="0"/>
              <a:t>Find maximum of a list(implementation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901874"/>
            <a:ext cx="8778397" cy="4699356"/>
          </a:xfrm>
        </p:spPr>
        <p:txBody>
          <a:bodyPr/>
          <a:lstStyle/>
          <a:p>
            <a:pPr marL="0" indent="0">
              <a:buNone/>
            </a:pPr>
            <a:r>
              <a:rPr lang="en-US" dirty="0">
                <a:solidFill>
                  <a:srgbClr val="FF0000"/>
                </a:solidFill>
              </a:rPr>
              <a:t>Implementation #1: Use for Each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86</a:t>
            </a:fld>
            <a:endParaRPr lang="en-US" dirty="0"/>
          </a:p>
        </p:txBody>
      </p:sp>
      <p:pic>
        <p:nvPicPr>
          <p:cNvPr id="5" name="Picture 4">
            <a:extLst>
              <a:ext uri="{FF2B5EF4-FFF2-40B4-BE49-F238E27FC236}">
                <a16:creationId xmlns:a16="http://schemas.microsoft.com/office/drawing/2014/main" id="{AC668EE7-D6F7-0047-A144-D3842998C9CE}"/>
              </a:ext>
            </a:extLst>
          </p:cNvPr>
          <p:cNvPicPr>
            <a:picLocks noChangeAspect="1"/>
          </p:cNvPicPr>
          <p:nvPr/>
        </p:nvPicPr>
        <p:blipFill>
          <a:blip r:embed="rId2"/>
          <a:stretch>
            <a:fillRect/>
          </a:stretch>
        </p:blipFill>
        <p:spPr>
          <a:xfrm>
            <a:off x="515394" y="1373861"/>
            <a:ext cx="4305300" cy="812800"/>
          </a:xfrm>
          <a:prstGeom prst="rect">
            <a:avLst/>
          </a:prstGeom>
        </p:spPr>
      </p:pic>
      <p:pic>
        <p:nvPicPr>
          <p:cNvPr id="7" name="Picture 6">
            <a:extLst>
              <a:ext uri="{FF2B5EF4-FFF2-40B4-BE49-F238E27FC236}">
                <a16:creationId xmlns:a16="http://schemas.microsoft.com/office/drawing/2014/main" id="{377F6C7D-E6EF-D64D-9485-C2F3880469E7}"/>
              </a:ext>
            </a:extLst>
          </p:cNvPr>
          <p:cNvPicPr>
            <a:picLocks noChangeAspect="1"/>
          </p:cNvPicPr>
          <p:nvPr/>
        </p:nvPicPr>
        <p:blipFill>
          <a:blip r:embed="rId3"/>
          <a:stretch>
            <a:fillRect/>
          </a:stretch>
        </p:blipFill>
        <p:spPr>
          <a:xfrm>
            <a:off x="1036180" y="2213279"/>
            <a:ext cx="2336800" cy="419100"/>
          </a:xfrm>
          <a:prstGeom prst="rect">
            <a:avLst/>
          </a:prstGeom>
        </p:spPr>
      </p:pic>
      <p:pic>
        <p:nvPicPr>
          <p:cNvPr id="8" name="Picture 7">
            <a:extLst>
              <a:ext uri="{FF2B5EF4-FFF2-40B4-BE49-F238E27FC236}">
                <a16:creationId xmlns:a16="http://schemas.microsoft.com/office/drawing/2014/main" id="{98191AB7-A8C6-A142-912E-63ED96C6BCE1}"/>
              </a:ext>
            </a:extLst>
          </p:cNvPr>
          <p:cNvPicPr>
            <a:picLocks noChangeAspect="1"/>
          </p:cNvPicPr>
          <p:nvPr/>
        </p:nvPicPr>
        <p:blipFill>
          <a:blip r:embed="rId4"/>
          <a:stretch>
            <a:fillRect/>
          </a:stretch>
        </p:blipFill>
        <p:spPr>
          <a:xfrm>
            <a:off x="1036180" y="2725560"/>
            <a:ext cx="3556000" cy="495300"/>
          </a:xfrm>
          <a:prstGeom prst="rect">
            <a:avLst/>
          </a:prstGeom>
        </p:spPr>
      </p:pic>
      <p:pic>
        <p:nvPicPr>
          <p:cNvPr id="9" name="Picture 8">
            <a:extLst>
              <a:ext uri="{FF2B5EF4-FFF2-40B4-BE49-F238E27FC236}">
                <a16:creationId xmlns:a16="http://schemas.microsoft.com/office/drawing/2014/main" id="{1E5BE6C2-D607-2345-8357-26E2BF1A40D0}"/>
              </a:ext>
            </a:extLst>
          </p:cNvPr>
          <p:cNvPicPr>
            <a:picLocks noChangeAspect="1"/>
          </p:cNvPicPr>
          <p:nvPr/>
        </p:nvPicPr>
        <p:blipFill>
          <a:blip r:embed="rId5"/>
          <a:stretch>
            <a:fillRect/>
          </a:stretch>
        </p:blipFill>
        <p:spPr>
          <a:xfrm>
            <a:off x="1036180" y="3017645"/>
            <a:ext cx="2870200" cy="876300"/>
          </a:xfrm>
          <a:prstGeom prst="rect">
            <a:avLst/>
          </a:prstGeom>
        </p:spPr>
      </p:pic>
      <p:pic>
        <p:nvPicPr>
          <p:cNvPr id="10" name="Picture 9">
            <a:extLst>
              <a:ext uri="{FF2B5EF4-FFF2-40B4-BE49-F238E27FC236}">
                <a16:creationId xmlns:a16="http://schemas.microsoft.com/office/drawing/2014/main" id="{E95AD5B5-4071-654A-B30D-16A1684D9881}"/>
              </a:ext>
            </a:extLst>
          </p:cNvPr>
          <p:cNvPicPr>
            <a:picLocks noChangeAspect="1"/>
          </p:cNvPicPr>
          <p:nvPr/>
        </p:nvPicPr>
        <p:blipFill>
          <a:blip r:embed="rId6"/>
          <a:stretch>
            <a:fillRect/>
          </a:stretch>
        </p:blipFill>
        <p:spPr>
          <a:xfrm>
            <a:off x="1097942" y="3885678"/>
            <a:ext cx="2463800" cy="825500"/>
          </a:xfrm>
          <a:prstGeom prst="rect">
            <a:avLst/>
          </a:prstGeom>
        </p:spPr>
      </p:pic>
      <p:pic>
        <p:nvPicPr>
          <p:cNvPr id="11" name="Picture 10">
            <a:extLst>
              <a:ext uri="{FF2B5EF4-FFF2-40B4-BE49-F238E27FC236}">
                <a16:creationId xmlns:a16="http://schemas.microsoft.com/office/drawing/2014/main" id="{E55A0C12-4F89-EE44-A89B-614832C525D1}"/>
              </a:ext>
            </a:extLst>
          </p:cNvPr>
          <p:cNvPicPr>
            <a:picLocks noChangeAspect="1"/>
          </p:cNvPicPr>
          <p:nvPr/>
        </p:nvPicPr>
        <p:blipFill>
          <a:blip r:embed="rId7"/>
          <a:stretch>
            <a:fillRect/>
          </a:stretch>
        </p:blipFill>
        <p:spPr>
          <a:xfrm>
            <a:off x="1021827" y="4700490"/>
            <a:ext cx="2197100" cy="914400"/>
          </a:xfrm>
          <a:prstGeom prst="rect">
            <a:avLst/>
          </a:prstGeom>
        </p:spPr>
      </p:pic>
    </p:spTree>
    <p:extLst>
      <p:ext uri="{BB962C8B-B14F-4D97-AF65-F5344CB8AC3E}">
        <p14:creationId xmlns:p14="http://schemas.microsoft.com/office/powerpoint/2010/main" val="37176891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maximum of a list(implementation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solidFill>
                  <a:srgbClr val="FF0000"/>
                </a:solidFill>
              </a:rPr>
              <a:t>Implementation #2: Use REPEAT n times loop.</a:t>
            </a:r>
          </a:p>
          <a:p>
            <a:pPr marL="0" indent="0">
              <a:buNone/>
            </a:pPr>
            <a:endParaRPr lang="en-US" dirty="0"/>
          </a:p>
          <a:p>
            <a:pPr marL="457200" indent="-457200">
              <a:buAutoNum type="arabicParenR"/>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87</a:t>
            </a:fld>
            <a:endParaRPr lang="en-US" dirty="0"/>
          </a:p>
        </p:txBody>
      </p:sp>
      <p:pic>
        <p:nvPicPr>
          <p:cNvPr id="5" name="Picture 4">
            <a:extLst>
              <a:ext uri="{FF2B5EF4-FFF2-40B4-BE49-F238E27FC236}">
                <a16:creationId xmlns:a16="http://schemas.microsoft.com/office/drawing/2014/main" id="{EAC18EDF-1B77-084B-880D-A52440DE888D}"/>
              </a:ext>
            </a:extLst>
          </p:cNvPr>
          <p:cNvPicPr>
            <a:picLocks noChangeAspect="1"/>
          </p:cNvPicPr>
          <p:nvPr/>
        </p:nvPicPr>
        <p:blipFill>
          <a:blip r:embed="rId2"/>
          <a:stretch>
            <a:fillRect/>
          </a:stretch>
        </p:blipFill>
        <p:spPr>
          <a:xfrm>
            <a:off x="782876" y="951631"/>
            <a:ext cx="3901858" cy="1799190"/>
          </a:xfrm>
          <a:prstGeom prst="rect">
            <a:avLst/>
          </a:prstGeom>
        </p:spPr>
      </p:pic>
      <p:pic>
        <p:nvPicPr>
          <p:cNvPr id="7" name="Picture 6">
            <a:extLst>
              <a:ext uri="{FF2B5EF4-FFF2-40B4-BE49-F238E27FC236}">
                <a16:creationId xmlns:a16="http://schemas.microsoft.com/office/drawing/2014/main" id="{C5EAF51D-233B-C249-88B9-5A10D54B452F}"/>
              </a:ext>
            </a:extLst>
          </p:cNvPr>
          <p:cNvPicPr>
            <a:picLocks noChangeAspect="1"/>
          </p:cNvPicPr>
          <p:nvPr/>
        </p:nvPicPr>
        <p:blipFill>
          <a:blip r:embed="rId3"/>
          <a:stretch>
            <a:fillRect/>
          </a:stretch>
        </p:blipFill>
        <p:spPr>
          <a:xfrm>
            <a:off x="951978" y="4097660"/>
            <a:ext cx="2824620" cy="1354558"/>
          </a:xfrm>
          <a:prstGeom prst="rect">
            <a:avLst/>
          </a:prstGeom>
        </p:spPr>
      </p:pic>
      <p:pic>
        <p:nvPicPr>
          <p:cNvPr id="8" name="Picture 7">
            <a:extLst>
              <a:ext uri="{FF2B5EF4-FFF2-40B4-BE49-F238E27FC236}">
                <a16:creationId xmlns:a16="http://schemas.microsoft.com/office/drawing/2014/main" id="{98E5BF41-0331-524A-980D-28782C5D9CC3}"/>
              </a:ext>
            </a:extLst>
          </p:cNvPr>
          <p:cNvPicPr>
            <a:picLocks noChangeAspect="1"/>
          </p:cNvPicPr>
          <p:nvPr/>
        </p:nvPicPr>
        <p:blipFill>
          <a:blip r:embed="rId4"/>
          <a:stretch>
            <a:fillRect/>
          </a:stretch>
        </p:blipFill>
        <p:spPr>
          <a:xfrm>
            <a:off x="782876" y="2718672"/>
            <a:ext cx="3527643" cy="1378988"/>
          </a:xfrm>
          <a:prstGeom prst="rect">
            <a:avLst/>
          </a:prstGeom>
        </p:spPr>
      </p:pic>
    </p:spTree>
    <p:extLst>
      <p:ext uri="{BB962C8B-B14F-4D97-AF65-F5344CB8AC3E}">
        <p14:creationId xmlns:p14="http://schemas.microsoft.com/office/powerpoint/2010/main" val="32218763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1</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88</a:t>
            </a:fld>
            <a:endParaRPr lang="en-US" dirty="0"/>
          </a:p>
        </p:txBody>
      </p:sp>
      <p:pic>
        <p:nvPicPr>
          <p:cNvPr id="9" name="Picture 8">
            <a:extLst>
              <a:ext uri="{FF2B5EF4-FFF2-40B4-BE49-F238E27FC236}">
                <a16:creationId xmlns:a16="http://schemas.microsoft.com/office/drawing/2014/main" id="{EAE9FFBA-A88E-6C44-A08E-65AA1B1FE801}"/>
              </a:ext>
            </a:extLst>
          </p:cNvPr>
          <p:cNvPicPr>
            <a:picLocks noChangeAspect="1"/>
          </p:cNvPicPr>
          <p:nvPr/>
        </p:nvPicPr>
        <p:blipFill>
          <a:blip r:embed="rId2"/>
          <a:stretch>
            <a:fillRect/>
          </a:stretch>
        </p:blipFill>
        <p:spPr>
          <a:xfrm>
            <a:off x="1523130" y="1258616"/>
            <a:ext cx="4394200" cy="4152900"/>
          </a:xfrm>
          <a:prstGeom prst="rect">
            <a:avLst/>
          </a:prstGeom>
        </p:spPr>
      </p:pic>
      <p:pic>
        <p:nvPicPr>
          <p:cNvPr id="10" name="Picture 9">
            <a:extLst>
              <a:ext uri="{FF2B5EF4-FFF2-40B4-BE49-F238E27FC236}">
                <a16:creationId xmlns:a16="http://schemas.microsoft.com/office/drawing/2014/main" id="{927F59CF-CE6D-B84A-BFA0-3B50A02D4311}"/>
              </a:ext>
            </a:extLst>
          </p:cNvPr>
          <p:cNvPicPr>
            <a:picLocks noChangeAspect="1"/>
          </p:cNvPicPr>
          <p:nvPr/>
        </p:nvPicPr>
        <p:blipFill>
          <a:blip r:embed="rId3"/>
          <a:stretch>
            <a:fillRect/>
          </a:stretch>
        </p:blipFill>
        <p:spPr>
          <a:xfrm>
            <a:off x="212942" y="4974062"/>
            <a:ext cx="6946900" cy="774700"/>
          </a:xfrm>
          <a:prstGeom prst="rect">
            <a:avLst/>
          </a:prstGeom>
        </p:spPr>
      </p:pic>
    </p:spTree>
    <p:extLst>
      <p:ext uri="{BB962C8B-B14F-4D97-AF65-F5344CB8AC3E}">
        <p14:creationId xmlns:p14="http://schemas.microsoft.com/office/powerpoint/2010/main" val="220821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Common Error Example 2</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The AP exam will try to give you code that is the wrong implementation of an algorithm. </a:t>
            </a:r>
            <a:r>
              <a:rPr lang="en-US" dirty="0">
                <a:solidFill>
                  <a:srgbClr val="FF0000"/>
                </a:solidFill>
              </a:rPr>
              <a:t>Can you find the error?</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89</a:t>
            </a:fld>
            <a:endParaRPr lang="en-US" dirty="0"/>
          </a:p>
        </p:txBody>
      </p:sp>
      <p:pic>
        <p:nvPicPr>
          <p:cNvPr id="5" name="Picture 4">
            <a:extLst>
              <a:ext uri="{FF2B5EF4-FFF2-40B4-BE49-F238E27FC236}">
                <a16:creationId xmlns:a16="http://schemas.microsoft.com/office/drawing/2014/main" id="{09030700-33B7-3748-AE37-E8B08CE55B6B}"/>
              </a:ext>
            </a:extLst>
          </p:cNvPr>
          <p:cNvPicPr>
            <a:picLocks noChangeAspect="1"/>
          </p:cNvPicPr>
          <p:nvPr/>
        </p:nvPicPr>
        <p:blipFill>
          <a:blip r:embed="rId2"/>
          <a:stretch>
            <a:fillRect/>
          </a:stretch>
        </p:blipFill>
        <p:spPr>
          <a:xfrm>
            <a:off x="263004" y="1348535"/>
            <a:ext cx="4846094" cy="4252695"/>
          </a:xfrm>
          <a:prstGeom prst="rect">
            <a:avLst/>
          </a:prstGeom>
        </p:spPr>
      </p:pic>
      <p:pic>
        <p:nvPicPr>
          <p:cNvPr id="6" name="Picture 5">
            <a:extLst>
              <a:ext uri="{FF2B5EF4-FFF2-40B4-BE49-F238E27FC236}">
                <a16:creationId xmlns:a16="http://schemas.microsoft.com/office/drawing/2014/main" id="{3CA0BA11-981B-8145-8345-6940775558E9}"/>
              </a:ext>
            </a:extLst>
          </p:cNvPr>
          <p:cNvPicPr>
            <a:picLocks noChangeAspect="1"/>
          </p:cNvPicPr>
          <p:nvPr/>
        </p:nvPicPr>
        <p:blipFill>
          <a:blip r:embed="rId3"/>
          <a:stretch>
            <a:fillRect/>
          </a:stretch>
        </p:blipFill>
        <p:spPr>
          <a:xfrm>
            <a:off x="2120358" y="4707351"/>
            <a:ext cx="6934200" cy="812800"/>
          </a:xfrm>
          <a:prstGeom prst="rect">
            <a:avLst/>
          </a:prstGeom>
        </p:spPr>
      </p:pic>
    </p:spTree>
    <p:extLst>
      <p:ext uri="{BB962C8B-B14F-4D97-AF65-F5344CB8AC3E}">
        <p14:creationId xmlns:p14="http://schemas.microsoft.com/office/powerpoint/2010/main" val="129686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Big Idea 1</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r>
              <a:rPr lang="en-US" dirty="0"/>
              <a:t>﻿</a:t>
            </a:r>
            <a:r>
              <a:rPr lang="en-US" b="1" dirty="0"/>
              <a:t>Collaboration</a:t>
            </a:r>
            <a:r>
              <a:rPr lang="en-US" dirty="0"/>
              <a:t> helps people learn from each other. Collaboration that includes diverse perspectives helps to avoid bias in the development of computing innovations. </a:t>
            </a:r>
          </a:p>
          <a:p>
            <a:pPr marL="0" indent="0">
              <a:buNone/>
            </a:pPr>
            <a:endParaRPr lang="en-US" dirty="0"/>
          </a:p>
          <a:p>
            <a:pPr marL="0" indent="0">
              <a:buNone/>
            </a:pPr>
            <a:r>
              <a:rPr lang="en-US" dirty="0"/>
              <a:t>For example, if females play video games at the same percentage as males, a game company might not avoid bias if it employed males to write the code for the games. Bringing in female coders could bring additional perspectives that might not have been achieved otherwise. </a:t>
            </a:r>
          </a:p>
          <a:p>
            <a:pPr marL="0" indent="0">
              <a:buNone/>
            </a:pPr>
            <a:endParaRPr lang="en-US" dirty="0"/>
          </a:p>
          <a:p>
            <a:pPr marL="0" indent="0">
              <a:buNone/>
            </a:pPr>
            <a:r>
              <a:rPr lang="en-US" dirty="0"/>
              <a:t>Programming companies often hire people who not only are good programmers but also have interpersonal skills needed to collaborate effectively. Effective collaboration can help one gain insight and knowledge by applying multiple perspectives, experiences, and skill sets.</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086886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Correct </a:t>
            </a:r>
            <a:r>
              <a:rPr lang="en-US" dirty="0" err="1"/>
              <a:t>findMinimum</a:t>
            </a:r>
            <a:endParaRPr lang="en-US" dirty="0"/>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r>
              <a:rPr lang="en-US" dirty="0"/>
              <a:t>Here's the correct implementation of </a:t>
            </a:r>
            <a:r>
              <a:rPr lang="en-US" dirty="0" err="1"/>
              <a:t>findMinimum</a:t>
            </a:r>
            <a:r>
              <a:rPr lang="en-US" dirty="0"/>
              <a:t>. </a:t>
            </a:r>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90</a:t>
            </a:fld>
            <a:endParaRPr lang="en-US" dirty="0"/>
          </a:p>
        </p:txBody>
      </p:sp>
      <p:pic>
        <p:nvPicPr>
          <p:cNvPr id="7" name="Picture 6">
            <a:extLst>
              <a:ext uri="{FF2B5EF4-FFF2-40B4-BE49-F238E27FC236}">
                <a16:creationId xmlns:a16="http://schemas.microsoft.com/office/drawing/2014/main" id="{6A22383F-E38A-AE44-B689-5E142DA78BE2}"/>
              </a:ext>
            </a:extLst>
          </p:cNvPr>
          <p:cNvPicPr>
            <a:picLocks noChangeAspect="1"/>
          </p:cNvPicPr>
          <p:nvPr/>
        </p:nvPicPr>
        <p:blipFill>
          <a:blip r:embed="rId2"/>
          <a:stretch>
            <a:fillRect/>
          </a:stretch>
        </p:blipFill>
        <p:spPr>
          <a:xfrm>
            <a:off x="929622" y="1342743"/>
            <a:ext cx="4444044" cy="4106351"/>
          </a:xfrm>
          <a:prstGeom prst="rect">
            <a:avLst/>
          </a:prstGeom>
        </p:spPr>
      </p:pic>
    </p:spTree>
    <p:extLst>
      <p:ext uri="{BB962C8B-B14F-4D97-AF65-F5344CB8AC3E}">
        <p14:creationId xmlns:p14="http://schemas.microsoft.com/office/powerpoint/2010/main" val="18850700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002C7-24B9-A843-BED1-DD4FD02EB7BA}"/>
              </a:ext>
            </a:extLst>
          </p:cNvPr>
          <p:cNvSpPr>
            <a:spLocks noGrp="1"/>
          </p:cNvSpPr>
          <p:nvPr>
            <p:ph type="title"/>
          </p:nvPr>
        </p:nvSpPr>
        <p:spPr>
          <a:xfrm>
            <a:off x="152661" y="71743"/>
            <a:ext cx="7886700" cy="643693"/>
          </a:xfrm>
        </p:spPr>
        <p:txBody>
          <a:bodyPr/>
          <a:lstStyle/>
          <a:p>
            <a:r>
              <a:rPr lang="en-US" dirty="0"/>
              <a:t>Find word from list of words</a:t>
            </a:r>
          </a:p>
        </p:txBody>
      </p:sp>
      <p:sp>
        <p:nvSpPr>
          <p:cNvPr id="3" name="Content Placeholder 2">
            <a:extLst>
              <a:ext uri="{FF2B5EF4-FFF2-40B4-BE49-F238E27FC236}">
                <a16:creationId xmlns:a16="http://schemas.microsoft.com/office/drawing/2014/main" id="{B93BCAAE-8D74-EC4D-8C11-E4FC3D47A755}"/>
              </a:ext>
            </a:extLst>
          </p:cNvPr>
          <p:cNvSpPr>
            <a:spLocks noGrp="1"/>
          </p:cNvSpPr>
          <p:nvPr>
            <p:ph idx="1"/>
          </p:nvPr>
        </p:nvSpPr>
        <p:spPr>
          <a:xfrm>
            <a:off x="152661" y="601249"/>
            <a:ext cx="8778397" cy="4999982"/>
          </a:xfrm>
        </p:spPr>
        <p:txBody>
          <a:bodyPr/>
          <a:lstStyle/>
          <a:p>
            <a:pPr marL="0" indent="0">
              <a:buNone/>
            </a:pPr>
            <a:endParaRPr lang="en-US" dirty="0"/>
          </a:p>
        </p:txBody>
      </p:sp>
      <p:sp>
        <p:nvSpPr>
          <p:cNvPr id="4" name="Slide Number Placeholder 3">
            <a:extLst>
              <a:ext uri="{FF2B5EF4-FFF2-40B4-BE49-F238E27FC236}">
                <a16:creationId xmlns:a16="http://schemas.microsoft.com/office/drawing/2014/main" id="{AC08A953-CBA9-B944-8ADC-C994B47CB6F3}"/>
              </a:ext>
            </a:extLst>
          </p:cNvPr>
          <p:cNvSpPr>
            <a:spLocks noGrp="1"/>
          </p:cNvSpPr>
          <p:nvPr>
            <p:ph type="sldNum" sz="quarter" idx="12"/>
          </p:nvPr>
        </p:nvSpPr>
        <p:spPr/>
        <p:txBody>
          <a:bodyPr/>
          <a:lstStyle/>
          <a:p>
            <a:fld id="{D57F1E4F-1CFF-5643-939E-02111984F565}" type="slidenum">
              <a:rPr lang="en-US" smtClean="0"/>
              <a:t>91</a:t>
            </a:fld>
            <a:endParaRPr lang="en-US" dirty="0"/>
          </a:p>
        </p:txBody>
      </p:sp>
      <p:pic>
        <p:nvPicPr>
          <p:cNvPr id="5" name="Picture 4">
            <a:extLst>
              <a:ext uri="{FF2B5EF4-FFF2-40B4-BE49-F238E27FC236}">
                <a16:creationId xmlns:a16="http://schemas.microsoft.com/office/drawing/2014/main" id="{FBE9F1FC-6FE3-AA4A-B5F1-6A8BA3377DA2}"/>
              </a:ext>
            </a:extLst>
          </p:cNvPr>
          <p:cNvPicPr>
            <a:picLocks noChangeAspect="1"/>
          </p:cNvPicPr>
          <p:nvPr/>
        </p:nvPicPr>
        <p:blipFill>
          <a:blip r:embed="rId2"/>
          <a:stretch>
            <a:fillRect/>
          </a:stretch>
        </p:blipFill>
        <p:spPr>
          <a:xfrm>
            <a:off x="496431" y="529833"/>
            <a:ext cx="4251732" cy="998591"/>
          </a:xfrm>
          <a:prstGeom prst="rect">
            <a:avLst/>
          </a:prstGeom>
        </p:spPr>
      </p:pic>
      <p:pic>
        <p:nvPicPr>
          <p:cNvPr id="6" name="Picture 5">
            <a:extLst>
              <a:ext uri="{FF2B5EF4-FFF2-40B4-BE49-F238E27FC236}">
                <a16:creationId xmlns:a16="http://schemas.microsoft.com/office/drawing/2014/main" id="{E2816C7C-C1D0-DC4D-B375-976BDFC61755}"/>
              </a:ext>
            </a:extLst>
          </p:cNvPr>
          <p:cNvPicPr>
            <a:picLocks noChangeAspect="1"/>
          </p:cNvPicPr>
          <p:nvPr/>
        </p:nvPicPr>
        <p:blipFill>
          <a:blip r:embed="rId3"/>
          <a:stretch>
            <a:fillRect/>
          </a:stretch>
        </p:blipFill>
        <p:spPr>
          <a:xfrm>
            <a:off x="410489" y="1453268"/>
            <a:ext cx="3460053" cy="717936"/>
          </a:xfrm>
          <a:prstGeom prst="rect">
            <a:avLst/>
          </a:prstGeom>
        </p:spPr>
      </p:pic>
      <p:pic>
        <p:nvPicPr>
          <p:cNvPr id="8" name="Picture 7">
            <a:extLst>
              <a:ext uri="{FF2B5EF4-FFF2-40B4-BE49-F238E27FC236}">
                <a16:creationId xmlns:a16="http://schemas.microsoft.com/office/drawing/2014/main" id="{27C5DC64-4EAE-904F-BE21-B5FEF5EC0C56}"/>
              </a:ext>
            </a:extLst>
          </p:cNvPr>
          <p:cNvPicPr>
            <a:picLocks noChangeAspect="1"/>
          </p:cNvPicPr>
          <p:nvPr/>
        </p:nvPicPr>
        <p:blipFill>
          <a:blip r:embed="rId4"/>
          <a:stretch>
            <a:fillRect/>
          </a:stretch>
        </p:blipFill>
        <p:spPr>
          <a:xfrm>
            <a:off x="774005" y="2037324"/>
            <a:ext cx="2682474" cy="1163921"/>
          </a:xfrm>
          <a:prstGeom prst="rect">
            <a:avLst/>
          </a:prstGeom>
        </p:spPr>
      </p:pic>
      <p:pic>
        <p:nvPicPr>
          <p:cNvPr id="9" name="Picture 8">
            <a:extLst>
              <a:ext uri="{FF2B5EF4-FFF2-40B4-BE49-F238E27FC236}">
                <a16:creationId xmlns:a16="http://schemas.microsoft.com/office/drawing/2014/main" id="{7F7187DF-EE17-A74B-B3B0-7B6648C297ED}"/>
              </a:ext>
            </a:extLst>
          </p:cNvPr>
          <p:cNvPicPr>
            <a:picLocks noChangeAspect="1"/>
          </p:cNvPicPr>
          <p:nvPr/>
        </p:nvPicPr>
        <p:blipFill>
          <a:blip r:embed="rId5"/>
          <a:stretch>
            <a:fillRect/>
          </a:stretch>
        </p:blipFill>
        <p:spPr>
          <a:xfrm>
            <a:off x="850618" y="3212199"/>
            <a:ext cx="2431202" cy="1153033"/>
          </a:xfrm>
          <a:prstGeom prst="rect">
            <a:avLst/>
          </a:prstGeom>
        </p:spPr>
      </p:pic>
      <p:pic>
        <p:nvPicPr>
          <p:cNvPr id="10" name="Picture 9">
            <a:extLst>
              <a:ext uri="{FF2B5EF4-FFF2-40B4-BE49-F238E27FC236}">
                <a16:creationId xmlns:a16="http://schemas.microsoft.com/office/drawing/2014/main" id="{E4776530-B3AD-6247-943D-225865B7A538}"/>
              </a:ext>
            </a:extLst>
          </p:cNvPr>
          <p:cNvPicPr>
            <a:picLocks noChangeAspect="1"/>
          </p:cNvPicPr>
          <p:nvPr/>
        </p:nvPicPr>
        <p:blipFill>
          <a:blip r:embed="rId6"/>
          <a:stretch>
            <a:fillRect/>
          </a:stretch>
        </p:blipFill>
        <p:spPr>
          <a:xfrm>
            <a:off x="528443" y="4442279"/>
            <a:ext cx="3033604" cy="838557"/>
          </a:xfrm>
          <a:prstGeom prst="rect">
            <a:avLst/>
          </a:prstGeom>
        </p:spPr>
      </p:pic>
      <p:sp>
        <p:nvSpPr>
          <p:cNvPr id="7" name="TextBox 6">
            <a:extLst>
              <a:ext uri="{FF2B5EF4-FFF2-40B4-BE49-F238E27FC236}">
                <a16:creationId xmlns:a16="http://schemas.microsoft.com/office/drawing/2014/main" id="{114BD19E-4EF5-6C4C-9385-20455A059377}"/>
              </a:ext>
            </a:extLst>
          </p:cNvPr>
          <p:cNvSpPr txBox="1"/>
          <p:nvPr/>
        </p:nvSpPr>
        <p:spPr>
          <a:xfrm>
            <a:off x="3330943" y="1743027"/>
            <a:ext cx="5660396" cy="3000821"/>
          </a:xfrm>
          <a:prstGeom prst="rect">
            <a:avLst/>
          </a:prstGeom>
          <a:noFill/>
        </p:spPr>
        <p:txBody>
          <a:bodyPr wrap="none" rtlCol="0">
            <a:spAutoFit/>
          </a:bodyPr>
          <a:lstStyle/>
          <a:p>
            <a:r>
              <a:rPr lang="en-US" sz="2100" dirty="0">
                <a:solidFill>
                  <a:srgbClr val="FF0000"/>
                </a:solidFill>
              </a:rPr>
              <a:t>This code also works if we remove the Else block:</a:t>
            </a:r>
          </a:p>
          <a:p>
            <a:endParaRPr lang="en-US" sz="2100" dirty="0">
              <a:solidFill>
                <a:srgbClr val="FF0000"/>
              </a:solidFill>
            </a:endParaRPr>
          </a:p>
          <a:p>
            <a:r>
              <a:rPr lang="en-US" sz="2100" dirty="0">
                <a:solidFill>
                  <a:srgbClr val="FF0000"/>
                </a:solidFill>
              </a:rPr>
              <a:t>IF(item = word)</a:t>
            </a:r>
          </a:p>
          <a:p>
            <a:r>
              <a:rPr lang="en-US" sz="2100" dirty="0">
                <a:solidFill>
                  <a:srgbClr val="FF0000"/>
                </a:solidFill>
              </a:rPr>
              <a:t>{ </a:t>
            </a:r>
          </a:p>
          <a:p>
            <a:r>
              <a:rPr lang="en-US" sz="2100" dirty="0">
                <a:solidFill>
                  <a:srgbClr val="FF0000"/>
                </a:solidFill>
              </a:rPr>
              <a:t>	RETURN index</a:t>
            </a:r>
          </a:p>
          <a:p>
            <a:r>
              <a:rPr lang="en-US" sz="2100" dirty="0">
                <a:solidFill>
                  <a:srgbClr val="FF0000"/>
                </a:solidFill>
              </a:rPr>
              <a:t>}</a:t>
            </a:r>
          </a:p>
          <a:p>
            <a:r>
              <a:rPr lang="en-US" sz="2100" dirty="0">
                <a:solidFill>
                  <a:srgbClr val="FF0000"/>
                </a:solidFill>
              </a:rPr>
              <a:t>index </a:t>
            </a:r>
            <a:r>
              <a:rPr lang="en-US" sz="2100" dirty="0">
                <a:solidFill>
                  <a:srgbClr val="FF0000"/>
                </a:solidFill>
                <a:sym typeface="Wingdings" pitchFamily="2" charset="2"/>
              </a:rPr>
              <a:t> index + 1</a:t>
            </a:r>
            <a:endParaRPr lang="en-US" sz="2100" dirty="0">
              <a:solidFill>
                <a:srgbClr val="FF0000"/>
              </a:solidFill>
            </a:endParaRPr>
          </a:p>
          <a:p>
            <a:endParaRPr lang="en-US" sz="2100" dirty="0">
              <a:solidFill>
                <a:srgbClr val="FF0000"/>
              </a:solidFill>
            </a:endParaRPr>
          </a:p>
          <a:p>
            <a:endParaRPr lang="en-US" sz="2100" dirty="0">
              <a:solidFill>
                <a:srgbClr val="FF0000"/>
              </a:solidFill>
            </a:endParaRPr>
          </a:p>
        </p:txBody>
      </p:sp>
    </p:spTree>
    <p:extLst>
      <p:ext uri="{BB962C8B-B14F-4D97-AF65-F5344CB8AC3E}">
        <p14:creationId xmlns:p14="http://schemas.microsoft.com/office/powerpoint/2010/main" val="33541691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b="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b="1" dirty="0"/>
              <a:t>unreasonable amount of time.</a:t>
            </a:r>
            <a:r>
              <a:rPr lang="en-US" sz="2000" b="1" dirty="0">
                <a:latin typeface="Gill Sans MT" panose="020B0502020104020203" pitchFamily="34" charset="77"/>
                <a:ea typeface="ＭＳ Ｐゴシック" panose="020B0600070205080204" pitchFamily="34" charset="-128"/>
              </a:rPr>
              <a:t> </a:t>
            </a:r>
            <a:endParaRPr lang="en-US" altLang="en-US" sz="2000" b="1" dirty="0">
              <a:latin typeface="Gill Sans MT" panose="020B0502020104020203" pitchFamily="34" charset="77"/>
              <a:ea typeface="ＭＳ Ｐゴシック" panose="020B0600070205080204" pitchFamily="34" charset="-128"/>
            </a:endParaRPr>
          </a:p>
          <a:p>
            <a:pPr marL="0" indent="0">
              <a:buNone/>
            </a:pPr>
            <a:endParaRPr lang="en-US"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92</a:t>
            </a:fld>
            <a:endParaRPr lang="en-US" dirty="0"/>
          </a:p>
        </p:txBody>
      </p:sp>
    </p:spTree>
    <p:extLst>
      <p:ext uri="{BB962C8B-B14F-4D97-AF65-F5344CB8AC3E}">
        <p14:creationId xmlns:p14="http://schemas.microsoft.com/office/powerpoint/2010/main" val="24757454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endParaRPr lang="en-US" sz="24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400" dirty="0"/>
          </a:p>
          <a:p>
            <a:pPr marL="0" indent="0">
              <a:buNone/>
            </a:pPr>
            <a:r>
              <a:rPr lang="en-US" dirty="0"/>
              <a:t>For example, ﻿a file-organizing algorithm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400" dirty="0"/>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93</a:t>
            </a:fld>
            <a:endParaRPr lang="en-US" dirty="0"/>
          </a:p>
        </p:txBody>
      </p:sp>
    </p:spTree>
    <p:extLst>
      <p:ext uri="{BB962C8B-B14F-4D97-AF65-F5344CB8AC3E}">
        <p14:creationId xmlns:p14="http://schemas.microsoft.com/office/powerpoint/2010/main" val="660055805"/>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112735" y="263048"/>
            <a:ext cx="9031266" cy="5338182"/>
          </a:xfrm>
        </p:spPr>
        <p:txBody>
          <a:bodyPr/>
          <a:lstStyle/>
          <a:p>
            <a:pPr marL="0" indent="0">
              <a:buNone/>
            </a:pPr>
            <a:r>
              <a:rPr lang="en-US" dirty="0"/>
              <a:t>Programmers break down problems into smaller and more manageable pieces. By creating procedures and leveraging parameters, programmers generalize processes that can be reused. </a:t>
            </a:r>
          </a:p>
          <a:p>
            <a:pPr marL="0" indent="0">
              <a:buNone/>
            </a:pPr>
            <a:endParaRPr lang="en-US" dirty="0"/>
          </a:p>
          <a:p>
            <a:pPr marL="0" indent="0">
              <a:buNone/>
            </a:pPr>
            <a:r>
              <a:rPr lang="en-US" dirty="0"/>
              <a:t>Procedures allow programmers to draw upon existing code that has already been tested, allowing them to write programs more quickly and with more confidence. </a:t>
            </a:r>
          </a:p>
          <a:p>
            <a:endParaRPr lang="en-US" dirty="0"/>
          </a:p>
          <a:p>
            <a:pPr marL="0" indent="0">
              <a:buNone/>
            </a:pPr>
            <a:r>
              <a:rPr lang="en-US" dirty="0"/>
              <a:t>A </a:t>
            </a:r>
            <a:r>
              <a:rPr lang="en-US" b="1" dirty="0"/>
              <a:t>software library </a:t>
            </a:r>
            <a:r>
              <a:rPr lang="en-US" dirty="0"/>
              <a:t>contains procedures that may be used in creating new programs. (e.g. Python's random, </a:t>
            </a:r>
            <a:r>
              <a:rPr lang="en-US" dirty="0" err="1"/>
              <a:t>numpy</a:t>
            </a:r>
            <a:r>
              <a:rPr lang="en-US" dirty="0"/>
              <a:t> libraries)</a:t>
            </a:r>
          </a:p>
          <a:p>
            <a:pPr marL="0" indent="0">
              <a:buNone/>
            </a:pPr>
            <a:endParaRPr lang="en-US" dirty="0"/>
          </a:p>
          <a:p>
            <a:pPr marL="0" indent="0">
              <a:buNone/>
            </a:pPr>
            <a:r>
              <a:rPr lang="en-US" dirty="0"/>
              <a:t>The use of libraries simplifies the task of creating complex programs (abstraction). </a:t>
            </a:r>
          </a:p>
          <a:p>
            <a:pPr marL="0" indent="0">
              <a:buNone/>
            </a:pPr>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94</a:t>
            </a:fld>
            <a:endParaRPr lang="en-US" dirty="0"/>
          </a:p>
        </p:txBody>
      </p:sp>
    </p:spTree>
    <p:extLst>
      <p:ext uri="{BB962C8B-B14F-4D97-AF65-F5344CB8AC3E}">
        <p14:creationId xmlns:p14="http://schemas.microsoft.com/office/powerpoint/2010/main" val="402332736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4C3784-BDB6-584A-AFB0-C1D2E1193CE9}"/>
              </a:ext>
            </a:extLst>
          </p:cNvPr>
          <p:cNvSpPr>
            <a:spLocks noGrp="1"/>
          </p:cNvSpPr>
          <p:nvPr>
            <p:ph idx="1"/>
          </p:nvPr>
        </p:nvSpPr>
        <p:spPr>
          <a:xfrm>
            <a:off x="237995" y="263048"/>
            <a:ext cx="8705589" cy="5160722"/>
          </a:xfrm>
        </p:spPr>
        <p:txBody>
          <a:bodyPr/>
          <a:lstStyle/>
          <a:p>
            <a:pPr marL="0" indent="0">
              <a:buNone/>
            </a:pPr>
            <a:endParaRPr lang="en-US" dirty="0"/>
          </a:p>
          <a:p>
            <a:pPr marL="0" indent="0">
              <a:buNone/>
            </a:pPr>
            <a:endParaRPr lang="en-US" dirty="0"/>
          </a:p>
          <a:p>
            <a:pPr marL="0" indent="0">
              <a:buNone/>
            </a:pPr>
            <a:r>
              <a:rPr lang="en-US" b="1" dirty="0"/>
              <a:t>Application program interfaces (APIs)</a:t>
            </a:r>
            <a:r>
              <a:rPr lang="en-US" dirty="0"/>
              <a:t> are specifications for how the procedures in a library behave and can be used. </a:t>
            </a:r>
          </a:p>
          <a:p>
            <a:pPr marL="0" indent="0">
              <a:buNone/>
            </a:pPr>
            <a:endParaRPr lang="en-US" dirty="0"/>
          </a:p>
          <a:p>
            <a:pPr marL="0" indent="0">
              <a:buNone/>
            </a:pPr>
            <a:r>
              <a:rPr lang="en-US" dirty="0"/>
              <a:t>For example, Twitter's API allow programmers to access and analyze tweets.</a:t>
            </a:r>
          </a:p>
          <a:p>
            <a:pPr marL="0" indent="0">
              <a:buNone/>
            </a:pPr>
            <a:endParaRPr lang="en-US" dirty="0"/>
          </a:p>
          <a:p>
            <a:pPr marL="0" indent="0">
              <a:buNone/>
            </a:pPr>
            <a:r>
              <a:rPr lang="en-US" dirty="0"/>
              <a:t>Documentation for an API/library is necessary in understanding the behaviors provided by the API/library and how to use them.  Twitter has documentation that allows programmers to learn how to use their API.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7734434F-050E-4840-A667-1AF96B31D4A2}"/>
              </a:ext>
            </a:extLst>
          </p:cNvPr>
          <p:cNvSpPr>
            <a:spLocks noGrp="1"/>
          </p:cNvSpPr>
          <p:nvPr>
            <p:ph type="sldNum" sz="quarter" idx="12"/>
          </p:nvPr>
        </p:nvSpPr>
        <p:spPr/>
        <p:txBody>
          <a:bodyPr/>
          <a:lstStyle/>
          <a:p>
            <a:fld id="{D57F1E4F-1CFF-5643-939E-02111984F565}" type="slidenum">
              <a:rPr lang="en-US" smtClean="0"/>
              <a:t>95</a:t>
            </a:fld>
            <a:endParaRPr lang="en-US" dirty="0"/>
          </a:p>
        </p:txBody>
      </p:sp>
    </p:spTree>
    <p:extLst>
      <p:ext uri="{BB962C8B-B14F-4D97-AF65-F5344CB8AC3E}">
        <p14:creationId xmlns:p14="http://schemas.microsoft.com/office/powerpoint/2010/main" val="21794247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AF10F-C12D-6B4A-84C5-206A244BF7C6}"/>
              </a:ext>
            </a:extLst>
          </p:cNvPr>
          <p:cNvSpPr>
            <a:spLocks noGrp="1"/>
          </p:cNvSpPr>
          <p:nvPr>
            <p:ph type="title"/>
          </p:nvPr>
        </p:nvSpPr>
        <p:spPr>
          <a:xfrm>
            <a:off x="127205" y="111030"/>
            <a:ext cx="7886700" cy="841376"/>
          </a:xfrm>
        </p:spPr>
        <p:txBody>
          <a:bodyPr/>
          <a:lstStyle/>
          <a:p>
            <a:r>
              <a:rPr lang="en-US" dirty="0"/>
              <a:t>References</a:t>
            </a:r>
          </a:p>
        </p:txBody>
      </p:sp>
      <p:sp>
        <p:nvSpPr>
          <p:cNvPr id="3" name="Content Placeholder 2">
            <a:extLst>
              <a:ext uri="{FF2B5EF4-FFF2-40B4-BE49-F238E27FC236}">
                <a16:creationId xmlns:a16="http://schemas.microsoft.com/office/drawing/2014/main" id="{8EE44610-8AB0-B84C-9003-2B8BA850F328}"/>
              </a:ext>
            </a:extLst>
          </p:cNvPr>
          <p:cNvSpPr>
            <a:spLocks noGrp="1"/>
          </p:cNvSpPr>
          <p:nvPr>
            <p:ph idx="1"/>
          </p:nvPr>
        </p:nvSpPr>
        <p:spPr>
          <a:xfrm>
            <a:off x="196645" y="855406"/>
            <a:ext cx="8701549" cy="4745824"/>
          </a:xfrm>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err="1"/>
              <a:t>Reichelson</a:t>
            </a:r>
            <a:r>
              <a:rPr lang="en-US" dirty="0"/>
              <a:t>, Seth. AP Computer Science Principles Premium with 6 Practice Tests (Barron's Test Prep) (p. 92). </a:t>
            </a:r>
            <a:r>
              <a:rPr lang="en-US" dirty="0" err="1"/>
              <a:t>Barrons</a:t>
            </a:r>
            <a:r>
              <a:rPr lang="en-US" dirty="0"/>
              <a:t> Educational Series. </a:t>
            </a:r>
          </a:p>
        </p:txBody>
      </p:sp>
      <p:sp>
        <p:nvSpPr>
          <p:cNvPr id="4" name="Slide Number Placeholder 3">
            <a:extLst>
              <a:ext uri="{FF2B5EF4-FFF2-40B4-BE49-F238E27FC236}">
                <a16:creationId xmlns:a16="http://schemas.microsoft.com/office/drawing/2014/main" id="{75C7B0F0-6928-7047-81B0-E8C50BC3208B}"/>
              </a:ext>
            </a:extLst>
          </p:cNvPr>
          <p:cNvSpPr>
            <a:spLocks noGrp="1"/>
          </p:cNvSpPr>
          <p:nvPr>
            <p:ph type="sldNum" sz="quarter" idx="12"/>
          </p:nvPr>
        </p:nvSpPr>
        <p:spPr/>
        <p:txBody>
          <a:bodyPr/>
          <a:lstStyle/>
          <a:p>
            <a:fld id="{D57F1E4F-1CFF-5643-939E-02111984F565}" type="slidenum">
              <a:rPr lang="en-US" smtClean="0"/>
              <a:t>96</a:t>
            </a:fld>
            <a:endParaRPr lang="en-US" dirty="0"/>
          </a:p>
        </p:txBody>
      </p:sp>
    </p:spTree>
    <p:extLst>
      <p:ext uri="{BB962C8B-B14F-4D97-AF65-F5344CB8AC3E}">
        <p14:creationId xmlns:p14="http://schemas.microsoft.com/office/powerpoint/2010/main" val="125331097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11901</TotalTime>
  <Words>4545</Words>
  <Application>Microsoft Macintosh PowerPoint</Application>
  <PresentationFormat>On-screen Show (16:10)</PresentationFormat>
  <Paragraphs>608</Paragraphs>
  <Slides>96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Arial</vt:lpstr>
      <vt:lpstr>Calibri</vt:lpstr>
      <vt:lpstr>Courier New</vt:lpstr>
      <vt:lpstr>Gill Sans MT</vt:lpstr>
      <vt:lpstr>Tahoma</vt:lpstr>
      <vt:lpstr>Office Theme</vt:lpstr>
      <vt:lpstr>AP Exam Preparation</vt:lpstr>
      <vt:lpstr>AP Exam </vt:lpstr>
      <vt:lpstr>AP Exam</vt:lpstr>
      <vt:lpstr>Topics</vt:lpstr>
      <vt:lpstr>AP Exam Review</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1</vt:lpstr>
      <vt:lpstr>Big Idea 2: Data</vt:lpstr>
      <vt:lpstr>Big Idea 2: Data</vt:lpstr>
      <vt:lpstr>Digital vs. Analog</vt:lpstr>
      <vt:lpstr>Big Idea 2: Data</vt:lpstr>
      <vt:lpstr>Big Idea 2: Data</vt:lpstr>
      <vt:lpstr>Big Idea 2: Data</vt:lpstr>
      <vt:lpstr>Big Idea 2: Data</vt:lpstr>
      <vt:lpstr>Big Idea 2: Data</vt:lpstr>
      <vt:lpstr>PowerPoint Presentation</vt:lpstr>
      <vt:lpstr>Big Idea 2: Data</vt:lpstr>
      <vt:lpstr>Big Idea 2: Data</vt:lpstr>
      <vt:lpstr>Big Idea 2: Data</vt:lpstr>
      <vt:lpstr>Big Idea 2: Data</vt:lpstr>
      <vt:lpstr>Big Idea 2: Data</vt:lpstr>
      <vt:lpstr>Big Idea 2: Data</vt:lpstr>
      <vt:lpstr>Big Idea 2: Data</vt:lpstr>
      <vt:lpstr>Big Idea 2: Data</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Big Idea 3: Programming and Algorithms</vt:lpstr>
      <vt:lpstr>Big Idea 3: Programming and Algorithms</vt:lpstr>
      <vt:lpstr>Big Idea 3: Programming and Algorithms</vt:lpstr>
      <vt:lpstr>Big Idea 3: Programming and Algorithms</vt:lpstr>
      <vt:lpstr>Big Idea 3: Programming and Algorithms</vt:lpstr>
      <vt:lpstr>PowerPoint Presentation</vt:lpstr>
      <vt:lpstr>Lists</vt:lpstr>
      <vt:lpstr>Lists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Big Idea 3: Programming and Algorithms</vt:lpstr>
      <vt:lpstr>Big Idea 3: Programming and Algorithms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Program Design</vt:lpstr>
      <vt:lpstr>PowerPoint Presentation</vt:lpstr>
      <vt:lpstr>PowerPoint Presentation</vt:lpstr>
      <vt:lpstr>PowerPoint Presentation</vt:lpstr>
      <vt:lpstr>Algorithms to Know</vt:lpstr>
      <vt:lpstr>Find total sum of a list</vt:lpstr>
      <vt:lpstr>Find average of a list(implementation #1)</vt:lpstr>
      <vt:lpstr>Find average of a list(implementation #2)</vt:lpstr>
      <vt:lpstr>Find maximum of a list(implementation #1)</vt:lpstr>
      <vt:lpstr>Find maximum of a list(implementation #2)</vt:lpstr>
      <vt:lpstr>Common Error Example 1</vt:lpstr>
      <vt:lpstr>Common Error Example 2</vt:lpstr>
      <vt:lpstr>Correct findMinimum</vt:lpstr>
      <vt:lpstr>Find word from list of words</vt:lpstr>
      <vt:lpstr>Algorithmic Efficiency</vt:lpstr>
      <vt:lpstr>Algorithmic Efficiency</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2021-05-24T14:16:34Z</dcterms:modified>
</cp:coreProperties>
</file>