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309" r:id="rId6"/>
    <p:sldId id="308" r:id="rId7"/>
    <p:sldId id="292" r:id="rId8"/>
    <p:sldId id="293" r:id="rId9"/>
    <p:sldId id="294" r:id="rId10"/>
    <p:sldId id="295" r:id="rId11"/>
    <p:sldId id="296" r:id="rId12"/>
    <p:sldId id="282" r:id="rId13"/>
    <p:sldId id="297" r:id="rId14"/>
    <p:sldId id="283" r:id="rId15"/>
    <p:sldId id="298" r:id="rId16"/>
    <p:sldId id="306" r:id="rId17"/>
    <p:sldId id="307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0" r:id="rId26"/>
    <p:sldId id="290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908" dt="2019-09-13T11:55:31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04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19-09-13T11:55:31.876" v="5712" actId="113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Anim">
        <pc:chgData name="Long B Nguyen" userId="f59fb8f3-a021-417a-8bc1-65c8d471c621" providerId="ADAL" clId="{3F616429-CA07-8145-BE07-B7552942C56D}" dt="2019-09-12T11:56:30.955" v="492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3:42.524" v="4801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11T13:44:35.504" v="461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2:36.834" v="479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4:59.520" v="4899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2T11:54:45.994" v="4898" actId="113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3T11:55:31.876" v="5712" actId="113"/>
        <pc:sldMkLst>
          <pc:docMk/>
          <pc:sldMk cId="1741514159" sldId="310"/>
        </pc:sldMkLst>
        <pc:spChg chg="mod">
          <ac:chgData name="Long B Nguyen" userId="f59fb8f3-a021-417a-8bc1-65c8d471c621" providerId="ADAL" clId="{3F616429-CA07-8145-BE07-B7552942C56D}" dt="2019-09-13T11:49:22.648" v="5047" actId="20577"/>
          <ac:spMkLst>
            <pc:docMk/>
            <pc:sldMk cId="174151415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3T11:55:31.876" v="5712" actId="113"/>
          <ac:spMkLst>
            <pc:docMk/>
            <pc:sldMk cId="1741514159" sldId="31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Write a program that asks the user to enter three test scores: name these variables test1, test2 and test3. Create three variables: average, variance and </a:t>
                </a:r>
                <a:r>
                  <a:rPr lang="en-US" sz="1900" dirty="0" err="1">
                    <a:latin typeface="Gill Sans MT" panose="020B0502020104020203" pitchFamily="34" charset="77"/>
                  </a:rPr>
                  <a:t>standard_deviation</a:t>
                </a:r>
                <a:r>
                  <a:rPr lang="en-US" sz="1900" dirty="0">
                    <a:latin typeface="Gill Sans MT" panose="020B0502020104020203" pitchFamily="34" charset="77"/>
                  </a:rPr>
                  <a:t> and compute their values.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The program then prints out the average, variance and standard deviation. Your program should have a output EXACTLY as below: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1 score:78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2 score:80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3 score:77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Average: 78.33333333333333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Variance: 1.5555555555555556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Standard Deviation: 1.247219128924647</a:t>
                </a:r>
              </a:p>
              <a:p>
                <a:pPr marL="0" indent="0">
                  <a:buNone/>
                </a:pP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The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2 −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000" dirty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000" i="0" dirty="0" smtClean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)/3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Inconsolata Medium" panose="020B0609030003000000" pitchFamily="49" charset="77"/>
                  </a:rPr>
                  <a:t>The standard deviation: square root of variance</a:t>
                </a:r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  <a:blipFill>
                <a:blip r:embed="rId2"/>
                <a:stretch>
                  <a:fillRect l="-630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14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2085</TotalTime>
  <Words>1267</Words>
  <Application>Microsoft Macintosh PowerPoint</Application>
  <PresentationFormat>On-screen Show (16:10)</PresentationFormat>
  <Paragraphs>339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 Math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Modulo Operator</vt:lpstr>
      <vt:lpstr>Why floor division is useful</vt:lpstr>
      <vt:lpstr>Why the modulo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2019-09-12T12:01:05Z</cp:lastPrinted>
  <dcterms:created xsi:type="dcterms:W3CDTF">2019-05-29T16:38:51Z</dcterms:created>
  <dcterms:modified xsi:type="dcterms:W3CDTF">2019-09-13T11:55:41Z</dcterms:modified>
</cp:coreProperties>
</file>