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439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C3FB5-31D9-1547-8E88-88FEE7233AFE}" v="48" dt="2021-09-17T11:33:2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79AC3FB5-31D9-1547-8E88-88FEE7233AFE}"/>
    <pc:docChg chg="modSld">
      <pc:chgData name="Long B Nguyen" userId="f59fb8f3-a021-417a-8bc1-65c8d471c621" providerId="ADAL" clId="{79AC3FB5-31D9-1547-8E88-88FEE7233AFE}" dt="2021-09-17T11:36:40.446" v="169" actId="20577"/>
      <pc:docMkLst>
        <pc:docMk/>
      </pc:docMkLst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207246265" sldId="25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207246265" sldId="257"/>
            <ac:spMk id="3" creationId="{27EF5B8A-56BB-E54B-9FD8-FB2CA69D506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20510873" sldId="26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20510873" sldId="263"/>
            <ac:spMk id="2" creationId="{F070F285-F7BE-0248-A6EB-B686876A113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858731145" sldId="27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858731145" sldId="277"/>
            <ac:spMk id="3" creationId="{11277427-416E-234C-9BB0-C708A18935A9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38711869" sldId="28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38711869" sldId="284"/>
            <ac:spMk id="3" creationId="{2DE8E440-62D0-9D48-9B65-FA37395D076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74060782" sldId="28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74060782" sldId="289"/>
            <ac:spMk id="5" creationId="{796CED46-0F0E-6841-ABD0-EB998A88CCC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187468341" sldId="291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187468341" sldId="291"/>
            <ac:spMk id="3" creationId="{BE69D01B-A263-524A-B53D-C74EED1B75D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620633654" sldId="29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20633654" sldId="292"/>
            <ac:spMk id="3" creationId="{A2CEF152-4123-274B-8778-13899F1E40B7}"/>
          </ac:spMkLst>
        </pc:spChg>
      </pc:sldChg>
      <pc:sldChg chg="addSp modSp">
        <pc:chgData name="Long B Nguyen" userId="f59fb8f3-a021-417a-8bc1-65c8d471c621" providerId="ADAL" clId="{79AC3FB5-31D9-1547-8E88-88FEE7233AFE}" dt="2021-09-17T11:33:21.882" v="48" actId="20577"/>
        <pc:sldMkLst>
          <pc:docMk/>
          <pc:sldMk cId="1605645271" sldId="29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05645271" sldId="293"/>
            <ac:spMk id="3" creationId="{C31714EB-8122-D349-B38F-B3EEEE3BE521}"/>
          </ac:spMkLst>
        </pc:spChg>
        <pc:spChg chg="mod">
          <ac:chgData name="Long B Nguyen" userId="f59fb8f3-a021-417a-8bc1-65c8d471c621" providerId="ADAL" clId="{79AC3FB5-31D9-1547-8E88-88FEE7233AFE}" dt="2021-09-17T11:33:21.882" v="48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319554452" sldId="29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319554452" sldId="294"/>
            <ac:spMk id="3" creationId="{93CFFFA1-E611-A94B-9D55-367CD1B4541A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124364874" sldId="29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124364874" sldId="295"/>
            <ac:spMk id="4" creationId="{A89AF26A-AEB3-E642-91C5-17A799FD4011}"/>
          </ac:spMkLst>
        </pc:spChg>
      </pc:sldChg>
      <pc:sldChg chg="addSp modSp mod">
        <pc:chgData name="Long B Nguyen" userId="f59fb8f3-a021-417a-8bc1-65c8d471c621" providerId="ADAL" clId="{79AC3FB5-31D9-1547-8E88-88FEE7233AFE}" dt="2021-09-17T11:36:40.446" v="169" actId="20577"/>
        <pc:sldMkLst>
          <pc:docMk/>
          <pc:sldMk cId="3993483693" sldId="303"/>
        </pc:sldMkLst>
        <pc:spChg chg="mod">
          <ac:chgData name="Long B Nguyen" userId="f59fb8f3-a021-417a-8bc1-65c8d471c621" providerId="ADAL" clId="{79AC3FB5-31D9-1547-8E88-88FEE7233AFE}" dt="2021-09-17T11:36:40.446" v="169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93483693" sldId="303"/>
            <ac:spMk id="3" creationId="{4C9FD257-5B98-D746-8399-DFB1F5688E35}"/>
          </ac:spMkLst>
        </pc:spChg>
        <pc:spChg chg="mod">
          <ac:chgData name="Long B Nguyen" userId="f59fb8f3-a021-417a-8bc1-65c8d471c621" providerId="ADAL" clId="{79AC3FB5-31D9-1547-8E88-88FEE7233AFE}" dt="2021-09-17T11:35:24.617" v="134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45414918" sldId="31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45414918" sldId="312"/>
            <ac:spMk id="3" creationId="{74DC6BE1-2904-D044-80C3-3D68C1656906}"/>
          </ac:spMkLst>
        </pc:spChg>
      </pc:sldChg>
      <pc:sldChg chg="addSp modSp modAnim">
        <pc:chgData name="Long B Nguyen" userId="f59fb8f3-a021-417a-8bc1-65c8d471c621" providerId="ADAL" clId="{79AC3FB5-31D9-1547-8E88-88FEE7233AFE}" dt="2021-09-17T11:33:07.355" v="44" actId="20577"/>
        <pc:sldMkLst>
          <pc:docMk/>
          <pc:sldMk cId="396545928" sldId="31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6545928" sldId="313"/>
            <ac:spMk id="3" creationId="{BAFC34F3-9669-0D4E-8633-E8846D99ABAE}"/>
          </ac:spMkLst>
        </pc:spChg>
        <pc:spChg chg="mod">
          <ac:chgData name="Long B Nguyen" userId="f59fb8f3-a021-417a-8bc1-65c8d471c621" providerId="ADAL" clId="{79AC3FB5-31D9-1547-8E88-88FEE7233AFE}" dt="2021-09-17T11:33:07.355" v="44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36805098" sldId="43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36805098" sldId="433"/>
            <ac:spMk id="2" creationId="{9AD8905F-0EA8-D041-B580-8F32959301A7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1467850" sldId="43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1467850" sldId="434"/>
            <ac:spMk id="3" creationId="{D066EDD7-2470-6E42-857F-D7BD0FA2B658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500526858" sldId="43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500526858" sldId="435"/>
            <ac:spMk id="2" creationId="{DF9CF5D0-36E8-B244-BC95-E21A3515C33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566903560" sldId="436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566903560" sldId="436"/>
            <ac:spMk id="3" creationId="{C1D74296-407A-6241-931A-BDF13B9B791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5834956" sldId="43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5834956" sldId="437"/>
            <ac:spMk id="3" creationId="{C1BC3374-85B5-0241-B843-ACDC34DD684C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884617150" sldId="438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884617150" sldId="438"/>
            <ac:spMk id="3" creationId="{D83CB181-6AE6-A743-B2F5-C2EFF9C7B693}"/>
          </ac:spMkLst>
        </pc:spChg>
      </pc:sldChg>
      <pc:sldChg chg="addSp modSp mod">
        <pc:chgData name="Long B Nguyen" userId="f59fb8f3-a021-417a-8bc1-65c8d471c621" providerId="ADAL" clId="{79AC3FB5-31D9-1547-8E88-88FEE7233AFE}" dt="2021-09-16T13:18:14.151" v="1" actId="20577"/>
        <pc:sldMkLst>
          <pc:docMk/>
          <pc:sldMk cId="2532139586" sldId="43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532139586" sldId="439"/>
            <ac:spMk id="3" creationId="{37DBF879-9531-534B-A2DE-06AABDA1BC13}"/>
          </ac:spMkLst>
        </pc:spChg>
        <pc:spChg chg="mod">
          <ac:chgData name="Long B Nguyen" userId="f59fb8f3-a021-417a-8bc1-65c8d471c621" providerId="ADAL" clId="{79AC3FB5-31D9-1547-8E88-88FEE7233AFE}" dt="2021-09-16T13:18:14.151" v="1" actId="20577"/>
          <ac:spMkLst>
            <pc:docMk/>
            <pc:sldMk cId="2532139586" sldId="43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ADCACA53-6378-2348-8EBB-E073F42D060D}"/>
    <pc:docChg chg="modSld">
      <pc:chgData name="Long B Nguyen" userId="f59fb8f3-a021-417a-8bc1-65c8d471c621" providerId="ADAL" clId="{ADCACA53-6378-2348-8EBB-E073F42D060D}" dt="2021-06-03T17:20:40.678" v="9" actId="1038"/>
      <pc:docMkLst>
        <pc:docMk/>
      </pc:docMkLst>
      <pc:sldChg chg="modSp mod">
        <pc:chgData name="Long B Nguyen" userId="f59fb8f3-a021-417a-8bc1-65c8d471c621" providerId="ADAL" clId="{ADCACA53-6378-2348-8EBB-E073F42D060D}" dt="2021-06-03T17:20:40.678" v="9" actId="1038"/>
        <pc:sldMkLst>
          <pc:docMk/>
          <pc:sldMk cId="3974060782" sldId="289"/>
        </pc:sldMkLst>
        <pc:spChg chg="mod">
          <ac:chgData name="Long B Nguyen" userId="f59fb8f3-a021-417a-8bc1-65c8d471c621" providerId="ADAL" clId="{ADCACA53-6378-2348-8EBB-E073F42D060D}" dt="2021-06-03T17:20:40.678" v="9" actId="1038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undo custSel addSld delSld modSld">
      <pc:chgData name="Long B Nguyen" userId="f59fb8f3-a021-417a-8bc1-65c8d471c621" providerId="ADAL" clId="{A752C5CC-819B-C44B-97C4-90D32712BE07}" dt="2021-06-03T12:49:12.177" v="1051" actId="20577"/>
      <pc:docMkLst>
        <pc:docMk/>
      </pc:docMkLst>
      <pc:sldChg chg="modSp mod modAnim">
        <pc:chgData name="Long B Nguyen" userId="f59fb8f3-a021-417a-8bc1-65c8d471c621" providerId="ADAL" clId="{A752C5CC-819B-C44B-97C4-90D32712BE07}" dt="2021-06-03T12:46:41.964" v="90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A752C5CC-819B-C44B-97C4-90D32712BE07}" dt="2021-06-03T12:46:41.964" v="90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6-02T23:58:33.238" v="88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752C5CC-819B-C44B-97C4-90D32712BE07}" dt="2021-06-02T23:58:25.180" v="883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8:33.238" v="88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6-01T16:36:58.761" v="177" actId="2696"/>
        <pc:sldMkLst>
          <pc:docMk/>
          <pc:sldMk cId="2064379448" sldId="302"/>
        </pc:sldMkLst>
      </pc:sldChg>
      <pc:sldChg chg="modSp mod">
        <pc:chgData name="Long B Nguyen" userId="f59fb8f3-a021-417a-8bc1-65c8d471c621" providerId="ADAL" clId="{A752C5CC-819B-C44B-97C4-90D32712BE07}" dt="2021-06-01T16:41:35.325" v="477"/>
        <pc:sldMkLst>
          <pc:docMk/>
          <pc:sldMk cId="3993483693" sldId="303"/>
        </pc:sldMkLst>
        <pc:spChg chg="mod">
          <ac:chgData name="Long B Nguyen" userId="f59fb8f3-a021-417a-8bc1-65c8d471c621" providerId="ADAL" clId="{A752C5CC-819B-C44B-97C4-90D32712BE07}" dt="2021-06-01T16:37:12.651" v="182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1T16:41:35.325" v="477"/>
          <ac:spMkLst>
            <pc:docMk/>
            <pc:sldMk cId="399348369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6-03T12:48:20.981" v="99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A752C5CC-819B-C44B-97C4-90D32712BE07}" dt="2021-06-03T12:48:20.981" v="99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6-03T12:49:12.177" v="1051" actId="20577"/>
        <pc:sldMkLst>
          <pc:docMk/>
          <pc:sldMk cId="396545928" sldId="313"/>
        </pc:sldMkLst>
        <pc:spChg chg="mod">
          <ac:chgData name="Long B Nguyen" userId="f59fb8f3-a021-417a-8bc1-65c8d471c621" providerId="ADAL" clId="{A752C5CC-819B-C44B-97C4-90D32712BE07}" dt="2021-06-03T12:49:12.177" v="1051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 modAnim">
        <pc:chgData name="Long B Nguyen" userId="f59fb8f3-a021-417a-8bc1-65c8d471c621" providerId="ADAL" clId="{A752C5CC-819B-C44B-97C4-90D32712BE07}" dt="2021-06-02T23:56:14.425" v="875" actId="207"/>
        <pc:sldMkLst>
          <pc:docMk/>
          <pc:sldMk cId="2532139586" sldId="439"/>
        </pc:sldMkLst>
        <pc:spChg chg="mod">
          <ac:chgData name="Long B Nguyen" userId="f59fb8f3-a021-417a-8bc1-65c8d471c621" providerId="ADAL" clId="{A752C5CC-819B-C44B-97C4-90D32712BE07}" dt="2021-06-01T23:22:48.766" v="498" actId="20577"/>
          <ac:spMkLst>
            <pc:docMk/>
            <pc:sldMk cId="2532139586" sldId="439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6:14.425" v="875" actId="207"/>
          <ac:spMkLst>
            <pc:docMk/>
            <pc:sldMk cId="2532139586" sldId="4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A50-C99B-9349-BF36-01C7D4D28808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5AFE-E6C7-104E-9CC9-7BA63354EA62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CCEF-0AB0-FC4E-9406-B9F6F883CE10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CB0F-CCCC-7E4F-A2D6-8E67CEBBA4E2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312-DD02-9A48-BDD5-6A8C409F005C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6363-94EF-2348-B681-CE82D72C7A6B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CC8-1BC3-7E41-9906-63079AEDF41E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CC6-5C10-CE4F-809F-94992F219B3E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A62C-1185-2147-AE11-021E73567A8F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9C3-8B44-5541-834F-5442754734F3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DA8F-2476-324A-AF58-50EE727C366D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17CF-655F-5845-943D-AA02C3B1B07B}" type="datetime1">
              <a:rPr lang="en-US" smtClean="0"/>
              <a:t>9/17/21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544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CED46-0F0E-6841-ABD0-EB998A88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8905F-0EA8-D041-B580-8F329593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6EDD7-2470-6E42-857F-D7BD0FA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CF5D0-36E8-B244-BC95-E21A3515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FFFA1-E611-A94B-9D55-367CD1B4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F26A-AEB3-E642-91C5-17A799FD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74296-407A-6241-931A-BDF13B9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3374-85B5-0241-B843-ACDC34DD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CB181-6AE6-A743-B2F5-C2EFF9C7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Two strings can be combined, or </a:t>
            </a:r>
            <a:r>
              <a:rPr lang="en-US" b="1" dirty="0"/>
              <a:t>concatenated</a:t>
            </a:r>
            <a:r>
              <a:rPr lang="en-US" dirty="0"/>
              <a:t>, using the + operator: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string2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cadabra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magic_string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</a:t>
            </a:r>
            <a:r>
              <a:rPr lang="en-US" sz="2000" b="1" dirty="0">
                <a:latin typeface="INCONSOLATA" panose="020B0609030003000000" pitchFamily="49" charset="77"/>
              </a:rPr>
              <a:t>string2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LuxiMono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first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"Michael"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last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"Smith"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full_name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first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" " + last</a:t>
            </a:r>
          </a:p>
          <a:p>
            <a:pPr marL="0" indent="0">
              <a:buNone/>
            </a:pP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Concatenating a string and a number raises a </a:t>
            </a:r>
            <a:r>
              <a:rPr lang="en-US" sz="2000" dirty="0" err="1"/>
              <a:t>TypeError</a:t>
            </a:r>
            <a:r>
              <a:rPr lang="en-US" sz="2000" dirty="0"/>
              <a:t>.  Must first cast the number into a string using str(). </a:t>
            </a: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+ 3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error!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prstClr val="black"/>
                </a:solidFill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str(3)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endParaRPr lang="en-US" sz="1900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BF879-9531-534B-A2DE-06AABDA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output. Underline numbers are user inputs; you must use the input()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 three-digit number: </a:t>
            </a:r>
            <a:r>
              <a:rPr lang="en-US" u="sng" dirty="0"/>
              <a:t>245</a:t>
            </a:r>
          </a:p>
          <a:p>
            <a:pPr marL="0" indent="0">
              <a:buNone/>
            </a:pPr>
            <a:r>
              <a:rPr lang="en-US" dirty="0"/>
              <a:t>The sum of the digits of 245 is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amount in cents: </a:t>
            </a:r>
            <a:r>
              <a:rPr lang="en-US" u="sng" dirty="0"/>
              <a:t>137</a:t>
            </a:r>
          </a:p>
          <a:p>
            <a:pPr marL="0" indent="0">
              <a:buNone/>
            </a:pPr>
            <a:r>
              <a:rPr lang="en-US" dirty="0"/>
              <a:t>Number of quarters: 5 </a:t>
            </a:r>
          </a:p>
          <a:p>
            <a:pPr marL="0" indent="0">
              <a:buNone/>
            </a:pPr>
            <a:r>
              <a:rPr lang="en-US" dirty="0"/>
              <a:t>Number of dimes: 1</a:t>
            </a:r>
          </a:p>
          <a:p>
            <a:pPr marL="0" indent="0">
              <a:buNone/>
            </a:pPr>
            <a:r>
              <a:rPr lang="en-US" dirty="0"/>
              <a:t>Number of nickels: 0 </a:t>
            </a:r>
          </a:p>
          <a:p>
            <a:pPr marL="0" indent="0">
              <a:buNone/>
            </a:pPr>
            <a:r>
              <a:rPr lang="en-US" dirty="0"/>
              <a:t>Number of pennies: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FD257-5B98-D746-8399-DFB1F568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Arithmetic Operations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Floor Division vs True Division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Modulo Operator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Concatenation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Augmented Assignment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F5B8A-56BB-E54B-9FD8-FB2CA69D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1" y="12349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1" y="729465"/>
            <a:ext cx="8751657" cy="45617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</a:t>
            </a:r>
            <a:r>
              <a:rPr lang="en-US"/>
              <a:t>, O’Reilly </a:t>
            </a:r>
            <a:r>
              <a:rPr lang="en-US" dirty="0"/>
              <a:t>Media. 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8E440-62D0-9D48-9B65-FA37395D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77427-416E-234C-9BB0-C708A189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9D01B-A263-524A-B53D-C74EED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 True divide / always gives the answer as a float.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2.0 NOT 2!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6BE1-2904-D044-80C3-3D68C16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0F285-F7BE-0248-A6EB-B686876A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978650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2, if first number is smaller, it's the answer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latin typeface="Inconsolata" panose="020B0609030003000000" pitchFamily="49" charset="77"/>
              </a:rPr>
              <a:t>0 % 10)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latin typeface="Inconsolata" panose="020B0609030003000000" pitchFamily="49" charset="77"/>
              </a:rPr>
              <a:t>10 % 0)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18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ZeroDivisionError</a:t>
            </a:r>
            <a:endParaRPr lang="en-US" sz="1800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C34F3-9669-0D4E-8633-E8846D9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F152-4123-274B-8778-13899F1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 % 2 == 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714EB-8122-D349-B38F-B3EEEE3B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3347</TotalTime>
  <Words>1493</Words>
  <Application>Microsoft Macintosh PowerPoint</Application>
  <PresentationFormat>On-screen Show (16:10)</PresentationFormat>
  <Paragraphs>273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LuxiMono</vt:lpstr>
      <vt:lpstr>Arial</vt:lpstr>
      <vt:lpstr>Calibri</vt:lpstr>
      <vt:lpstr>Courier New</vt:lpstr>
      <vt:lpstr>Gill Sans MT</vt:lpstr>
      <vt:lpstr>INCONSOLATA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String Concatenation</vt:lpstr>
      <vt:lpstr>Lab 1: Modulo Operator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2021-09-17T11:36:42Z</dcterms:modified>
</cp:coreProperties>
</file>