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shapexml.xml" ContentType="application/vnd.ms-office.DrsShape+xml"/>
  <Override PartName="/drs/downrev.xml" ContentType="application/vnd.ms-office.DrsDownRev+xml"/>
</Types>
</file>

<file path=_rels/.rels><?xml version="1.0" encoding="UTF-8" standalone="yes"?>
<Relationships xmlns="http://schemas.openxmlformats.org/package/2006/relationships"><Relationship Id="rId2" Type="http://schemas.microsoft.com/office/2006/relationships/downRev" Target="drs/downrev.xml"/><Relationship Id="rId1" Type="http://schemas.microsoft.com/office/2006/relationships/shapeXml" Target="drs/shapexml.xml"/></Relationships>
</file>

<file path=drs/_rels/shapexml.xml.rels><?xml version="1.0" encoding="UTF-8" standalone="yes"?>
<Relationships xmlns="http://schemas.openxmlformats.org/package/2006/relationships"><Relationship Id="rId1" Type="http://schemas.openxmlformats.org/officeDocument/2006/relationships/hyperlink" Target="https://runestone.academy/runestone/books/published/csawesome/index.html" TargetMode="External"/></Relationships>
</file>

<file path=drs/downrev.xml><?xml version="1.0" encoding="utf-8"?>
<a:downRevStg xmlns:a="http://schemas.openxmlformats.org/drawingml/2006/main" shapeCheckSum="JK4KUCI/jk9iD+I7S0/b6E==&#13;&#10;" textCheckSum="ZowlE4==&#13;&#10;" shapeId="2" fHybridRaster="0" ver="1"/>
</file>

<file path=drs/shapexml.xml><?xml version="1.0" encoding="utf-8"?>
<p:sp xmlns:p="http://schemas.openxmlformats.org/presentationml/2006/main">
  <p:nvSpPr>
    <p:cNvPr id="2" name="Rectangle 1"/>
    <p:cNvSpPr/>
    <p:nvPr/>
  </p:nvSpPr>
  <p:spPr>
    <a:xfrm xmlns:a="http://schemas.openxmlformats.org/drawingml/2006/main">
      <a:off x="228600" y="1447800"/>
      <a:ext cx="8458200" cy="1477963"/>
    </a:xfrm>
    <a:prstGeom xmlns:a="http://schemas.openxmlformats.org/drawingml/2006/main" prst="rect">
      <a:avLst/>
    </a:prstGeom>
  </p:spPr>
  <p:txBody>
    <a:bodyPr xmlns:a="http://schemas.openxmlformats.org/drawingml/2006/main">
      <a:spAutoFit/>
    </a:bodyPr>
    <a:lstStyle xmlns:a="http://schemas.openxmlformats.org/drawingml/2006/main"/>
    <a:p xmlns:a="http://schemas.openxmlformats.org/drawingml/2006/main">
      <a:pPr marL="342900" marR="0" lvl="0" indent="-34290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AutoNum type="arabicParenR"/>
        <a:tabLst/>
        <a:defRPr/>
      </a:pPr>
      <a:r>
        <a:rPr kumimoji="0" lang="en-US" sz="1800" b="0" i="0" u="none" strike="noStrike" kern="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Arial" panose="020B0604020202020204" pitchFamily="34" charset="0"/>
          <a:ea typeface="ＭＳ Ｐゴシック" panose="020B0600070205080204" pitchFamily="34" charset="-128"/>
          <a:cs typeface="+mn-cs"/>
        </a:rPr>
        <a:t> _______  ___  _______     ___ __  _____  _______ __  _____ </a:t>
      </a:r>
      <a:r>
        <a:rPr kumimoji="0" lang="en-US" sz="1800" b="0" i="0" u="none" strike="noStrike" kern="0" cap="none" spc="0" normalizeH="0" baseline="0" noProof="0" dirty="0" err="1">
          <a:ln>
            <a:noFill/>
          </a:ln>
          <a:solidFill>
            <a:schemeClr val="tx1"/>
          </a:solidFill>
          <a:effectLst/>
          <a:uLnTx/>
          <a:uFillTx/>
          <a:latin typeface="Arial" panose="020B0604020202020204" pitchFamily="34" charset="0"/>
          <a:ea typeface="ＭＳ Ｐゴシック" panose="020B0600070205080204" pitchFamily="34" charset="-128"/>
          <a:cs typeface="+mn-cs"/>
        </a:rPr>
        <a:t> ____</a:t>
      </a:r>
      <a:r>
        <a:rPr kumimoji="0" lang="en-US" sz="1800" b="0" i="0" u="none" strike="noStrike" kern="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Arial" panose="020B0604020202020204" pitchFamily="34" charset="0"/>
          <a:ea typeface="ＭＳ Ｐゴシック" panose="020B0600070205080204" pitchFamily="34" charset="-128"/>
          <a:cs typeface="+mn-cs"/>
        </a:rPr>
        <a:t> ___  ____  ____</a:t>
      </a:r>
    </a:p>
    <a:p xmlns:a="http://schemas.openxmlformats.org/drawingml/2006/main">
      <a:pPr marL="0" marR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/>
      </a:pPr>
      <a:endParaRPr kumimoji="0" lang="en-US" sz="1800" b="0" i="0" u="none" strike="noStrike" kern="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Arial" panose="020B0604020202020204" pitchFamily="34" charset="0"/>
        <a:ea typeface="ＭＳ Ｐゴシック" panose="020B0600070205080204" pitchFamily="34" charset="-128"/>
        <a:cs typeface="+mn-cs"/>
      </a:endParaRPr>
    </a:p>
    <a:p xmlns:a="http://schemas.openxmlformats.org/drawingml/2006/main">
      <a:pPr marL="0" marR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/>
      </a:pPr>
      <a:r>
        <a:rPr kumimoji="0" lang="en-US" sz="1800" b="0" i="0" u="none" strike="noStrike" kern="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Arial" panose="020B0604020202020204" pitchFamily="34" charset="0"/>
          <a:ea typeface="ＭＳ Ｐゴシック" panose="020B0600070205080204" pitchFamily="34" charset="-128"/>
          <a:cs typeface="+mn-cs"/>
        </a:rPr>
        <a:t>    ________ </a:t>
      </a:r>
      <a:r>
        <a:rPr kumimoji="0" lang="en-US" sz="1800" b="0" i="0" u="none" strike="noStrike" kern="0" cap="none" spc="0" normalizeH="0" baseline="0" noProof="0" dirty="0" err="1">
          <a:ln>
            <a:noFill/>
          </a:ln>
          <a:solidFill>
            <a:schemeClr val="tx1"/>
          </a:solidFill>
          <a:effectLst/>
          <a:uLnTx/>
          <a:uFillTx/>
          <a:latin typeface="Arial" panose="020B0604020202020204" pitchFamily="34" charset="0"/>
          <a:ea typeface="ＭＳ Ｐゴシック" panose="020B0600070205080204" pitchFamily="34" charset="-128"/>
          <a:cs typeface="+mn-cs"/>
        </a:rPr>
        <a:t>   ______</a:t>
      </a:r>
      <a:r>
        <a:rPr kumimoji="0" lang="en-US" sz="1800" b="0" i="0" u="none" strike="noStrike" kern="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Arial" panose="020B0604020202020204" pitchFamily="34" charset="0"/>
          <a:ea typeface="ＭＳ Ｐゴシック" panose="020B0600070205080204" pitchFamily="34" charset="-128"/>
          <a:cs typeface="+mn-cs"/>
        </a:rPr>
        <a:t>  _________  </a:t>
      </a:r>
      <a:r>
        <a:rPr kumimoji="0" lang="en-US" sz="180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Arial" panose="020B0604020202020204" pitchFamily="34" charset="0"/>
          <a:ea typeface="ＭＳ Ｐゴシック" panose="020B0600070205080204" pitchFamily="34" charset="-128"/>
          <a:cs typeface="+mn-cs"/>
          <a:hlinkClick xmlns:r="http://schemas.openxmlformats.org/officeDocument/2006/relationships" r:id="rId1"/>
        </a:rPr>
        <a:t>_____   _________ _______ _________ _____ _________ _________ _____ ____</a:t>
      </a:r>
      <a:endParaRPr kumimoji="0" lang="en-US" sz="1800" b="0" i="0" u="none" strike="noStrike" kern="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Arial" panose="020B0604020202020204" pitchFamily="34" charset="0"/>
        <a:ea typeface="ＭＳ Ｐゴシック" panose="020B0600070205080204" pitchFamily="34" charset="-128"/>
        <a:cs typeface="+mn-cs"/>
      </a:endParaRPr>
    </a:p>
  </p:txBody>
</p:sp>
</file>