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15"/>
  </p:notesMasterIdLst>
  <p:sldIdLst>
    <p:sldId id="256" r:id="rId2"/>
    <p:sldId id="594" r:id="rId3"/>
    <p:sldId id="614" r:id="rId4"/>
    <p:sldId id="615" r:id="rId5"/>
    <p:sldId id="616" r:id="rId6"/>
    <p:sldId id="617" r:id="rId7"/>
    <p:sldId id="618" r:id="rId8"/>
    <p:sldId id="620" r:id="rId9"/>
    <p:sldId id="624" r:id="rId10"/>
    <p:sldId id="622" r:id="rId11"/>
    <p:sldId id="623" r:id="rId12"/>
    <p:sldId id="619" r:id="rId13"/>
    <p:sldId id="612" r:id="rId14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E5F885-73E4-6B4E-8AB2-3573C759DA5D}" v="219" dt="2022-01-18T01:28:38.7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68"/>
    <p:restoredTop sz="95680"/>
  </p:normalViewPr>
  <p:slideViewPr>
    <p:cSldViewPr snapToGrid="0" snapToObjects="1">
      <p:cViewPr varScale="1">
        <p:scale>
          <a:sx n="82" d="100"/>
          <a:sy n="82" d="100"/>
        </p:scale>
        <p:origin x="176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4BE6A6D3-80E1-E648-9A65-3053C53C3489}"/>
    <pc:docChg chg="addSld delSld modSld">
      <pc:chgData name="Long B Nguyen" userId="f59fb8f3-a021-417a-8bc1-65c8d471c621" providerId="ADAL" clId="{4BE6A6D3-80E1-E648-9A65-3053C53C3489}" dt="2020-01-13T13:50:20.439" v="74" actId="2696"/>
      <pc:docMkLst>
        <pc:docMk/>
      </pc:docMkLst>
      <pc:sldChg chg="modSp">
        <pc:chgData name="Long B Nguyen" userId="f59fb8f3-a021-417a-8bc1-65c8d471c621" providerId="ADAL" clId="{4BE6A6D3-80E1-E648-9A65-3053C53C3489}" dt="2020-01-13T13:50:08.533" v="40" actId="20577"/>
        <pc:sldMkLst>
          <pc:docMk/>
          <pc:sldMk cId="4247104139" sldId="256"/>
        </pc:sldMkLst>
        <pc:spChg chg="mod">
          <ac:chgData name="Long B Nguyen" userId="f59fb8f3-a021-417a-8bc1-65c8d471c621" providerId="ADAL" clId="{4BE6A6D3-80E1-E648-9A65-3053C53C3489}" dt="2020-01-13T13:50:08.533" v="40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del">
        <pc:chgData name="Long B Nguyen" userId="f59fb8f3-a021-417a-8bc1-65c8d471c621" providerId="ADAL" clId="{4BE6A6D3-80E1-E648-9A65-3053C53C3489}" dt="2020-01-13T13:50:20.439" v="74" actId="2696"/>
        <pc:sldMkLst>
          <pc:docMk/>
          <pc:sldMk cId="1758448129" sldId="309"/>
        </pc:sldMkLst>
      </pc:sldChg>
      <pc:sldChg chg="del">
        <pc:chgData name="Long B Nguyen" userId="f59fb8f3-a021-417a-8bc1-65c8d471c621" providerId="ADAL" clId="{4BE6A6D3-80E1-E648-9A65-3053C53C3489}" dt="2020-01-13T13:50:12.196" v="42" actId="2696"/>
        <pc:sldMkLst>
          <pc:docMk/>
          <pc:sldMk cId="3947558204" sldId="313"/>
        </pc:sldMkLst>
      </pc:sldChg>
      <pc:sldChg chg="del">
        <pc:chgData name="Long B Nguyen" userId="f59fb8f3-a021-417a-8bc1-65c8d471c621" providerId="ADAL" clId="{4BE6A6D3-80E1-E648-9A65-3053C53C3489}" dt="2020-01-13T13:50:19.961" v="43" actId="2696"/>
        <pc:sldMkLst>
          <pc:docMk/>
          <pc:sldMk cId="2054265466" sldId="314"/>
        </pc:sldMkLst>
      </pc:sldChg>
      <pc:sldChg chg="del">
        <pc:chgData name="Long B Nguyen" userId="f59fb8f3-a021-417a-8bc1-65c8d471c621" providerId="ADAL" clId="{4BE6A6D3-80E1-E648-9A65-3053C53C3489}" dt="2020-01-13T13:50:19.999" v="45" actId="2696"/>
        <pc:sldMkLst>
          <pc:docMk/>
          <pc:sldMk cId="917461937" sldId="315"/>
        </pc:sldMkLst>
      </pc:sldChg>
      <pc:sldChg chg="del">
        <pc:chgData name="Long B Nguyen" userId="f59fb8f3-a021-417a-8bc1-65c8d471c621" providerId="ADAL" clId="{4BE6A6D3-80E1-E648-9A65-3053C53C3489}" dt="2020-01-13T13:50:20.011" v="46" actId="2696"/>
        <pc:sldMkLst>
          <pc:docMk/>
          <pc:sldMk cId="3266234076" sldId="316"/>
        </pc:sldMkLst>
      </pc:sldChg>
      <pc:sldChg chg="del">
        <pc:chgData name="Long B Nguyen" userId="f59fb8f3-a021-417a-8bc1-65c8d471c621" providerId="ADAL" clId="{4BE6A6D3-80E1-E648-9A65-3053C53C3489}" dt="2020-01-13T13:50:19.977" v="44" actId="2696"/>
        <pc:sldMkLst>
          <pc:docMk/>
          <pc:sldMk cId="2886319738" sldId="317"/>
        </pc:sldMkLst>
      </pc:sldChg>
      <pc:sldChg chg="del">
        <pc:chgData name="Long B Nguyen" userId="f59fb8f3-a021-417a-8bc1-65c8d471c621" providerId="ADAL" clId="{4BE6A6D3-80E1-E648-9A65-3053C53C3489}" dt="2020-01-13T13:50:20.047" v="48" actId="2696"/>
        <pc:sldMkLst>
          <pc:docMk/>
          <pc:sldMk cId="3906700287" sldId="319"/>
        </pc:sldMkLst>
      </pc:sldChg>
      <pc:sldChg chg="del">
        <pc:chgData name="Long B Nguyen" userId="f59fb8f3-a021-417a-8bc1-65c8d471c621" providerId="ADAL" clId="{4BE6A6D3-80E1-E648-9A65-3053C53C3489}" dt="2020-01-13T13:50:20.082" v="50" actId="2696"/>
        <pc:sldMkLst>
          <pc:docMk/>
          <pc:sldMk cId="1810541734" sldId="320"/>
        </pc:sldMkLst>
      </pc:sldChg>
      <pc:sldChg chg="del">
        <pc:chgData name="Long B Nguyen" userId="f59fb8f3-a021-417a-8bc1-65c8d471c621" providerId="ADAL" clId="{4BE6A6D3-80E1-E648-9A65-3053C53C3489}" dt="2020-01-13T13:50:20.093" v="51" actId="2696"/>
        <pc:sldMkLst>
          <pc:docMk/>
          <pc:sldMk cId="1359731776" sldId="321"/>
        </pc:sldMkLst>
      </pc:sldChg>
      <pc:sldChg chg="del">
        <pc:chgData name="Long B Nguyen" userId="f59fb8f3-a021-417a-8bc1-65c8d471c621" providerId="ADAL" clId="{4BE6A6D3-80E1-E648-9A65-3053C53C3489}" dt="2020-01-13T13:50:20.107" v="52" actId="2696"/>
        <pc:sldMkLst>
          <pc:docMk/>
          <pc:sldMk cId="3651577480" sldId="322"/>
        </pc:sldMkLst>
      </pc:sldChg>
      <pc:sldChg chg="del">
        <pc:chgData name="Long B Nguyen" userId="f59fb8f3-a021-417a-8bc1-65c8d471c621" providerId="ADAL" clId="{4BE6A6D3-80E1-E648-9A65-3053C53C3489}" dt="2020-01-13T13:50:20.069" v="49" actId="2696"/>
        <pc:sldMkLst>
          <pc:docMk/>
          <pc:sldMk cId="1496564367" sldId="323"/>
        </pc:sldMkLst>
      </pc:sldChg>
      <pc:sldChg chg="del">
        <pc:chgData name="Long B Nguyen" userId="f59fb8f3-a021-417a-8bc1-65c8d471c621" providerId="ADAL" clId="{4BE6A6D3-80E1-E648-9A65-3053C53C3489}" dt="2020-01-13T13:50:20.420" v="73" actId="2696"/>
        <pc:sldMkLst>
          <pc:docMk/>
          <pc:sldMk cId="771866096" sldId="324"/>
        </pc:sldMkLst>
      </pc:sldChg>
      <pc:sldChg chg="del">
        <pc:chgData name="Long B Nguyen" userId="f59fb8f3-a021-417a-8bc1-65c8d471c621" providerId="ADAL" clId="{4BE6A6D3-80E1-E648-9A65-3053C53C3489}" dt="2020-01-13T13:50:20.162" v="56" actId="2696"/>
        <pc:sldMkLst>
          <pc:docMk/>
          <pc:sldMk cId="1025355635" sldId="325"/>
        </pc:sldMkLst>
      </pc:sldChg>
      <pc:sldChg chg="del">
        <pc:chgData name="Long B Nguyen" userId="f59fb8f3-a021-417a-8bc1-65c8d471c621" providerId="ADAL" clId="{4BE6A6D3-80E1-E648-9A65-3053C53C3489}" dt="2020-01-13T13:50:20.149" v="55" actId="2696"/>
        <pc:sldMkLst>
          <pc:docMk/>
          <pc:sldMk cId="4174920299" sldId="327"/>
        </pc:sldMkLst>
      </pc:sldChg>
      <pc:sldChg chg="del">
        <pc:chgData name="Long B Nguyen" userId="f59fb8f3-a021-417a-8bc1-65c8d471c621" providerId="ADAL" clId="{4BE6A6D3-80E1-E648-9A65-3053C53C3489}" dt="2020-01-13T13:50:20.176" v="57" actId="2696"/>
        <pc:sldMkLst>
          <pc:docMk/>
          <pc:sldMk cId="2756462650" sldId="328"/>
        </pc:sldMkLst>
      </pc:sldChg>
      <pc:sldChg chg="del">
        <pc:chgData name="Long B Nguyen" userId="f59fb8f3-a021-417a-8bc1-65c8d471c621" providerId="ADAL" clId="{4BE6A6D3-80E1-E648-9A65-3053C53C3489}" dt="2020-01-13T13:50:20.191" v="58" actId="2696"/>
        <pc:sldMkLst>
          <pc:docMk/>
          <pc:sldMk cId="3080714931" sldId="329"/>
        </pc:sldMkLst>
      </pc:sldChg>
      <pc:sldChg chg="del">
        <pc:chgData name="Long B Nguyen" userId="f59fb8f3-a021-417a-8bc1-65c8d471c621" providerId="ADAL" clId="{4BE6A6D3-80E1-E648-9A65-3053C53C3489}" dt="2020-01-13T13:50:20.204" v="59" actId="2696"/>
        <pc:sldMkLst>
          <pc:docMk/>
          <pc:sldMk cId="532184546" sldId="330"/>
        </pc:sldMkLst>
      </pc:sldChg>
      <pc:sldChg chg="del">
        <pc:chgData name="Long B Nguyen" userId="f59fb8f3-a021-417a-8bc1-65c8d471c621" providerId="ADAL" clId="{4BE6A6D3-80E1-E648-9A65-3053C53C3489}" dt="2020-01-13T13:50:20.219" v="60" actId="2696"/>
        <pc:sldMkLst>
          <pc:docMk/>
          <pc:sldMk cId="3264629021" sldId="331"/>
        </pc:sldMkLst>
      </pc:sldChg>
      <pc:sldChg chg="del">
        <pc:chgData name="Long B Nguyen" userId="f59fb8f3-a021-417a-8bc1-65c8d471c621" providerId="ADAL" clId="{4BE6A6D3-80E1-E648-9A65-3053C53C3489}" dt="2020-01-13T13:50:20.261" v="63" actId="2696"/>
        <pc:sldMkLst>
          <pc:docMk/>
          <pc:sldMk cId="4022722016" sldId="332"/>
        </pc:sldMkLst>
      </pc:sldChg>
      <pc:sldChg chg="del">
        <pc:chgData name="Long B Nguyen" userId="f59fb8f3-a021-417a-8bc1-65c8d471c621" providerId="ADAL" clId="{4BE6A6D3-80E1-E648-9A65-3053C53C3489}" dt="2020-01-13T13:50:20.283" v="64" actId="2696"/>
        <pc:sldMkLst>
          <pc:docMk/>
          <pc:sldMk cId="1710208723" sldId="333"/>
        </pc:sldMkLst>
      </pc:sldChg>
      <pc:sldChg chg="del">
        <pc:chgData name="Long B Nguyen" userId="f59fb8f3-a021-417a-8bc1-65c8d471c621" providerId="ADAL" clId="{4BE6A6D3-80E1-E648-9A65-3053C53C3489}" dt="2020-01-13T13:50:20.251" v="62" actId="2696"/>
        <pc:sldMkLst>
          <pc:docMk/>
          <pc:sldMk cId="3404583044" sldId="334"/>
        </pc:sldMkLst>
      </pc:sldChg>
      <pc:sldChg chg="del">
        <pc:chgData name="Long B Nguyen" userId="f59fb8f3-a021-417a-8bc1-65c8d471c621" providerId="ADAL" clId="{4BE6A6D3-80E1-E648-9A65-3053C53C3489}" dt="2020-01-13T13:50:20.304" v="65" actId="2696"/>
        <pc:sldMkLst>
          <pc:docMk/>
          <pc:sldMk cId="3866550465" sldId="335"/>
        </pc:sldMkLst>
      </pc:sldChg>
      <pc:sldChg chg="del">
        <pc:chgData name="Long B Nguyen" userId="f59fb8f3-a021-417a-8bc1-65c8d471c621" providerId="ADAL" clId="{4BE6A6D3-80E1-E648-9A65-3053C53C3489}" dt="2020-01-13T13:50:20.324" v="66" actId="2696"/>
        <pc:sldMkLst>
          <pc:docMk/>
          <pc:sldMk cId="3749436800" sldId="336"/>
        </pc:sldMkLst>
      </pc:sldChg>
      <pc:sldChg chg="del">
        <pc:chgData name="Long B Nguyen" userId="f59fb8f3-a021-417a-8bc1-65c8d471c621" providerId="ADAL" clId="{4BE6A6D3-80E1-E648-9A65-3053C53C3489}" dt="2020-01-13T13:50:20.336" v="67" actId="2696"/>
        <pc:sldMkLst>
          <pc:docMk/>
          <pc:sldMk cId="461704868" sldId="337"/>
        </pc:sldMkLst>
      </pc:sldChg>
      <pc:sldChg chg="del">
        <pc:chgData name="Long B Nguyen" userId="f59fb8f3-a021-417a-8bc1-65c8d471c621" providerId="ADAL" clId="{4BE6A6D3-80E1-E648-9A65-3053C53C3489}" dt="2020-01-13T13:50:20.351" v="68" actId="2696"/>
        <pc:sldMkLst>
          <pc:docMk/>
          <pc:sldMk cId="545386500" sldId="338"/>
        </pc:sldMkLst>
      </pc:sldChg>
      <pc:sldChg chg="del">
        <pc:chgData name="Long B Nguyen" userId="f59fb8f3-a021-417a-8bc1-65c8d471c621" providerId="ADAL" clId="{4BE6A6D3-80E1-E648-9A65-3053C53C3489}" dt="2020-01-13T13:50:20.380" v="70" actId="2696"/>
        <pc:sldMkLst>
          <pc:docMk/>
          <pc:sldMk cId="1791361008" sldId="339"/>
        </pc:sldMkLst>
      </pc:sldChg>
      <pc:sldChg chg="del">
        <pc:chgData name="Long B Nguyen" userId="f59fb8f3-a021-417a-8bc1-65c8d471c621" providerId="ADAL" clId="{4BE6A6D3-80E1-E648-9A65-3053C53C3489}" dt="2020-01-13T13:50:20.367" v="69" actId="2696"/>
        <pc:sldMkLst>
          <pc:docMk/>
          <pc:sldMk cId="678299524" sldId="340"/>
        </pc:sldMkLst>
      </pc:sldChg>
      <pc:sldChg chg="del">
        <pc:chgData name="Long B Nguyen" userId="f59fb8f3-a021-417a-8bc1-65c8d471c621" providerId="ADAL" clId="{4BE6A6D3-80E1-E648-9A65-3053C53C3489}" dt="2020-01-13T13:50:20.393" v="71" actId="2696"/>
        <pc:sldMkLst>
          <pc:docMk/>
          <pc:sldMk cId="225127645" sldId="341"/>
        </pc:sldMkLst>
      </pc:sldChg>
      <pc:sldChg chg="del">
        <pc:chgData name="Long B Nguyen" userId="f59fb8f3-a021-417a-8bc1-65c8d471c621" providerId="ADAL" clId="{4BE6A6D3-80E1-E648-9A65-3053C53C3489}" dt="2020-01-13T13:50:20.133" v="54" actId="2696"/>
        <pc:sldMkLst>
          <pc:docMk/>
          <pc:sldMk cId="2214326257" sldId="342"/>
        </pc:sldMkLst>
      </pc:sldChg>
      <pc:sldChg chg="del">
        <pc:chgData name="Long B Nguyen" userId="f59fb8f3-a021-417a-8bc1-65c8d471c621" providerId="ADAL" clId="{4BE6A6D3-80E1-E648-9A65-3053C53C3489}" dt="2020-01-13T13:50:20.121" v="53" actId="2696"/>
        <pc:sldMkLst>
          <pc:docMk/>
          <pc:sldMk cId="1356056044" sldId="343"/>
        </pc:sldMkLst>
      </pc:sldChg>
      <pc:sldChg chg="del">
        <pc:chgData name="Long B Nguyen" userId="f59fb8f3-a021-417a-8bc1-65c8d471c621" providerId="ADAL" clId="{4BE6A6D3-80E1-E648-9A65-3053C53C3489}" dt="2020-01-13T13:50:20.028" v="47" actId="2696"/>
        <pc:sldMkLst>
          <pc:docMk/>
          <pc:sldMk cId="902308803" sldId="345"/>
        </pc:sldMkLst>
      </pc:sldChg>
      <pc:sldChg chg="del">
        <pc:chgData name="Long B Nguyen" userId="f59fb8f3-a021-417a-8bc1-65c8d471c621" providerId="ADAL" clId="{4BE6A6D3-80E1-E648-9A65-3053C53C3489}" dt="2020-01-13T13:50:20.235" v="61" actId="2696"/>
        <pc:sldMkLst>
          <pc:docMk/>
          <pc:sldMk cId="2271372051" sldId="346"/>
        </pc:sldMkLst>
      </pc:sldChg>
      <pc:sldChg chg="del">
        <pc:chgData name="Long B Nguyen" userId="f59fb8f3-a021-417a-8bc1-65c8d471c621" providerId="ADAL" clId="{4BE6A6D3-80E1-E648-9A65-3053C53C3489}" dt="2020-01-13T13:50:20.403" v="72" actId="2696"/>
        <pc:sldMkLst>
          <pc:docMk/>
          <pc:sldMk cId="198078322" sldId="347"/>
        </pc:sldMkLst>
      </pc:sldChg>
      <pc:sldChg chg="add">
        <pc:chgData name="Long B Nguyen" userId="f59fb8f3-a021-417a-8bc1-65c8d471c621" providerId="ADAL" clId="{4BE6A6D3-80E1-E648-9A65-3053C53C3489}" dt="2020-01-13T13:50:10.483" v="41"/>
        <pc:sldMkLst>
          <pc:docMk/>
          <pc:sldMk cId="2218591065" sldId="348"/>
        </pc:sldMkLst>
      </pc:sldChg>
      <pc:sldChg chg="add">
        <pc:chgData name="Long B Nguyen" userId="f59fb8f3-a021-417a-8bc1-65c8d471c621" providerId="ADAL" clId="{4BE6A6D3-80E1-E648-9A65-3053C53C3489}" dt="2020-01-13T13:50:10.483" v="41"/>
        <pc:sldMkLst>
          <pc:docMk/>
          <pc:sldMk cId="2191981710" sldId="349"/>
        </pc:sldMkLst>
      </pc:sldChg>
    </pc:docChg>
  </pc:docChgLst>
  <pc:docChgLst>
    <pc:chgData name="Long B Nguyen" userId="f59fb8f3-a021-417a-8bc1-65c8d471c621" providerId="ADAL" clId="{CC9C9D9A-5149-2947-86C0-576F501F60DC}"/>
    <pc:docChg chg="addSld modSld">
      <pc:chgData name="Long B Nguyen" userId="f59fb8f3-a021-417a-8bc1-65c8d471c621" providerId="ADAL" clId="{CC9C9D9A-5149-2947-86C0-576F501F60DC}" dt="2020-01-05T21:59:55.597" v="2392" actId="14100"/>
      <pc:docMkLst>
        <pc:docMk/>
      </pc:docMkLst>
      <pc:sldChg chg="modSp add modAnim">
        <pc:chgData name="Long B Nguyen" userId="f59fb8f3-a021-417a-8bc1-65c8d471c621" providerId="ADAL" clId="{CC9C9D9A-5149-2947-86C0-576F501F60DC}" dt="2020-01-04T15:49:37.373" v="563" actId="20577"/>
        <pc:sldMkLst>
          <pc:docMk/>
          <pc:sldMk cId="924617162" sldId="319"/>
        </pc:sldMkLst>
        <pc:spChg chg="mod">
          <ac:chgData name="Long B Nguyen" userId="f59fb8f3-a021-417a-8bc1-65c8d471c621" providerId="ADAL" clId="{CC9C9D9A-5149-2947-86C0-576F501F60DC}" dt="2020-01-04T15:45:14.876" v="4" actId="20577"/>
          <ac:spMkLst>
            <pc:docMk/>
            <pc:sldMk cId="924617162" sldId="319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15:49:37.373" v="563" actId="20577"/>
          <ac:spMkLst>
            <pc:docMk/>
            <pc:sldMk cId="924617162" sldId="31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5:57:55.835" v="789" actId="14100"/>
        <pc:sldMkLst>
          <pc:docMk/>
          <pc:sldMk cId="3758830494" sldId="320"/>
        </pc:sldMkLst>
        <pc:spChg chg="mod">
          <ac:chgData name="Long B Nguyen" userId="f59fb8f3-a021-417a-8bc1-65c8d471c621" providerId="ADAL" clId="{CC9C9D9A-5149-2947-86C0-576F501F60DC}" dt="2020-01-04T15:57:52.065" v="788" actId="1076"/>
          <ac:spMkLst>
            <pc:docMk/>
            <pc:sldMk cId="3758830494" sldId="320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15:57:55.835" v="789" actId="14100"/>
          <ac:spMkLst>
            <pc:docMk/>
            <pc:sldMk cId="3758830494" sldId="32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1:37.442" v="2325" actId="20577"/>
        <pc:sldMkLst>
          <pc:docMk/>
          <pc:sldMk cId="1022945305" sldId="321"/>
        </pc:sldMkLst>
        <pc:spChg chg="mod">
          <ac:chgData name="Long B Nguyen" userId="f59fb8f3-a021-417a-8bc1-65c8d471c621" providerId="ADAL" clId="{CC9C9D9A-5149-2947-86C0-576F501F60DC}" dt="2020-01-05T21:51:37.442" v="2325" actId="20577"/>
          <ac:spMkLst>
            <pc:docMk/>
            <pc:sldMk cId="1022945305" sldId="321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33:21.485" v="2304" actId="20577"/>
          <ac:spMkLst>
            <pc:docMk/>
            <pc:sldMk cId="1022945305" sldId="32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7:41:57.489" v="1203" actId="20577"/>
        <pc:sldMkLst>
          <pc:docMk/>
          <pc:sldMk cId="3456840474" sldId="322"/>
        </pc:sldMkLst>
        <pc:spChg chg="mod">
          <ac:chgData name="Long B Nguyen" userId="f59fb8f3-a021-417a-8bc1-65c8d471c621" providerId="ADAL" clId="{CC9C9D9A-5149-2947-86C0-576F501F60DC}" dt="2020-01-04T17:41:57.489" v="1203" actId="20577"/>
          <ac:spMkLst>
            <pc:docMk/>
            <pc:sldMk cId="3456840474" sldId="322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8:38:26.241" v="1214" actId="113"/>
        <pc:sldMkLst>
          <pc:docMk/>
          <pc:sldMk cId="1062075874" sldId="323"/>
        </pc:sldMkLst>
        <pc:spChg chg="mod">
          <ac:chgData name="Long B Nguyen" userId="f59fb8f3-a021-417a-8bc1-65c8d471c621" providerId="ADAL" clId="{CC9C9D9A-5149-2947-86C0-576F501F60DC}" dt="2020-01-04T18:38:26.241" v="1214" actId="113"/>
          <ac:spMkLst>
            <pc:docMk/>
            <pc:sldMk cId="1062075874" sldId="323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20:58:36.932" v="1972" actId="20577"/>
        <pc:sldMkLst>
          <pc:docMk/>
          <pc:sldMk cId="1310010799" sldId="324"/>
        </pc:sldMkLst>
        <pc:spChg chg="mod">
          <ac:chgData name="Long B Nguyen" userId="f59fb8f3-a021-417a-8bc1-65c8d471c621" providerId="ADAL" clId="{CC9C9D9A-5149-2947-86C0-576F501F60DC}" dt="2020-01-04T20:55:25.731" v="1962" actId="1076"/>
          <ac:spMkLst>
            <pc:docMk/>
            <pc:sldMk cId="1310010799" sldId="324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20:58:36.932" v="1972" actId="20577"/>
          <ac:spMkLst>
            <pc:docMk/>
            <pc:sldMk cId="1310010799" sldId="324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27:04.952" v="2119" actId="20577"/>
        <pc:sldMkLst>
          <pc:docMk/>
          <pc:sldMk cId="3314372952" sldId="325"/>
        </pc:sldMkLst>
        <pc:spChg chg="mod">
          <ac:chgData name="Long B Nguyen" userId="f59fb8f3-a021-417a-8bc1-65c8d471c621" providerId="ADAL" clId="{CC9C9D9A-5149-2947-86C0-576F501F60DC}" dt="2020-01-05T21:26:41.210" v="2114" actId="20577"/>
          <ac:spMkLst>
            <pc:docMk/>
            <pc:sldMk cId="3314372952" sldId="325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27:04.952" v="2119" actId="20577"/>
          <ac:spMkLst>
            <pc:docMk/>
            <pc:sldMk cId="3314372952" sldId="325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29:58.563" v="2178" actId="20577"/>
        <pc:sldMkLst>
          <pc:docMk/>
          <pc:sldMk cId="3117943122" sldId="326"/>
        </pc:sldMkLst>
        <pc:spChg chg="mod">
          <ac:chgData name="Long B Nguyen" userId="f59fb8f3-a021-417a-8bc1-65c8d471c621" providerId="ADAL" clId="{CC9C9D9A-5149-2947-86C0-576F501F60DC}" dt="2020-01-05T21:29:58.563" v="2178" actId="20577"/>
          <ac:spMkLst>
            <pc:docMk/>
            <pc:sldMk cId="3117943122" sldId="326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9:55.597" v="2392" actId="14100"/>
        <pc:sldMkLst>
          <pc:docMk/>
          <pc:sldMk cId="1025618360" sldId="327"/>
        </pc:sldMkLst>
        <pc:spChg chg="mod">
          <ac:chgData name="Long B Nguyen" userId="f59fb8f3-a021-417a-8bc1-65c8d471c621" providerId="ADAL" clId="{CC9C9D9A-5149-2947-86C0-576F501F60DC}" dt="2020-01-05T21:59:55.597" v="2392" actId="14100"/>
          <ac:spMkLst>
            <pc:docMk/>
            <pc:sldMk cId="1025618360" sldId="32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4:47.081" v="2356" actId="2711"/>
        <pc:sldMkLst>
          <pc:docMk/>
          <pc:sldMk cId="3894299887" sldId="328"/>
        </pc:sldMkLst>
        <pc:spChg chg="mod">
          <ac:chgData name="Long B Nguyen" userId="f59fb8f3-a021-417a-8bc1-65c8d471c621" providerId="ADAL" clId="{CC9C9D9A-5149-2947-86C0-576F501F60DC}" dt="2020-01-05T21:51:41.306" v="2327" actId="20577"/>
          <ac:spMkLst>
            <pc:docMk/>
            <pc:sldMk cId="3894299887" sldId="328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54:47.081" v="2356" actId="2711"/>
          <ac:spMkLst>
            <pc:docMk/>
            <pc:sldMk cId="3894299887" sldId="328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CC9C9D9A-5149-2947-86C0-576F501F60DC}" dt="2020-01-05T21:57:38.736" v="2357"/>
        <pc:sldMkLst>
          <pc:docMk/>
          <pc:sldMk cId="4294143140" sldId="329"/>
        </pc:sldMkLst>
      </pc:sldChg>
    </pc:docChg>
  </pc:docChgLst>
  <pc:docChgLst>
    <pc:chgData name="Long B Nguyen" userId="f59fb8f3-a021-417a-8bc1-65c8d471c621" providerId="ADAL" clId="{A54A5039-9BC6-1548-AC61-7314DB675A9D}"/>
    <pc:docChg chg="undo custSel addSld delSld modSld">
      <pc:chgData name="Long B Nguyen" userId="f59fb8f3-a021-417a-8bc1-65c8d471c621" providerId="ADAL" clId="{A54A5039-9BC6-1548-AC61-7314DB675A9D}" dt="2019-09-25T14:26:33.714" v="2899" actId="20577"/>
      <pc:docMkLst>
        <pc:docMk/>
      </pc:docMkLst>
      <pc:sldChg chg="modSp">
        <pc:chgData name="Long B Nguyen" userId="f59fb8f3-a021-417a-8bc1-65c8d471c621" providerId="ADAL" clId="{A54A5039-9BC6-1548-AC61-7314DB675A9D}" dt="2019-09-25T14:17:33.020" v="2843" actId="20577"/>
        <pc:sldMkLst>
          <pc:docMk/>
          <pc:sldMk cId="4247104139" sldId="256"/>
        </pc:sldMkLst>
        <pc:spChg chg="mod">
          <ac:chgData name="Long B Nguyen" userId="f59fb8f3-a021-417a-8bc1-65c8d471c621" providerId="ADAL" clId="{A54A5039-9BC6-1548-AC61-7314DB675A9D}" dt="2019-09-25T14:17:33.020" v="2843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A54A5039-9BC6-1548-AC61-7314DB675A9D}" dt="2019-09-24T11:45:26.007" v="2185" actId="20577"/>
        <pc:sldMkLst>
          <pc:docMk/>
          <pc:sldMk cId="1438711869" sldId="284"/>
        </pc:sldMkLst>
        <pc:spChg chg="mod">
          <ac:chgData name="Long B Nguyen" userId="f59fb8f3-a021-417a-8bc1-65c8d471c621" providerId="ADAL" clId="{A54A5039-9BC6-1548-AC61-7314DB675A9D}" dt="2019-09-24T11:43:23.898" v="2145" actId="20577"/>
          <ac:spMkLst>
            <pc:docMk/>
            <pc:sldMk cId="1438711869" sldId="284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45:26.007" v="2185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54A5039-9BC6-1548-AC61-7314DB675A9D}" dt="2019-09-19T14:18:56.959" v="28" actId="20577"/>
        <pc:sldMkLst>
          <pc:docMk/>
          <pc:sldMk cId="131840209" sldId="286"/>
        </pc:sldMkLst>
        <pc:spChg chg="mod">
          <ac:chgData name="Long B Nguyen" userId="f59fb8f3-a021-417a-8bc1-65c8d471c621" providerId="ADAL" clId="{A54A5039-9BC6-1548-AC61-7314DB675A9D}" dt="2019-09-19T14:18:56.959" v="28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add del modAnim">
        <pc:chgData name="Long B Nguyen" userId="f59fb8f3-a021-417a-8bc1-65c8d471c621" providerId="ADAL" clId="{A54A5039-9BC6-1548-AC61-7314DB675A9D}" dt="2019-09-24T11:43:26.738" v="2146" actId="2696"/>
        <pc:sldMkLst>
          <pc:docMk/>
          <pc:sldMk cId="3439768680" sldId="294"/>
        </pc:sldMkLst>
        <pc:spChg chg="mod">
          <ac:chgData name="Long B Nguyen" userId="f59fb8f3-a021-417a-8bc1-65c8d471c621" providerId="ADAL" clId="{A54A5039-9BC6-1548-AC61-7314DB675A9D}" dt="2019-09-24T11:40:12.100" v="2004"/>
          <ac:spMkLst>
            <pc:docMk/>
            <pc:sldMk cId="3439768680" sldId="294"/>
            <ac:spMk id="40963" creationId="{66AA56B3-AB86-6341-92AC-3BDB5774CCA3}"/>
          </ac:spMkLst>
        </pc:spChg>
      </pc:sldChg>
      <pc:sldChg chg="addSp modSp modAnim">
        <pc:chgData name="Long B Nguyen" userId="f59fb8f3-a021-417a-8bc1-65c8d471c621" providerId="ADAL" clId="{A54A5039-9BC6-1548-AC61-7314DB675A9D}" dt="2019-09-23T12:04:10.373" v="1911"/>
        <pc:sldMkLst>
          <pc:docMk/>
          <pc:sldMk cId="1816941262" sldId="295"/>
        </pc:sldMkLst>
        <pc:spChg chg="add mod">
          <ac:chgData name="Long B Nguyen" userId="f59fb8f3-a021-417a-8bc1-65c8d471c621" providerId="ADAL" clId="{A54A5039-9BC6-1548-AC61-7314DB675A9D}" dt="2019-09-23T12:03:30.239" v="1901" actId="1076"/>
          <ac:spMkLst>
            <pc:docMk/>
            <pc:sldMk cId="1816941262" sldId="295"/>
            <ac:spMk id="3" creationId="{53AD888D-2F6F-BB43-86CA-1A3B376061A2}"/>
          </ac:spMkLst>
        </pc:spChg>
        <pc:spChg chg="mod">
          <ac:chgData name="Long B Nguyen" userId="f59fb8f3-a021-417a-8bc1-65c8d471c621" providerId="ADAL" clId="{A54A5039-9BC6-1548-AC61-7314DB675A9D}" dt="2019-09-23T11:58:12.789" v="1765" actId="20577"/>
          <ac:spMkLst>
            <pc:docMk/>
            <pc:sldMk cId="1816941262" sldId="295"/>
            <ac:spMk id="9" creationId="{E3B2E017-30B2-884B-A113-B419A2ED51AD}"/>
          </ac:spMkLst>
        </pc:spChg>
        <pc:cxnChg chg="add mod">
          <ac:chgData name="Long B Nguyen" userId="f59fb8f3-a021-417a-8bc1-65c8d471c621" providerId="ADAL" clId="{A54A5039-9BC6-1548-AC61-7314DB675A9D}" dt="2019-09-23T12:03:49.489" v="1909" actId="692"/>
          <ac:cxnSpMkLst>
            <pc:docMk/>
            <pc:sldMk cId="1816941262" sldId="295"/>
            <ac:cxnSpMk id="5" creationId="{0FA56ED4-EC25-B14C-B73E-DC4E17ADBF86}"/>
          </ac:cxnSpMkLst>
        </pc:cxnChg>
      </pc:sldChg>
      <pc:sldChg chg="modSp modAnim">
        <pc:chgData name="Long B Nguyen" userId="f59fb8f3-a021-417a-8bc1-65c8d471c621" providerId="ADAL" clId="{A54A5039-9BC6-1548-AC61-7314DB675A9D}" dt="2019-09-23T11:59:17.508" v="1794"/>
        <pc:sldMkLst>
          <pc:docMk/>
          <pc:sldMk cId="553003360" sldId="296"/>
        </pc:sldMkLst>
        <pc:spChg chg="mod">
          <ac:chgData name="Long B Nguyen" userId="f59fb8f3-a021-417a-8bc1-65c8d471c621" providerId="ADAL" clId="{A54A5039-9BC6-1548-AC61-7314DB675A9D}" dt="2019-09-23T11:59:10.982" v="1792" actId="20577"/>
          <ac:spMkLst>
            <pc:docMk/>
            <pc:sldMk cId="553003360" sldId="29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54A5039-9BC6-1548-AC61-7314DB675A9D}" dt="2019-09-23T11:59:34.632" v="1798"/>
        <pc:sldMkLst>
          <pc:docMk/>
          <pc:sldMk cId="3006175481" sldId="297"/>
        </pc:sldMkLst>
        <pc:spChg chg="mod">
          <ac:chgData name="Long B Nguyen" userId="f59fb8f3-a021-417a-8bc1-65c8d471c621" providerId="ADAL" clId="{A54A5039-9BC6-1548-AC61-7314DB675A9D}" dt="2019-09-23T11:59:28.174" v="1796" actId="20577"/>
          <ac:spMkLst>
            <pc:docMk/>
            <pc:sldMk cId="3006175481" sldId="29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54A5039-9BC6-1548-AC61-7314DB675A9D}" dt="2019-09-23T12:06:41.861" v="1992"/>
        <pc:sldMkLst>
          <pc:docMk/>
          <pc:sldMk cId="3150557076" sldId="298"/>
        </pc:sldMkLst>
        <pc:spChg chg="mod">
          <ac:chgData name="Long B Nguyen" userId="f59fb8f3-a021-417a-8bc1-65c8d471c621" providerId="ADAL" clId="{A54A5039-9BC6-1548-AC61-7314DB675A9D}" dt="2019-09-23T12:05:19.573" v="1985" actId="20577"/>
          <ac:spMkLst>
            <pc:docMk/>
            <pc:sldMk cId="3150557076" sldId="298"/>
            <ac:spMk id="9" creationId="{E3B2E017-30B2-884B-A113-B419A2ED51AD}"/>
          </ac:spMkLst>
        </pc:spChg>
      </pc:sldChg>
      <pc:sldChg chg="addSp delSp modSp modAnim">
        <pc:chgData name="Long B Nguyen" userId="f59fb8f3-a021-417a-8bc1-65c8d471c621" providerId="ADAL" clId="{A54A5039-9BC6-1548-AC61-7314DB675A9D}" dt="2019-09-23T12:01:44.436" v="1840"/>
        <pc:sldMkLst>
          <pc:docMk/>
          <pc:sldMk cId="128704095" sldId="302"/>
        </pc:sldMkLst>
        <pc:spChg chg="add del">
          <ac:chgData name="Long B Nguyen" userId="f59fb8f3-a021-417a-8bc1-65c8d471c621" providerId="ADAL" clId="{A54A5039-9BC6-1548-AC61-7314DB675A9D}" dt="2019-09-19T16:47:34.465" v="464"/>
          <ac:spMkLst>
            <pc:docMk/>
            <pc:sldMk cId="128704095" sldId="302"/>
            <ac:spMk id="3" creationId="{EA19F625-AB76-8A4B-B39A-0F2D018DC68D}"/>
          </ac:spMkLst>
        </pc:spChg>
        <pc:spChg chg="mod">
          <ac:chgData name="Long B Nguyen" userId="f59fb8f3-a021-417a-8bc1-65c8d471c621" providerId="ADAL" clId="{A54A5039-9BC6-1548-AC61-7314DB675A9D}" dt="2019-09-23T12:01:36.243" v="1838" actId="20577"/>
          <ac:spMkLst>
            <pc:docMk/>
            <pc:sldMk cId="128704095" sldId="30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0:26.516" v="1826" actId="20577"/>
        <pc:sldMkLst>
          <pc:docMk/>
          <pc:sldMk cId="3275945509" sldId="303"/>
        </pc:sldMkLst>
        <pc:spChg chg="mod">
          <ac:chgData name="Long B Nguyen" userId="f59fb8f3-a021-417a-8bc1-65c8d471c621" providerId="ADAL" clId="{A54A5039-9BC6-1548-AC61-7314DB675A9D}" dt="2019-09-23T12:00:26.516" v="1826" actId="20577"/>
          <ac:spMkLst>
            <pc:docMk/>
            <pc:sldMk cId="3275945509" sldId="303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0:38.314" v="1827"/>
        <pc:sldMkLst>
          <pc:docMk/>
          <pc:sldMk cId="406772024" sldId="304"/>
        </pc:sldMkLst>
        <pc:spChg chg="mod">
          <ac:chgData name="Long B Nguyen" userId="f59fb8f3-a021-417a-8bc1-65c8d471c621" providerId="ADAL" clId="{A54A5039-9BC6-1548-AC61-7314DB675A9D}" dt="2019-09-23T12:00:12.500" v="1808" actId="20577"/>
          <ac:spMkLst>
            <pc:docMk/>
            <pc:sldMk cId="406772024" sldId="30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3:27:58.707" v="2000" actId="20577"/>
        <pc:sldMkLst>
          <pc:docMk/>
          <pc:sldMk cId="1703902501" sldId="305"/>
        </pc:sldMkLst>
        <pc:spChg chg="mod">
          <ac:chgData name="Long B Nguyen" userId="f59fb8f3-a021-417a-8bc1-65c8d471c621" providerId="ADAL" clId="{A54A5039-9BC6-1548-AC61-7314DB675A9D}" dt="2019-09-19T14:31:00.333" v="110" actId="20577"/>
          <ac:spMkLst>
            <pc:docMk/>
            <pc:sldMk cId="1703902501" sldId="305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3:27:58.707" v="2000" actId="20577"/>
          <ac:spMkLst>
            <pc:docMk/>
            <pc:sldMk cId="1703902501" sldId="305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58.728" v="1843"/>
        <pc:sldMkLst>
          <pc:docMk/>
          <pc:sldMk cId="3614829039" sldId="306"/>
        </pc:sldMkLst>
        <pc:spChg chg="mod">
          <ac:chgData name="Long B Nguyen" userId="f59fb8f3-a021-417a-8bc1-65c8d471c621" providerId="ADAL" clId="{A54A5039-9BC6-1548-AC61-7314DB675A9D}" dt="2019-09-19T16:51:57.917" v="536" actId="20577"/>
          <ac:spMkLst>
            <pc:docMk/>
            <pc:sldMk cId="3614829039" sldId="306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2:01:50.092" v="1842" actId="20577"/>
          <ac:spMkLst>
            <pc:docMk/>
            <pc:sldMk cId="3614829039" sldId="30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2:15.154" v="1846"/>
        <pc:sldMkLst>
          <pc:docMk/>
          <pc:sldMk cId="295911327" sldId="307"/>
        </pc:sldMkLst>
        <pc:spChg chg="mod">
          <ac:chgData name="Long B Nguyen" userId="f59fb8f3-a021-417a-8bc1-65c8d471c621" providerId="ADAL" clId="{A54A5039-9BC6-1548-AC61-7314DB675A9D}" dt="2019-09-19T17:17:25.590" v="539" actId="20577"/>
          <ac:spMkLst>
            <pc:docMk/>
            <pc:sldMk cId="295911327" sldId="307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2:02:10.526" v="1845" actId="20577"/>
          <ac:spMkLst>
            <pc:docMk/>
            <pc:sldMk cId="295911327" sldId="30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05.311" v="1832"/>
        <pc:sldMkLst>
          <pc:docMk/>
          <pc:sldMk cId="67957925" sldId="308"/>
        </pc:sldMkLst>
        <pc:spChg chg="mod">
          <ac:chgData name="Long B Nguyen" userId="f59fb8f3-a021-417a-8bc1-65c8d471c621" providerId="ADAL" clId="{A54A5039-9BC6-1548-AC61-7314DB675A9D}" dt="2019-09-20T12:22:34.233" v="599" actId="20577"/>
          <ac:spMkLst>
            <pc:docMk/>
            <pc:sldMk cId="67957925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37:26.490" v="1123" actId="20577"/>
          <ac:spMkLst>
            <pc:docMk/>
            <pc:sldMk cId="67957925" sldId="30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18.117" v="1835"/>
        <pc:sldMkLst>
          <pc:docMk/>
          <pc:sldMk cId="1872435103" sldId="309"/>
        </pc:sldMkLst>
        <pc:spChg chg="mod">
          <ac:chgData name="Long B Nguyen" userId="f59fb8f3-a021-417a-8bc1-65c8d471c621" providerId="ADAL" clId="{A54A5039-9BC6-1548-AC61-7314DB675A9D}" dt="2019-09-20T12:24:39.851" v="793" actId="20577"/>
          <ac:spMkLst>
            <pc:docMk/>
            <pc:sldMk cId="1872435103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37:20.580" v="1117" actId="20577"/>
          <ac:spMkLst>
            <pc:docMk/>
            <pc:sldMk cId="1872435103" sldId="30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0T12:40:48.118" v="1409" actId="20577"/>
        <pc:sldMkLst>
          <pc:docMk/>
          <pc:sldMk cId="4088965571" sldId="310"/>
        </pc:sldMkLst>
        <pc:spChg chg="mod">
          <ac:chgData name="Long B Nguyen" userId="f59fb8f3-a021-417a-8bc1-65c8d471c621" providerId="ADAL" clId="{A54A5039-9BC6-1548-AC61-7314DB675A9D}" dt="2019-09-20T12:40:48.118" v="1409" actId="20577"/>
          <ac:spMkLst>
            <pc:docMk/>
            <pc:sldMk cId="4088965571" sldId="310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40:27.809" v="1394" actId="255"/>
          <ac:spMkLst>
            <pc:docMk/>
            <pc:sldMk cId="4088965571" sldId="31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26.997" v="1836"/>
        <pc:sldMkLst>
          <pc:docMk/>
          <pc:sldMk cId="2255846137" sldId="311"/>
        </pc:sldMkLst>
        <pc:spChg chg="mod">
          <ac:chgData name="Long B Nguyen" userId="f59fb8f3-a021-417a-8bc1-65c8d471c621" providerId="ADAL" clId="{A54A5039-9BC6-1548-AC61-7314DB675A9D}" dt="2019-09-20T12:42:38.115" v="1565" actId="20577"/>
          <ac:spMkLst>
            <pc:docMk/>
            <pc:sldMk cId="2255846137" sldId="311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43:18.312" v="1623" actId="20577"/>
          <ac:spMkLst>
            <pc:docMk/>
            <pc:sldMk cId="2255846137" sldId="31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3T11:49:40.764" v="1759" actId="20577"/>
        <pc:sldMkLst>
          <pc:docMk/>
          <pc:sldMk cId="1513627164" sldId="312"/>
        </pc:sldMkLst>
        <pc:spChg chg="mod">
          <ac:chgData name="Long B Nguyen" userId="f59fb8f3-a021-417a-8bc1-65c8d471c621" providerId="ADAL" clId="{A54A5039-9BC6-1548-AC61-7314DB675A9D}" dt="2019-09-20T12:44:10.623" v="1625" actId="20577"/>
          <ac:spMkLst>
            <pc:docMk/>
            <pc:sldMk cId="1513627164" sldId="312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1:49:40.764" v="1759" actId="20577"/>
          <ac:spMkLst>
            <pc:docMk/>
            <pc:sldMk cId="1513627164" sldId="31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1:58:57.499" v="1789"/>
        <pc:sldMkLst>
          <pc:docMk/>
          <pc:sldMk cId="2097059918" sldId="313"/>
        </pc:sldMkLst>
        <pc:spChg chg="mod">
          <ac:chgData name="Long B Nguyen" userId="f59fb8f3-a021-417a-8bc1-65c8d471c621" providerId="ADAL" clId="{A54A5039-9BC6-1548-AC61-7314DB675A9D}" dt="2019-09-23T11:58:47.576" v="1783" actId="20577"/>
          <ac:spMkLst>
            <pc:docMk/>
            <pc:sldMk cId="2097059918" sldId="313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A54A5039-9BC6-1548-AC61-7314DB675A9D}" dt="2019-09-24T11:43:27.284" v="2147" actId="2696"/>
        <pc:sldMkLst>
          <pc:docMk/>
          <pc:sldMk cId="3916896519" sldId="314"/>
        </pc:sldMkLst>
        <pc:spChg chg="mod">
          <ac:chgData name="Long B Nguyen" userId="f59fb8f3-a021-417a-8bc1-65c8d471c621" providerId="ADAL" clId="{A54A5039-9BC6-1548-AC61-7314DB675A9D}" dt="2019-09-24T11:40:07.514" v="2003"/>
          <ac:spMkLst>
            <pc:docMk/>
            <pc:sldMk cId="3916896519" sldId="314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41:32.486" v="2043"/>
          <ac:spMkLst>
            <pc:docMk/>
            <pc:sldMk cId="3916896519" sldId="314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A54A5039-9BC6-1548-AC61-7314DB675A9D}" dt="2019-09-24T14:05:24.942" v="2839" actId="2696"/>
        <pc:sldMkLst>
          <pc:docMk/>
          <pc:sldMk cId="2798321153" sldId="315"/>
        </pc:sldMkLst>
        <pc:spChg chg="mod">
          <ac:chgData name="Long B Nguyen" userId="f59fb8f3-a021-417a-8bc1-65c8d471c621" providerId="ADAL" clId="{A54A5039-9BC6-1548-AC61-7314DB675A9D}" dt="2019-09-24T11:47:07.801" v="2189" actId="20577"/>
          <ac:spMkLst>
            <pc:docMk/>
            <pc:sldMk cId="2798321153" sldId="315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53:13.884" v="2630" actId="20577"/>
          <ac:spMkLst>
            <pc:docMk/>
            <pc:sldMk cId="2798321153" sldId="315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A54A5039-9BC6-1548-AC61-7314DB675A9D}" dt="2019-09-24T11:47:01.081" v="2186"/>
        <pc:sldMkLst>
          <pc:docMk/>
          <pc:sldMk cId="1452600724" sldId="316"/>
        </pc:sldMkLst>
      </pc:sldChg>
      <pc:sldChg chg="modSp add">
        <pc:chgData name="Long B Nguyen" userId="f59fb8f3-a021-417a-8bc1-65c8d471c621" providerId="ADAL" clId="{A54A5039-9BC6-1548-AC61-7314DB675A9D}" dt="2019-09-25T14:26:33.714" v="2899" actId="20577"/>
        <pc:sldMkLst>
          <pc:docMk/>
          <pc:sldMk cId="1787114790" sldId="317"/>
        </pc:sldMkLst>
        <pc:spChg chg="mod">
          <ac:chgData name="Long B Nguyen" userId="f59fb8f3-a021-417a-8bc1-65c8d471c621" providerId="ADAL" clId="{A54A5039-9BC6-1548-AC61-7314DB675A9D}" dt="2019-09-24T11:53:24.383" v="2634" actId="20577"/>
          <ac:spMkLst>
            <pc:docMk/>
            <pc:sldMk cId="1787114790" sldId="317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5T14:26:33.714" v="2899" actId="20577"/>
          <ac:spMkLst>
            <pc:docMk/>
            <pc:sldMk cId="1787114790" sldId="31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4T13:44:10.963" v="2838" actId="20577"/>
        <pc:sldMkLst>
          <pc:docMk/>
          <pc:sldMk cId="1215229427" sldId="318"/>
        </pc:sldMkLst>
        <pc:spChg chg="mod">
          <ac:chgData name="Long B Nguyen" userId="f59fb8f3-a021-417a-8bc1-65c8d471c621" providerId="ADAL" clId="{A54A5039-9BC6-1548-AC61-7314DB675A9D}" dt="2019-09-24T13:44:10.963" v="2838" actId="20577"/>
          <ac:spMkLst>
            <pc:docMk/>
            <pc:sldMk cId="1215229427" sldId="318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6AC26564-89E3-E046-BFB4-F80582D7E17B}"/>
    <pc:docChg chg="custSel addSld delSld modSld">
      <pc:chgData name="Long B Nguyen" userId="f59fb8f3-a021-417a-8bc1-65c8d471c621" providerId="ADAL" clId="{6AC26564-89E3-E046-BFB4-F80582D7E17B}" dt="2020-01-13T13:46:56.810" v="92" actId="2696"/>
      <pc:docMkLst>
        <pc:docMk/>
      </pc:docMkLst>
      <pc:sldChg chg="modSp">
        <pc:chgData name="Long B Nguyen" userId="f59fb8f3-a021-417a-8bc1-65c8d471c621" providerId="ADAL" clId="{6AC26564-89E3-E046-BFB4-F80582D7E17B}" dt="2020-01-13T13:44:20.464" v="85" actId="20577"/>
        <pc:sldMkLst>
          <pc:docMk/>
          <pc:sldMk cId="4247104139" sldId="256"/>
        </pc:sldMkLst>
        <pc:spChg chg="mod">
          <ac:chgData name="Long B Nguyen" userId="f59fb8f3-a021-417a-8bc1-65c8d471c621" providerId="ADAL" clId="{6AC26564-89E3-E046-BFB4-F80582D7E17B}" dt="2020-01-13T13:43:45.441" v="40" actId="20577"/>
          <ac:spMkLst>
            <pc:docMk/>
            <pc:sldMk cId="4247104139" sldId="256"/>
            <ac:spMk id="2" creationId="{6117A749-B1BA-E24B-8FB0-0604EF651FB3}"/>
          </ac:spMkLst>
        </pc:spChg>
        <pc:spChg chg="mod">
          <ac:chgData name="Long B Nguyen" userId="f59fb8f3-a021-417a-8bc1-65c8d471c621" providerId="ADAL" clId="{6AC26564-89E3-E046-BFB4-F80582D7E17B}" dt="2020-01-13T13:44:20.464" v="85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add del">
        <pc:chgData name="Long B Nguyen" userId="f59fb8f3-a021-417a-8bc1-65c8d471c621" providerId="ADAL" clId="{6AC26564-89E3-E046-BFB4-F80582D7E17B}" dt="2020-01-13T13:46:54.924" v="89" actId="2696"/>
        <pc:sldMkLst>
          <pc:docMk/>
          <pc:sldMk cId="2869331202" sldId="257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758448129" sldId="309"/>
        </pc:sldMkLst>
      </pc:sldChg>
      <pc:sldChg chg="modSp add del">
        <pc:chgData name="Long B Nguyen" userId="f59fb8f3-a021-417a-8bc1-65c8d471c621" providerId="ADAL" clId="{6AC26564-89E3-E046-BFB4-F80582D7E17B}" dt="2020-01-13T13:46:55.484" v="90" actId="2696"/>
        <pc:sldMkLst>
          <pc:docMk/>
          <pc:sldMk cId="174202529" sldId="310"/>
        </pc:sldMkLst>
        <pc:spChg chg="mod">
          <ac:chgData name="Long B Nguyen" userId="f59fb8f3-a021-417a-8bc1-65c8d471c621" providerId="ADAL" clId="{6AC26564-89E3-E046-BFB4-F80582D7E17B}" dt="2020-01-13T13:44:35.816" v="86" actId="20577"/>
          <ac:spMkLst>
            <pc:docMk/>
            <pc:sldMk cId="174202529" sldId="310"/>
            <ac:spMk id="18434" creationId="{72F3E48A-CDFA-CE46-B991-D35BF55EC8E6}"/>
          </ac:spMkLst>
        </pc:spChg>
      </pc:sldChg>
      <pc:sldChg chg="add del">
        <pc:chgData name="Long B Nguyen" userId="f59fb8f3-a021-417a-8bc1-65c8d471c621" providerId="ADAL" clId="{6AC26564-89E3-E046-BFB4-F80582D7E17B}" dt="2020-01-13T13:46:56.092" v="91" actId="2696"/>
        <pc:sldMkLst>
          <pc:docMk/>
          <pc:sldMk cId="1098579697" sldId="311"/>
        </pc:sldMkLst>
      </pc:sldChg>
      <pc:sldChg chg="add del">
        <pc:chgData name="Long B Nguyen" userId="f59fb8f3-a021-417a-8bc1-65c8d471c621" providerId="ADAL" clId="{6AC26564-89E3-E046-BFB4-F80582D7E17B}" dt="2020-01-13T13:46:56.810" v="92" actId="2696"/>
        <pc:sldMkLst>
          <pc:docMk/>
          <pc:sldMk cId="585175195" sldId="31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947558204" sldId="31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054265466" sldId="31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917461937" sldId="315"/>
        </pc:sldMkLst>
      </pc:sldChg>
      <pc:sldChg chg="del">
        <pc:chgData name="Long B Nguyen" userId="f59fb8f3-a021-417a-8bc1-65c8d471c621" providerId="ADAL" clId="{6AC26564-89E3-E046-BFB4-F80582D7E17B}" dt="2020-01-13T13:43:17.195" v="13" actId="2696"/>
        <pc:sldMkLst>
          <pc:docMk/>
          <pc:sldMk cId="1452600724" sldId="31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266234076" sldId="31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886319738" sldId="317"/>
        </pc:sldMkLst>
      </pc:sldChg>
      <pc:sldChg chg="del">
        <pc:chgData name="Long B Nguyen" userId="f59fb8f3-a021-417a-8bc1-65c8d471c621" providerId="ADAL" clId="{6AC26564-89E3-E046-BFB4-F80582D7E17B}" dt="2020-01-13T13:43:16.993" v="0" actId="2696"/>
        <pc:sldMkLst>
          <pc:docMk/>
          <pc:sldMk cId="924617162" sldId="319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906700287" sldId="319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810541734" sldId="320"/>
        </pc:sldMkLst>
      </pc:sldChg>
      <pc:sldChg chg="del">
        <pc:chgData name="Long B Nguyen" userId="f59fb8f3-a021-417a-8bc1-65c8d471c621" providerId="ADAL" clId="{6AC26564-89E3-E046-BFB4-F80582D7E17B}" dt="2020-01-13T13:43:17.009" v="1" actId="2696"/>
        <pc:sldMkLst>
          <pc:docMk/>
          <pc:sldMk cId="3758830494" sldId="320"/>
        </pc:sldMkLst>
      </pc:sldChg>
      <pc:sldChg chg="del">
        <pc:chgData name="Long B Nguyen" userId="f59fb8f3-a021-417a-8bc1-65c8d471c621" providerId="ADAL" clId="{6AC26564-89E3-E046-BFB4-F80582D7E17B}" dt="2020-01-13T13:43:17.029" v="2" actId="2696"/>
        <pc:sldMkLst>
          <pc:docMk/>
          <pc:sldMk cId="1022945305" sldId="321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359731776" sldId="321"/>
        </pc:sldMkLst>
      </pc:sldChg>
      <pc:sldChg chg="del">
        <pc:chgData name="Long B Nguyen" userId="f59fb8f3-a021-417a-8bc1-65c8d471c621" providerId="ADAL" clId="{6AC26564-89E3-E046-BFB4-F80582D7E17B}" dt="2020-01-13T13:43:17.080" v="5" actId="2696"/>
        <pc:sldMkLst>
          <pc:docMk/>
          <pc:sldMk cId="3456840474" sldId="32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651577480" sldId="322"/>
        </pc:sldMkLst>
      </pc:sldChg>
      <pc:sldChg chg="del">
        <pc:chgData name="Long B Nguyen" userId="f59fb8f3-a021-417a-8bc1-65c8d471c621" providerId="ADAL" clId="{6AC26564-89E3-E046-BFB4-F80582D7E17B}" dt="2020-01-13T13:43:17.097" v="6" actId="2696"/>
        <pc:sldMkLst>
          <pc:docMk/>
          <pc:sldMk cId="1062075874" sldId="32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496564367" sldId="323"/>
        </pc:sldMkLst>
      </pc:sldChg>
      <pc:sldChg chg="add">
        <pc:chgData name="Long B Nguyen" userId="f59fb8f3-a021-417a-8bc1-65c8d471c621" providerId="ADAL" clId="{6AC26564-89E3-E046-BFB4-F80582D7E17B}" dt="2020-01-13T13:46:19.952" v="88"/>
        <pc:sldMkLst>
          <pc:docMk/>
          <pc:sldMk cId="771866096" sldId="324"/>
        </pc:sldMkLst>
      </pc:sldChg>
      <pc:sldChg chg="del">
        <pc:chgData name="Long B Nguyen" userId="f59fb8f3-a021-417a-8bc1-65c8d471c621" providerId="ADAL" clId="{6AC26564-89E3-E046-BFB4-F80582D7E17B}" dt="2020-01-13T13:43:17.152" v="9" actId="2696"/>
        <pc:sldMkLst>
          <pc:docMk/>
          <pc:sldMk cId="1310010799" sldId="324"/>
        </pc:sldMkLst>
      </pc:sldChg>
      <pc:sldChg chg="add del">
        <pc:chgData name="Long B Nguyen" userId="f59fb8f3-a021-417a-8bc1-65c8d471c621" providerId="ADAL" clId="{6AC26564-89E3-E046-BFB4-F80582D7E17B}" dt="2020-01-13T13:46:07.690" v="87" actId="2696"/>
        <pc:sldMkLst>
          <pc:docMk/>
          <pc:sldMk cId="3999804732" sldId="32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025355635" sldId="325"/>
        </pc:sldMkLst>
      </pc:sldChg>
      <pc:sldChg chg="del">
        <pc:chgData name="Long B Nguyen" userId="f59fb8f3-a021-417a-8bc1-65c8d471c621" providerId="ADAL" clId="{6AC26564-89E3-E046-BFB4-F80582D7E17B}" dt="2020-01-13T13:43:17.177" v="11" actId="2696"/>
        <pc:sldMkLst>
          <pc:docMk/>
          <pc:sldMk cId="3314372952" sldId="325"/>
        </pc:sldMkLst>
      </pc:sldChg>
      <pc:sldChg chg="del">
        <pc:chgData name="Long B Nguyen" userId="f59fb8f3-a021-417a-8bc1-65c8d471c621" providerId="ADAL" clId="{6AC26564-89E3-E046-BFB4-F80582D7E17B}" dt="2020-01-13T13:43:17.116" v="7" actId="2696"/>
        <pc:sldMkLst>
          <pc:docMk/>
          <pc:sldMk cId="1724104636" sldId="327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4174920299" sldId="327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756462650" sldId="328"/>
        </pc:sldMkLst>
      </pc:sldChg>
      <pc:sldChg chg="del">
        <pc:chgData name="Long B Nguyen" userId="f59fb8f3-a021-417a-8bc1-65c8d471c621" providerId="ADAL" clId="{6AC26564-89E3-E046-BFB4-F80582D7E17B}" dt="2020-01-13T13:43:17.045" v="3" actId="2696"/>
        <pc:sldMkLst>
          <pc:docMk/>
          <pc:sldMk cId="3894299887" sldId="328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080714931" sldId="329"/>
        </pc:sldMkLst>
      </pc:sldChg>
      <pc:sldChg chg="del">
        <pc:chgData name="Long B Nguyen" userId="f59fb8f3-a021-417a-8bc1-65c8d471c621" providerId="ADAL" clId="{6AC26564-89E3-E046-BFB4-F80582D7E17B}" dt="2020-01-13T13:43:17.064" v="4" actId="2696"/>
        <pc:sldMkLst>
          <pc:docMk/>
          <pc:sldMk cId="4294143140" sldId="329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532184546" sldId="330"/>
        </pc:sldMkLst>
      </pc:sldChg>
      <pc:sldChg chg="del">
        <pc:chgData name="Long B Nguyen" userId="f59fb8f3-a021-417a-8bc1-65c8d471c621" providerId="ADAL" clId="{6AC26564-89E3-E046-BFB4-F80582D7E17B}" dt="2020-01-13T13:43:17.136" v="8" actId="2696"/>
        <pc:sldMkLst>
          <pc:docMk/>
          <pc:sldMk cId="3594730708" sldId="330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264629021" sldId="331"/>
        </pc:sldMkLst>
      </pc:sldChg>
      <pc:sldChg chg="del">
        <pc:chgData name="Long B Nguyen" userId="f59fb8f3-a021-417a-8bc1-65c8d471c621" providerId="ADAL" clId="{6AC26564-89E3-E046-BFB4-F80582D7E17B}" dt="2020-01-13T13:43:17.188" v="12" actId="2696"/>
        <pc:sldMkLst>
          <pc:docMk/>
          <pc:sldMk cId="3870816631" sldId="331"/>
        </pc:sldMkLst>
      </pc:sldChg>
      <pc:sldChg chg="del">
        <pc:chgData name="Long B Nguyen" userId="f59fb8f3-a021-417a-8bc1-65c8d471c621" providerId="ADAL" clId="{6AC26564-89E3-E046-BFB4-F80582D7E17B}" dt="2020-01-13T13:43:17.163" v="10" actId="2696"/>
        <pc:sldMkLst>
          <pc:docMk/>
          <pc:sldMk cId="3124353102" sldId="33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4022722016" sldId="33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710208723" sldId="33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404583044" sldId="33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866550465" sldId="335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749436800" sldId="33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461704868" sldId="337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545386500" sldId="338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791361008" sldId="339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678299524" sldId="340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25127645" sldId="341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214326257" sldId="34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356056044" sldId="34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270247652" sldId="34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902308803" sldId="345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271372051" sldId="34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98078322" sldId="347"/>
        </pc:sldMkLst>
      </pc:sldChg>
    </pc:docChg>
  </pc:docChgLst>
  <pc:docChgLst>
    <pc:chgData name="Long B Nguyen" userId="f59fb8f3-a021-417a-8bc1-65c8d471c621" providerId="ADAL" clId="{20E1AE71-974B-2D41-AC34-69C850DFDC19}"/>
    <pc:docChg chg="addSld delSld modSld">
      <pc:chgData name="Long B Nguyen" userId="f59fb8f3-a021-417a-8bc1-65c8d471c621" providerId="ADAL" clId="{20E1AE71-974B-2D41-AC34-69C850DFDC19}" dt="2020-03-16T17:50:12.029" v="624"/>
      <pc:docMkLst>
        <pc:docMk/>
      </pc:docMkLst>
      <pc:sldChg chg="modSp">
        <pc:chgData name="Long B Nguyen" userId="f59fb8f3-a021-417a-8bc1-65c8d471c621" providerId="ADAL" clId="{20E1AE71-974B-2D41-AC34-69C850DFDC19}" dt="2020-03-08T12:15:22.499" v="64" actId="20577"/>
        <pc:sldMkLst>
          <pc:docMk/>
          <pc:sldMk cId="4247104139" sldId="256"/>
        </pc:sldMkLst>
        <pc:spChg chg="mod">
          <ac:chgData name="Long B Nguyen" userId="f59fb8f3-a021-417a-8bc1-65c8d471c621" providerId="ADAL" clId="{20E1AE71-974B-2D41-AC34-69C850DFDC19}" dt="2020-03-08T12:15:19.156" v="63" actId="20577"/>
          <ac:spMkLst>
            <pc:docMk/>
            <pc:sldMk cId="4247104139" sldId="256"/>
            <ac:spMk id="2" creationId="{6117A749-B1BA-E24B-8FB0-0604EF651FB3}"/>
          </ac:spMkLst>
        </pc:spChg>
        <pc:spChg chg="mod">
          <ac:chgData name="Long B Nguyen" userId="f59fb8f3-a021-417a-8bc1-65c8d471c621" providerId="ADAL" clId="{20E1AE71-974B-2D41-AC34-69C850DFDC19}" dt="2020-03-08T12:15:22.499" v="64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add del setBg">
        <pc:chgData name="Long B Nguyen" userId="f59fb8f3-a021-417a-8bc1-65c8d471c621" providerId="ADAL" clId="{20E1AE71-974B-2D41-AC34-69C850DFDC19}" dt="2020-03-08T12:15:06.174" v="50" actId="2696"/>
        <pc:sldMkLst>
          <pc:docMk/>
          <pc:sldMk cId="1569266242" sldId="257"/>
        </pc:sldMkLst>
      </pc:sldChg>
      <pc:sldChg chg="modSp add">
        <pc:chgData name="Long B Nguyen" userId="f59fb8f3-a021-417a-8bc1-65c8d471c621" providerId="ADAL" clId="{20E1AE71-974B-2D41-AC34-69C850DFDC19}" dt="2020-03-08T12:39:57.384" v="218" actId="20577"/>
        <pc:sldMkLst>
          <pc:docMk/>
          <pc:sldMk cId="2902676313" sldId="485"/>
        </pc:sldMkLst>
        <pc:spChg chg="mod">
          <ac:chgData name="Long B Nguyen" userId="f59fb8f3-a021-417a-8bc1-65c8d471c621" providerId="ADAL" clId="{20E1AE71-974B-2D41-AC34-69C850DFDC19}" dt="2020-03-08T12:39:41.672" v="215" actId="1076"/>
          <ac:spMkLst>
            <pc:docMk/>
            <pc:sldMk cId="2902676313" sldId="485"/>
            <ac:spMk id="49153" creationId="{EB0E2C77-F129-0A43-B733-0C0ECA4DFBCB}"/>
          </ac:spMkLst>
        </pc:spChg>
        <pc:spChg chg="mod">
          <ac:chgData name="Long B Nguyen" userId="f59fb8f3-a021-417a-8bc1-65c8d471c621" providerId="ADAL" clId="{20E1AE71-974B-2D41-AC34-69C850DFDC19}" dt="2020-03-08T12:39:57.384" v="218" actId="20577"/>
          <ac:spMkLst>
            <pc:docMk/>
            <pc:sldMk cId="2902676313" sldId="485"/>
            <ac:spMk id="49154" creationId="{1463BEFF-3714-A141-A066-C1AF638C6417}"/>
          </ac:spMkLst>
        </pc:spChg>
      </pc:sldChg>
      <pc:sldChg chg="del">
        <pc:chgData name="Long B Nguyen" userId="f59fb8f3-a021-417a-8bc1-65c8d471c621" providerId="ADAL" clId="{20E1AE71-974B-2D41-AC34-69C850DFDC19}" dt="2020-03-08T12:14:33.604" v="13" actId="2696"/>
        <pc:sldMkLst>
          <pc:docMk/>
          <pc:sldMk cId="3813527744" sldId="527"/>
        </pc:sldMkLst>
      </pc:sldChg>
      <pc:sldChg chg="del">
        <pc:chgData name="Long B Nguyen" userId="f59fb8f3-a021-417a-8bc1-65c8d471c621" providerId="ADAL" clId="{20E1AE71-974B-2D41-AC34-69C850DFDC19}" dt="2020-03-08T12:14:33.688" v="18" actId="2696"/>
        <pc:sldMkLst>
          <pc:docMk/>
          <pc:sldMk cId="1445950413" sldId="528"/>
        </pc:sldMkLst>
      </pc:sldChg>
      <pc:sldChg chg="del">
        <pc:chgData name="Long B Nguyen" userId="f59fb8f3-a021-417a-8bc1-65c8d471c621" providerId="ADAL" clId="{20E1AE71-974B-2D41-AC34-69C850DFDC19}" dt="2020-03-08T12:14:33.708" v="19" actId="2696"/>
        <pc:sldMkLst>
          <pc:docMk/>
          <pc:sldMk cId="1720314276" sldId="566"/>
        </pc:sldMkLst>
      </pc:sldChg>
      <pc:sldChg chg="del">
        <pc:chgData name="Long B Nguyen" userId="f59fb8f3-a021-417a-8bc1-65c8d471c621" providerId="ADAL" clId="{20E1AE71-974B-2D41-AC34-69C850DFDC19}" dt="2020-03-08T12:14:33.726" v="20" actId="2696"/>
        <pc:sldMkLst>
          <pc:docMk/>
          <pc:sldMk cId="198395083" sldId="567"/>
        </pc:sldMkLst>
      </pc:sldChg>
      <pc:sldChg chg="del">
        <pc:chgData name="Long B Nguyen" userId="f59fb8f3-a021-417a-8bc1-65c8d471c621" providerId="ADAL" clId="{20E1AE71-974B-2D41-AC34-69C850DFDC19}" dt="2020-03-08T12:14:33.743" v="21" actId="2696"/>
        <pc:sldMkLst>
          <pc:docMk/>
          <pc:sldMk cId="1070622160" sldId="568"/>
        </pc:sldMkLst>
      </pc:sldChg>
      <pc:sldChg chg="del">
        <pc:chgData name="Long B Nguyen" userId="f59fb8f3-a021-417a-8bc1-65c8d471c621" providerId="ADAL" clId="{20E1AE71-974B-2D41-AC34-69C850DFDC19}" dt="2020-03-08T12:14:33.830" v="26" actId="2696"/>
        <pc:sldMkLst>
          <pc:docMk/>
          <pc:sldMk cId="4001486838" sldId="570"/>
        </pc:sldMkLst>
      </pc:sldChg>
      <pc:sldChg chg="del">
        <pc:chgData name="Long B Nguyen" userId="f59fb8f3-a021-417a-8bc1-65c8d471c621" providerId="ADAL" clId="{20E1AE71-974B-2D41-AC34-69C850DFDC19}" dt="2020-03-08T12:14:33.760" v="22" actId="2696"/>
        <pc:sldMkLst>
          <pc:docMk/>
          <pc:sldMk cId="2901569448" sldId="571"/>
        </pc:sldMkLst>
      </pc:sldChg>
      <pc:sldChg chg="del">
        <pc:chgData name="Long B Nguyen" userId="f59fb8f3-a021-417a-8bc1-65c8d471c621" providerId="ADAL" clId="{20E1AE71-974B-2D41-AC34-69C850DFDC19}" dt="2020-03-08T12:14:33.814" v="25" actId="2696"/>
        <pc:sldMkLst>
          <pc:docMk/>
          <pc:sldMk cId="2135159274" sldId="573"/>
        </pc:sldMkLst>
      </pc:sldChg>
      <pc:sldChg chg="del">
        <pc:chgData name="Long B Nguyen" userId="f59fb8f3-a021-417a-8bc1-65c8d471c621" providerId="ADAL" clId="{20E1AE71-974B-2D41-AC34-69C850DFDC19}" dt="2020-03-08T12:14:33.887" v="29" actId="2696"/>
        <pc:sldMkLst>
          <pc:docMk/>
          <pc:sldMk cId="3391101355" sldId="575"/>
        </pc:sldMkLst>
      </pc:sldChg>
      <pc:sldChg chg="del">
        <pc:chgData name="Long B Nguyen" userId="f59fb8f3-a021-417a-8bc1-65c8d471c621" providerId="ADAL" clId="{20E1AE71-974B-2D41-AC34-69C850DFDC19}" dt="2020-03-08T12:14:33.850" v="27" actId="2696"/>
        <pc:sldMkLst>
          <pc:docMk/>
          <pc:sldMk cId="3275116272" sldId="576"/>
        </pc:sldMkLst>
      </pc:sldChg>
      <pc:sldChg chg="del">
        <pc:chgData name="Long B Nguyen" userId="f59fb8f3-a021-417a-8bc1-65c8d471c621" providerId="ADAL" clId="{20E1AE71-974B-2D41-AC34-69C850DFDC19}" dt="2020-03-08T12:14:33.775" v="23" actId="2696"/>
        <pc:sldMkLst>
          <pc:docMk/>
          <pc:sldMk cId="1727266702" sldId="578"/>
        </pc:sldMkLst>
      </pc:sldChg>
      <pc:sldChg chg="del">
        <pc:chgData name="Long B Nguyen" userId="f59fb8f3-a021-417a-8bc1-65c8d471c621" providerId="ADAL" clId="{20E1AE71-974B-2D41-AC34-69C850DFDC19}" dt="2020-03-08T12:14:33.789" v="24" actId="2696"/>
        <pc:sldMkLst>
          <pc:docMk/>
          <pc:sldMk cId="665490485" sldId="579"/>
        </pc:sldMkLst>
      </pc:sldChg>
      <pc:sldChg chg="del">
        <pc:chgData name="Long B Nguyen" userId="f59fb8f3-a021-417a-8bc1-65c8d471c621" providerId="ADAL" clId="{20E1AE71-974B-2D41-AC34-69C850DFDC19}" dt="2020-03-08T12:14:33.669" v="17" actId="2696"/>
        <pc:sldMkLst>
          <pc:docMk/>
          <pc:sldMk cId="2801305812" sldId="580"/>
        </pc:sldMkLst>
      </pc:sldChg>
      <pc:sldChg chg="del">
        <pc:chgData name="Long B Nguyen" userId="f59fb8f3-a021-417a-8bc1-65c8d471c621" providerId="ADAL" clId="{20E1AE71-974B-2D41-AC34-69C850DFDC19}" dt="2020-03-08T12:14:33.654" v="16" actId="2696"/>
        <pc:sldMkLst>
          <pc:docMk/>
          <pc:sldMk cId="156416513" sldId="581"/>
        </pc:sldMkLst>
      </pc:sldChg>
      <pc:sldChg chg="del">
        <pc:chgData name="Long B Nguyen" userId="f59fb8f3-a021-417a-8bc1-65c8d471c621" providerId="ADAL" clId="{20E1AE71-974B-2D41-AC34-69C850DFDC19}" dt="2020-03-08T12:14:33.870" v="28" actId="2696"/>
        <pc:sldMkLst>
          <pc:docMk/>
          <pc:sldMk cId="1237537268" sldId="583"/>
        </pc:sldMkLst>
      </pc:sldChg>
      <pc:sldChg chg="del">
        <pc:chgData name="Long B Nguyen" userId="f59fb8f3-a021-417a-8bc1-65c8d471c621" providerId="ADAL" clId="{20E1AE71-974B-2D41-AC34-69C850DFDC19}" dt="2020-03-08T12:14:33.919" v="31" actId="2696"/>
        <pc:sldMkLst>
          <pc:docMk/>
          <pc:sldMk cId="4256317276" sldId="584"/>
        </pc:sldMkLst>
      </pc:sldChg>
      <pc:sldChg chg="del">
        <pc:chgData name="Long B Nguyen" userId="f59fb8f3-a021-417a-8bc1-65c8d471c621" providerId="ADAL" clId="{20E1AE71-974B-2D41-AC34-69C850DFDC19}" dt="2020-03-08T12:14:33.969" v="34" actId="2696"/>
        <pc:sldMkLst>
          <pc:docMk/>
          <pc:sldMk cId="3977893820" sldId="585"/>
        </pc:sldMkLst>
      </pc:sldChg>
      <pc:sldChg chg="del">
        <pc:chgData name="Long B Nguyen" userId="f59fb8f3-a021-417a-8bc1-65c8d471c621" providerId="ADAL" clId="{20E1AE71-974B-2D41-AC34-69C850DFDC19}" dt="2020-03-08T12:14:34.016" v="37" actId="2696"/>
        <pc:sldMkLst>
          <pc:docMk/>
          <pc:sldMk cId="1319289224" sldId="586"/>
        </pc:sldMkLst>
      </pc:sldChg>
      <pc:sldChg chg="del">
        <pc:chgData name="Long B Nguyen" userId="f59fb8f3-a021-417a-8bc1-65c8d471c621" providerId="ADAL" clId="{20E1AE71-974B-2D41-AC34-69C850DFDC19}" dt="2020-03-08T12:14:34.026" v="38" actId="2696"/>
        <pc:sldMkLst>
          <pc:docMk/>
          <pc:sldMk cId="2894020677" sldId="587"/>
        </pc:sldMkLst>
      </pc:sldChg>
      <pc:sldChg chg="del">
        <pc:chgData name="Long B Nguyen" userId="f59fb8f3-a021-417a-8bc1-65c8d471c621" providerId="ADAL" clId="{20E1AE71-974B-2D41-AC34-69C850DFDC19}" dt="2020-03-08T12:14:33.904" v="30" actId="2696"/>
        <pc:sldMkLst>
          <pc:docMk/>
          <pc:sldMk cId="3609960584" sldId="588"/>
        </pc:sldMkLst>
      </pc:sldChg>
      <pc:sldChg chg="del">
        <pc:chgData name="Long B Nguyen" userId="f59fb8f3-a021-417a-8bc1-65c8d471c621" providerId="ADAL" clId="{20E1AE71-974B-2D41-AC34-69C850DFDC19}" dt="2020-03-08T12:14:34.036" v="39" actId="2696"/>
        <pc:sldMkLst>
          <pc:docMk/>
          <pc:sldMk cId="2527578196" sldId="589"/>
        </pc:sldMkLst>
      </pc:sldChg>
      <pc:sldChg chg="del">
        <pc:chgData name="Long B Nguyen" userId="f59fb8f3-a021-417a-8bc1-65c8d471c621" providerId="ADAL" clId="{20E1AE71-974B-2D41-AC34-69C850DFDC19}" dt="2020-03-08T12:14:34.059" v="41" actId="2696"/>
        <pc:sldMkLst>
          <pc:docMk/>
          <pc:sldMk cId="3609937493" sldId="590"/>
        </pc:sldMkLst>
      </pc:sldChg>
      <pc:sldChg chg="del">
        <pc:chgData name="Long B Nguyen" userId="f59fb8f3-a021-417a-8bc1-65c8d471c621" providerId="ADAL" clId="{20E1AE71-974B-2D41-AC34-69C850DFDC19}" dt="2020-03-08T12:14:34.046" v="40" actId="2696"/>
        <pc:sldMkLst>
          <pc:docMk/>
          <pc:sldMk cId="4266553646" sldId="591"/>
        </pc:sldMkLst>
      </pc:sldChg>
      <pc:sldChg chg="modSp add modAnim">
        <pc:chgData name="Long B Nguyen" userId="f59fb8f3-a021-417a-8bc1-65c8d471c621" providerId="ADAL" clId="{20E1AE71-974B-2D41-AC34-69C850DFDC19}" dt="2020-03-08T12:15:55.975" v="72" actId="20577"/>
        <pc:sldMkLst>
          <pc:docMk/>
          <pc:sldMk cId="4205479306" sldId="594"/>
        </pc:sldMkLst>
        <pc:spChg chg="mod">
          <ac:chgData name="Long B Nguyen" userId="f59fb8f3-a021-417a-8bc1-65c8d471c621" providerId="ADAL" clId="{20E1AE71-974B-2D41-AC34-69C850DFDC19}" dt="2020-03-08T12:15:38.234" v="67" actId="1076"/>
          <ac:spMkLst>
            <pc:docMk/>
            <pc:sldMk cId="4205479306" sldId="594"/>
            <ac:spMk id="16385" creationId="{8FAE8CA6-5EB1-544B-9637-4627ADA36986}"/>
          </ac:spMkLst>
        </pc:spChg>
        <pc:spChg chg="mod">
          <ac:chgData name="Long B Nguyen" userId="f59fb8f3-a021-417a-8bc1-65c8d471c621" providerId="ADAL" clId="{20E1AE71-974B-2D41-AC34-69C850DFDC19}" dt="2020-03-08T12:15:55.975" v="72" actId="20577"/>
          <ac:spMkLst>
            <pc:docMk/>
            <pc:sldMk cId="4205479306" sldId="594"/>
            <ac:spMk id="16386" creationId="{AC84324A-3724-874B-82A1-71A36E0BBD8D}"/>
          </ac:spMkLst>
        </pc:spChg>
      </pc:sldChg>
      <pc:sldChg chg="modSp add modAnim">
        <pc:chgData name="Long B Nguyen" userId="f59fb8f3-a021-417a-8bc1-65c8d471c621" providerId="ADAL" clId="{20E1AE71-974B-2D41-AC34-69C850DFDC19}" dt="2020-03-08T12:16:42.405" v="78" actId="5793"/>
        <pc:sldMkLst>
          <pc:docMk/>
          <pc:sldMk cId="1994033935" sldId="595"/>
        </pc:sldMkLst>
        <pc:spChg chg="mod">
          <ac:chgData name="Long B Nguyen" userId="f59fb8f3-a021-417a-8bc1-65c8d471c621" providerId="ADAL" clId="{20E1AE71-974B-2D41-AC34-69C850DFDC19}" dt="2020-03-08T12:16:42.405" v="78" actId="5793"/>
          <ac:spMkLst>
            <pc:docMk/>
            <pc:sldMk cId="1994033935" sldId="595"/>
            <ac:spMk id="16386" creationId="{36A84E53-DF55-DE47-BCAA-A26F73181744}"/>
          </ac:spMkLst>
        </pc:spChg>
        <pc:spChg chg="mod">
          <ac:chgData name="Long B Nguyen" userId="f59fb8f3-a021-417a-8bc1-65c8d471c621" providerId="ADAL" clId="{20E1AE71-974B-2D41-AC34-69C850DFDC19}" dt="2020-03-08T12:16:35.733" v="75" actId="1076"/>
          <ac:spMkLst>
            <pc:docMk/>
            <pc:sldMk cId="1994033935" sldId="595"/>
            <ac:spMk id="18433" creationId="{9B931521-A580-614B-B405-91EC138B5B42}"/>
          </ac:spMkLst>
        </pc:spChg>
      </pc:sldChg>
      <pc:sldChg chg="modSp add modAnim">
        <pc:chgData name="Long B Nguyen" userId="f59fb8f3-a021-417a-8bc1-65c8d471c621" providerId="ADAL" clId="{20E1AE71-974B-2D41-AC34-69C850DFDC19}" dt="2020-03-08T12:17:14.150" v="86" actId="20577"/>
        <pc:sldMkLst>
          <pc:docMk/>
          <pc:sldMk cId="3986464372" sldId="596"/>
        </pc:sldMkLst>
        <pc:spChg chg="mod">
          <ac:chgData name="Long B Nguyen" userId="f59fb8f3-a021-417a-8bc1-65c8d471c621" providerId="ADAL" clId="{20E1AE71-974B-2D41-AC34-69C850DFDC19}" dt="2020-03-08T12:17:14.150" v="86" actId="20577"/>
          <ac:spMkLst>
            <pc:docMk/>
            <pc:sldMk cId="3986464372" sldId="596"/>
            <ac:spMk id="16386" creationId="{FD72951F-2D30-6F40-A9B8-7104B7D451EB}"/>
          </ac:spMkLst>
        </pc:spChg>
        <pc:spChg chg="mod">
          <ac:chgData name="Long B Nguyen" userId="f59fb8f3-a021-417a-8bc1-65c8d471c621" providerId="ADAL" clId="{20E1AE71-974B-2D41-AC34-69C850DFDC19}" dt="2020-03-08T12:16:55.229" v="81" actId="1076"/>
          <ac:spMkLst>
            <pc:docMk/>
            <pc:sldMk cId="3986464372" sldId="596"/>
            <ac:spMk id="20481" creationId="{86757440-FF2F-FC47-B284-FE903228C9F4}"/>
          </ac:spMkLst>
        </pc:spChg>
      </pc:sldChg>
      <pc:sldChg chg="modSp add modAnim">
        <pc:chgData name="Long B Nguyen" userId="f59fb8f3-a021-417a-8bc1-65c8d471c621" providerId="ADAL" clId="{20E1AE71-974B-2D41-AC34-69C850DFDC19}" dt="2020-03-08T14:02:24.971" v="621" actId="20577"/>
        <pc:sldMkLst>
          <pc:docMk/>
          <pc:sldMk cId="2566405133" sldId="597"/>
        </pc:sldMkLst>
        <pc:spChg chg="mod">
          <ac:chgData name="Long B Nguyen" userId="f59fb8f3-a021-417a-8bc1-65c8d471c621" providerId="ADAL" clId="{20E1AE71-974B-2D41-AC34-69C850DFDC19}" dt="2020-03-08T14:02:24.971" v="621" actId="20577"/>
          <ac:spMkLst>
            <pc:docMk/>
            <pc:sldMk cId="2566405133" sldId="597"/>
            <ac:spMk id="16386" creationId="{8AED6484-1413-8C45-B6F1-BD8A0459A082}"/>
          </ac:spMkLst>
        </pc:spChg>
        <pc:spChg chg="mod">
          <ac:chgData name="Long B Nguyen" userId="f59fb8f3-a021-417a-8bc1-65c8d471c621" providerId="ADAL" clId="{20E1AE71-974B-2D41-AC34-69C850DFDC19}" dt="2020-03-08T12:17:42.044" v="89" actId="1076"/>
          <ac:spMkLst>
            <pc:docMk/>
            <pc:sldMk cId="2566405133" sldId="597"/>
            <ac:spMk id="22529" creationId="{393BE6F3-36DE-4449-89F7-53FFEB793FE6}"/>
          </ac:spMkLst>
        </pc:spChg>
      </pc:sldChg>
      <pc:sldChg chg="modSp add modAnim">
        <pc:chgData name="Long B Nguyen" userId="f59fb8f3-a021-417a-8bc1-65c8d471c621" providerId="ADAL" clId="{20E1AE71-974B-2D41-AC34-69C850DFDC19}" dt="2020-03-08T12:23:10.036" v="98" actId="20577"/>
        <pc:sldMkLst>
          <pc:docMk/>
          <pc:sldMk cId="1098067599" sldId="598"/>
        </pc:sldMkLst>
        <pc:spChg chg="mod">
          <ac:chgData name="Long B Nguyen" userId="f59fb8f3-a021-417a-8bc1-65c8d471c621" providerId="ADAL" clId="{20E1AE71-974B-2D41-AC34-69C850DFDC19}" dt="2020-03-08T12:23:10.036" v="98" actId="20577"/>
          <ac:spMkLst>
            <pc:docMk/>
            <pc:sldMk cId="1098067599" sldId="598"/>
            <ac:spMk id="16386" creationId="{E697184B-7A3C-5841-8B49-9041842B0E9B}"/>
          </ac:spMkLst>
        </pc:spChg>
        <pc:spChg chg="mod">
          <ac:chgData name="Long B Nguyen" userId="f59fb8f3-a021-417a-8bc1-65c8d471c621" providerId="ADAL" clId="{20E1AE71-974B-2D41-AC34-69C850DFDC19}" dt="2020-03-08T12:23:03.944" v="95" actId="1076"/>
          <ac:spMkLst>
            <pc:docMk/>
            <pc:sldMk cId="1098067599" sldId="598"/>
            <ac:spMk id="24577" creationId="{20CDAB21-9A2E-EC4D-B621-9FE5A26D2AED}"/>
          </ac:spMkLst>
        </pc:spChg>
      </pc:sldChg>
      <pc:sldChg chg="modSp add modAnim">
        <pc:chgData name="Long B Nguyen" userId="f59fb8f3-a021-417a-8bc1-65c8d471c621" providerId="ADAL" clId="{20E1AE71-974B-2D41-AC34-69C850DFDC19}" dt="2020-03-08T12:28:38.490" v="119" actId="20577"/>
        <pc:sldMkLst>
          <pc:docMk/>
          <pc:sldMk cId="2135983872" sldId="599"/>
        </pc:sldMkLst>
        <pc:spChg chg="mod">
          <ac:chgData name="Long B Nguyen" userId="f59fb8f3-a021-417a-8bc1-65c8d471c621" providerId="ADAL" clId="{20E1AE71-974B-2D41-AC34-69C850DFDC19}" dt="2020-03-08T12:28:38.490" v="119" actId="20577"/>
          <ac:spMkLst>
            <pc:docMk/>
            <pc:sldMk cId="2135983872" sldId="599"/>
            <ac:spMk id="16386" creationId="{2CA53A1D-0CFC-9346-9F25-D3084700DDD8}"/>
          </ac:spMkLst>
        </pc:spChg>
        <pc:spChg chg="mod">
          <ac:chgData name="Long B Nguyen" userId="f59fb8f3-a021-417a-8bc1-65c8d471c621" providerId="ADAL" clId="{20E1AE71-974B-2D41-AC34-69C850DFDC19}" dt="2020-03-08T12:23:21.222" v="101" actId="1076"/>
          <ac:spMkLst>
            <pc:docMk/>
            <pc:sldMk cId="2135983872" sldId="599"/>
            <ac:spMk id="26625" creationId="{D38D7ADF-E686-184F-A04A-069F9601FE24}"/>
          </ac:spMkLst>
        </pc:spChg>
        <pc:spChg chg="mod">
          <ac:chgData name="Long B Nguyen" userId="f59fb8f3-a021-417a-8bc1-65c8d471c621" providerId="ADAL" clId="{20E1AE71-974B-2D41-AC34-69C850DFDC19}" dt="2020-03-08T12:23:42.313" v="112" actId="1076"/>
          <ac:spMkLst>
            <pc:docMk/>
            <pc:sldMk cId="2135983872" sldId="599"/>
            <ac:spMk id="26631" creationId="{DD7FEF02-BF15-B943-8B30-0CAF8C1C95CA}"/>
          </ac:spMkLst>
        </pc:spChg>
        <pc:picChg chg="mod">
          <ac:chgData name="Long B Nguyen" userId="f59fb8f3-a021-417a-8bc1-65c8d471c621" providerId="ADAL" clId="{20E1AE71-974B-2D41-AC34-69C850DFDC19}" dt="2020-03-08T12:23:57.417" v="116" actId="1076"/>
          <ac:picMkLst>
            <pc:docMk/>
            <pc:sldMk cId="2135983872" sldId="599"/>
            <ac:picMk id="26628" creationId="{B1446CB5-AD27-4C43-9004-B6922BC9B7A5}"/>
          </ac:picMkLst>
        </pc:picChg>
      </pc:sldChg>
      <pc:sldChg chg="modSp add modAnim">
        <pc:chgData name="Long B Nguyen" userId="f59fb8f3-a021-417a-8bc1-65c8d471c621" providerId="ADAL" clId="{20E1AE71-974B-2D41-AC34-69C850DFDC19}" dt="2020-03-08T12:28:52.619" v="125" actId="20577"/>
        <pc:sldMkLst>
          <pc:docMk/>
          <pc:sldMk cId="3082545194" sldId="600"/>
        </pc:sldMkLst>
        <pc:spChg chg="mod">
          <ac:chgData name="Long B Nguyen" userId="f59fb8f3-a021-417a-8bc1-65c8d471c621" providerId="ADAL" clId="{20E1AE71-974B-2D41-AC34-69C850DFDC19}" dt="2020-03-08T12:28:52.619" v="125" actId="20577"/>
          <ac:spMkLst>
            <pc:docMk/>
            <pc:sldMk cId="3082545194" sldId="600"/>
            <ac:spMk id="16386" creationId="{1068C3F6-2B68-0147-A043-67BE3D946ECF}"/>
          </ac:spMkLst>
        </pc:spChg>
        <pc:spChg chg="mod">
          <ac:chgData name="Long B Nguyen" userId="f59fb8f3-a021-417a-8bc1-65c8d471c621" providerId="ADAL" clId="{20E1AE71-974B-2D41-AC34-69C850DFDC19}" dt="2020-03-08T12:28:48.700" v="122" actId="1076"/>
          <ac:spMkLst>
            <pc:docMk/>
            <pc:sldMk cId="3082545194" sldId="600"/>
            <ac:spMk id="28673" creationId="{907EFF68-9C71-F04B-B369-88AED7B7A835}"/>
          </ac:spMkLst>
        </pc:spChg>
      </pc:sldChg>
      <pc:sldChg chg="modSp add modAnim">
        <pc:chgData name="Long B Nguyen" userId="f59fb8f3-a021-417a-8bc1-65c8d471c621" providerId="ADAL" clId="{20E1AE71-974B-2D41-AC34-69C850DFDC19}" dt="2020-03-08T13:57:55.124" v="509" actId="20577"/>
        <pc:sldMkLst>
          <pc:docMk/>
          <pc:sldMk cId="3805116294" sldId="601"/>
        </pc:sldMkLst>
        <pc:spChg chg="mod">
          <ac:chgData name="Long B Nguyen" userId="f59fb8f3-a021-417a-8bc1-65c8d471c621" providerId="ADAL" clId="{20E1AE71-974B-2D41-AC34-69C850DFDC19}" dt="2020-03-08T13:57:55.124" v="509" actId="20577"/>
          <ac:spMkLst>
            <pc:docMk/>
            <pc:sldMk cId="3805116294" sldId="601"/>
            <ac:spMk id="16386" creationId="{37FDCEEA-1952-6C42-8C6C-2F8F8FE3796F}"/>
          </ac:spMkLst>
        </pc:spChg>
        <pc:spChg chg="mod">
          <ac:chgData name="Long B Nguyen" userId="f59fb8f3-a021-417a-8bc1-65c8d471c621" providerId="ADAL" clId="{20E1AE71-974B-2D41-AC34-69C850DFDC19}" dt="2020-03-08T13:55:44.761" v="273" actId="1076"/>
          <ac:spMkLst>
            <pc:docMk/>
            <pc:sldMk cId="3805116294" sldId="601"/>
            <ac:spMk id="30721" creationId="{CABE8826-3A78-A04B-B3F1-70BBDCFEB024}"/>
          </ac:spMkLst>
        </pc:spChg>
        <pc:picChg chg="mod">
          <ac:chgData name="Long B Nguyen" userId="f59fb8f3-a021-417a-8bc1-65c8d471c621" providerId="ADAL" clId="{20E1AE71-974B-2D41-AC34-69C850DFDC19}" dt="2020-03-08T13:57:28.589" v="500" actId="1076"/>
          <ac:picMkLst>
            <pc:docMk/>
            <pc:sldMk cId="3805116294" sldId="601"/>
            <ac:picMk id="30723" creationId="{A19A7F4E-C334-2D45-8068-393FDB2C3A04}"/>
          </ac:picMkLst>
        </pc:picChg>
      </pc:sldChg>
      <pc:sldChg chg="modSp add">
        <pc:chgData name="Long B Nguyen" userId="f59fb8f3-a021-417a-8bc1-65c8d471c621" providerId="ADAL" clId="{20E1AE71-974B-2D41-AC34-69C850DFDC19}" dt="2020-03-08T12:29:32.575" v="133" actId="5793"/>
        <pc:sldMkLst>
          <pc:docMk/>
          <pc:sldMk cId="2482297390" sldId="602"/>
        </pc:sldMkLst>
        <pc:spChg chg="mod">
          <ac:chgData name="Long B Nguyen" userId="f59fb8f3-a021-417a-8bc1-65c8d471c621" providerId="ADAL" clId="{20E1AE71-974B-2D41-AC34-69C850DFDC19}" dt="2020-03-08T12:29:32.575" v="133" actId="5793"/>
          <ac:spMkLst>
            <pc:docMk/>
            <pc:sldMk cId="2482297390" sldId="602"/>
            <ac:spMk id="16386" creationId="{65F76040-0096-2148-BECD-C70AB371E337}"/>
          </ac:spMkLst>
        </pc:spChg>
        <pc:spChg chg="mod">
          <ac:chgData name="Long B Nguyen" userId="f59fb8f3-a021-417a-8bc1-65c8d471c621" providerId="ADAL" clId="{20E1AE71-974B-2D41-AC34-69C850DFDC19}" dt="2020-03-08T12:29:30.039" v="132" actId="1076"/>
          <ac:spMkLst>
            <pc:docMk/>
            <pc:sldMk cId="2482297390" sldId="602"/>
            <ac:spMk id="32769" creationId="{4EBBA52F-9DF1-B246-9431-8A81100C5EEF}"/>
          </ac:spMkLst>
        </pc:spChg>
      </pc:sldChg>
      <pc:sldChg chg="modSp add modAnim">
        <pc:chgData name="Long B Nguyen" userId="f59fb8f3-a021-417a-8bc1-65c8d471c621" providerId="ADAL" clId="{20E1AE71-974B-2D41-AC34-69C850DFDC19}" dt="2020-03-08T12:30:37.102" v="153" actId="20577"/>
        <pc:sldMkLst>
          <pc:docMk/>
          <pc:sldMk cId="3316801220" sldId="603"/>
        </pc:sldMkLst>
        <pc:spChg chg="mod">
          <ac:chgData name="Long B Nguyen" userId="f59fb8f3-a021-417a-8bc1-65c8d471c621" providerId="ADAL" clId="{20E1AE71-974B-2D41-AC34-69C850DFDC19}" dt="2020-03-08T12:30:37.102" v="153" actId="20577"/>
          <ac:spMkLst>
            <pc:docMk/>
            <pc:sldMk cId="3316801220" sldId="603"/>
            <ac:spMk id="16386" creationId="{62F9A7B8-3A42-B54D-9D39-DC0EC3FB546A}"/>
          </ac:spMkLst>
        </pc:spChg>
        <pc:spChg chg="mod">
          <ac:chgData name="Long B Nguyen" userId="f59fb8f3-a021-417a-8bc1-65c8d471c621" providerId="ADAL" clId="{20E1AE71-974B-2D41-AC34-69C850DFDC19}" dt="2020-03-08T12:29:44.488" v="136" actId="1076"/>
          <ac:spMkLst>
            <pc:docMk/>
            <pc:sldMk cId="3316801220" sldId="603"/>
            <ac:spMk id="34817" creationId="{0DBE2AEE-399E-404E-BC68-4C2DA6AAC63B}"/>
          </ac:spMkLst>
        </pc:spChg>
      </pc:sldChg>
      <pc:sldChg chg="modSp add">
        <pc:chgData name="Long B Nguyen" userId="f59fb8f3-a021-417a-8bc1-65c8d471c621" providerId="ADAL" clId="{20E1AE71-974B-2D41-AC34-69C850DFDC19}" dt="2020-03-08T12:31:12.108" v="157" actId="5793"/>
        <pc:sldMkLst>
          <pc:docMk/>
          <pc:sldMk cId="1665439849" sldId="605"/>
        </pc:sldMkLst>
        <pc:spChg chg="mod">
          <ac:chgData name="Long B Nguyen" userId="f59fb8f3-a021-417a-8bc1-65c8d471c621" providerId="ADAL" clId="{20E1AE71-974B-2D41-AC34-69C850DFDC19}" dt="2020-03-08T12:31:12.108" v="157" actId="5793"/>
          <ac:spMkLst>
            <pc:docMk/>
            <pc:sldMk cId="1665439849" sldId="605"/>
            <ac:spMk id="16386" creationId="{A254C108-CD79-104D-9573-479E5F1E9C53}"/>
          </ac:spMkLst>
        </pc:spChg>
        <pc:spChg chg="mod">
          <ac:chgData name="Long B Nguyen" userId="f59fb8f3-a021-417a-8bc1-65c8d471c621" providerId="ADAL" clId="{20E1AE71-974B-2D41-AC34-69C850DFDC19}" dt="2020-03-08T12:31:09.246" v="156" actId="1076"/>
          <ac:spMkLst>
            <pc:docMk/>
            <pc:sldMk cId="1665439849" sldId="605"/>
            <ac:spMk id="36865" creationId="{3FB39C93-22A3-5C43-BE4F-FEE2C42AF6FA}"/>
          </ac:spMkLst>
        </pc:spChg>
      </pc:sldChg>
      <pc:sldChg chg="modSp add modAnim">
        <pc:chgData name="Long B Nguyen" userId="f59fb8f3-a021-417a-8bc1-65c8d471c621" providerId="ADAL" clId="{20E1AE71-974B-2D41-AC34-69C850DFDC19}" dt="2020-03-08T12:32:02.124" v="164" actId="20577"/>
        <pc:sldMkLst>
          <pc:docMk/>
          <pc:sldMk cId="1196991583" sldId="606"/>
        </pc:sldMkLst>
        <pc:spChg chg="mod">
          <ac:chgData name="Long B Nguyen" userId="f59fb8f3-a021-417a-8bc1-65c8d471c621" providerId="ADAL" clId="{20E1AE71-974B-2D41-AC34-69C850DFDC19}" dt="2020-03-08T12:32:02.124" v="164" actId="20577"/>
          <ac:spMkLst>
            <pc:docMk/>
            <pc:sldMk cId="1196991583" sldId="606"/>
            <ac:spMk id="16386" creationId="{AE1781FA-9D5E-A349-85DF-1916B7AC6635}"/>
          </ac:spMkLst>
        </pc:spChg>
        <pc:spChg chg="mod">
          <ac:chgData name="Long B Nguyen" userId="f59fb8f3-a021-417a-8bc1-65c8d471c621" providerId="ADAL" clId="{20E1AE71-974B-2D41-AC34-69C850DFDC19}" dt="2020-03-08T12:31:48.463" v="160" actId="1076"/>
          <ac:spMkLst>
            <pc:docMk/>
            <pc:sldMk cId="1196991583" sldId="606"/>
            <ac:spMk id="38913" creationId="{3E233C7B-4CFF-104F-85AD-FB4583A5E86E}"/>
          </ac:spMkLst>
        </pc:spChg>
      </pc:sldChg>
      <pc:sldChg chg="modSp add modAnim">
        <pc:chgData name="Long B Nguyen" userId="f59fb8f3-a021-417a-8bc1-65c8d471c621" providerId="ADAL" clId="{20E1AE71-974B-2D41-AC34-69C850DFDC19}" dt="2020-03-08T12:36:27.687" v="186" actId="113"/>
        <pc:sldMkLst>
          <pc:docMk/>
          <pc:sldMk cId="2747083858" sldId="607"/>
        </pc:sldMkLst>
        <pc:spChg chg="mod">
          <ac:chgData name="Long B Nguyen" userId="f59fb8f3-a021-417a-8bc1-65c8d471c621" providerId="ADAL" clId="{20E1AE71-974B-2D41-AC34-69C850DFDC19}" dt="2020-03-08T12:36:27.687" v="186" actId="113"/>
          <ac:spMkLst>
            <pc:docMk/>
            <pc:sldMk cId="2747083858" sldId="607"/>
            <ac:spMk id="16386" creationId="{482D60F1-187C-864B-B43D-577485A40C08}"/>
          </ac:spMkLst>
        </pc:spChg>
        <pc:spChg chg="mod">
          <ac:chgData name="Long B Nguyen" userId="f59fb8f3-a021-417a-8bc1-65c8d471c621" providerId="ADAL" clId="{20E1AE71-974B-2D41-AC34-69C850DFDC19}" dt="2020-03-08T12:36:08.893" v="180" actId="1076"/>
          <ac:spMkLst>
            <pc:docMk/>
            <pc:sldMk cId="2747083858" sldId="607"/>
            <ac:spMk id="40961" creationId="{8FBF48B6-53FB-2C49-A153-963914EAEB88}"/>
          </ac:spMkLst>
        </pc:spChg>
      </pc:sldChg>
      <pc:sldChg chg="addSp delSp modSp add modAnim">
        <pc:chgData name="Long B Nguyen" userId="f59fb8f3-a021-417a-8bc1-65c8d471c621" providerId="ADAL" clId="{20E1AE71-974B-2D41-AC34-69C850DFDC19}" dt="2020-03-16T17:50:12.029" v="624"/>
        <pc:sldMkLst>
          <pc:docMk/>
          <pc:sldMk cId="2430561500" sldId="609"/>
        </pc:sldMkLst>
        <pc:spChg chg="add del mod">
          <ac:chgData name="Long B Nguyen" userId="f59fb8f3-a021-417a-8bc1-65c8d471c621" providerId="ADAL" clId="{20E1AE71-974B-2D41-AC34-69C850DFDC19}" dt="2020-03-16T17:50:12.029" v="624"/>
          <ac:spMkLst>
            <pc:docMk/>
            <pc:sldMk cId="2430561500" sldId="609"/>
            <ac:spMk id="2" creationId="{3D4C4230-2B39-5E4F-A592-6A2ECBBDF748}"/>
          </ac:spMkLst>
        </pc:spChg>
        <pc:spChg chg="mod">
          <ac:chgData name="Long B Nguyen" userId="f59fb8f3-a021-417a-8bc1-65c8d471c621" providerId="ADAL" clId="{20E1AE71-974B-2D41-AC34-69C850DFDC19}" dt="2020-03-08T12:36:43.699" v="192" actId="20577"/>
          <ac:spMkLst>
            <pc:docMk/>
            <pc:sldMk cId="2430561500" sldId="609"/>
            <ac:spMk id="16386" creationId="{976F1699-B5AC-2F45-8AD2-94EE6D9AAFEA}"/>
          </ac:spMkLst>
        </pc:spChg>
        <pc:spChg chg="mod">
          <ac:chgData name="Long B Nguyen" userId="f59fb8f3-a021-417a-8bc1-65c8d471c621" providerId="ADAL" clId="{20E1AE71-974B-2D41-AC34-69C850DFDC19}" dt="2020-03-08T12:36:39.581" v="189" actId="1076"/>
          <ac:spMkLst>
            <pc:docMk/>
            <pc:sldMk cId="2430561500" sldId="609"/>
            <ac:spMk id="43009" creationId="{5AF8924E-8D8B-8140-81EA-8C0E4EE57514}"/>
          </ac:spMkLst>
        </pc:spChg>
      </pc:sldChg>
      <pc:sldChg chg="modSp add modAnim">
        <pc:chgData name="Long B Nguyen" userId="f59fb8f3-a021-417a-8bc1-65c8d471c621" providerId="ADAL" clId="{20E1AE71-974B-2D41-AC34-69C850DFDC19}" dt="2020-03-08T12:38:37.807" v="200" actId="20577"/>
        <pc:sldMkLst>
          <pc:docMk/>
          <pc:sldMk cId="1660288031" sldId="610"/>
        </pc:sldMkLst>
        <pc:spChg chg="mod">
          <ac:chgData name="Long B Nguyen" userId="f59fb8f3-a021-417a-8bc1-65c8d471c621" providerId="ADAL" clId="{20E1AE71-974B-2D41-AC34-69C850DFDC19}" dt="2020-03-08T12:38:37.807" v="200" actId="20577"/>
          <ac:spMkLst>
            <pc:docMk/>
            <pc:sldMk cId="1660288031" sldId="610"/>
            <ac:spMk id="16386" creationId="{5156306A-4FA5-3D45-9903-BA60307C88D6}"/>
          </ac:spMkLst>
        </pc:spChg>
        <pc:spChg chg="mod">
          <ac:chgData name="Long B Nguyen" userId="f59fb8f3-a021-417a-8bc1-65c8d471c621" providerId="ADAL" clId="{20E1AE71-974B-2D41-AC34-69C850DFDC19}" dt="2020-03-08T12:38:30.098" v="195" actId="1076"/>
          <ac:spMkLst>
            <pc:docMk/>
            <pc:sldMk cId="1660288031" sldId="610"/>
            <ac:spMk id="45057" creationId="{64971388-EC5B-404C-A187-A3FCE97E20E3}"/>
          </ac:spMkLst>
        </pc:spChg>
      </pc:sldChg>
      <pc:sldChg chg="del">
        <pc:chgData name="Long B Nguyen" userId="f59fb8f3-a021-417a-8bc1-65c8d471c621" providerId="ADAL" clId="{20E1AE71-974B-2D41-AC34-69C850DFDC19}" dt="2020-03-08T12:14:34.140" v="48" actId="2696"/>
        <pc:sldMkLst>
          <pc:docMk/>
          <pc:sldMk cId="2319263073" sldId="610"/>
        </pc:sldMkLst>
      </pc:sldChg>
      <pc:sldChg chg="modSp add modAnim">
        <pc:chgData name="Long B Nguyen" userId="f59fb8f3-a021-417a-8bc1-65c8d471c621" providerId="ADAL" clId="{20E1AE71-974B-2D41-AC34-69C850DFDC19}" dt="2020-03-08T13:58:18.579" v="510" actId="1076"/>
        <pc:sldMkLst>
          <pc:docMk/>
          <pc:sldMk cId="1203333742" sldId="611"/>
        </pc:sldMkLst>
        <pc:spChg chg="mod">
          <ac:chgData name="Long B Nguyen" userId="f59fb8f3-a021-417a-8bc1-65c8d471c621" providerId="ADAL" clId="{20E1AE71-974B-2D41-AC34-69C850DFDC19}" dt="2020-03-08T12:39:25.550" v="212" actId="20577"/>
          <ac:spMkLst>
            <pc:docMk/>
            <pc:sldMk cId="1203333742" sldId="611"/>
            <ac:spMk id="16386" creationId="{8A97D40A-E6BF-E14C-B07D-5BAE101CB071}"/>
          </ac:spMkLst>
        </pc:spChg>
        <pc:spChg chg="mod">
          <ac:chgData name="Long B Nguyen" userId="f59fb8f3-a021-417a-8bc1-65c8d471c621" providerId="ADAL" clId="{20E1AE71-974B-2D41-AC34-69C850DFDC19}" dt="2020-03-08T13:58:18.579" v="510" actId="1076"/>
          <ac:spMkLst>
            <pc:docMk/>
            <pc:sldMk cId="1203333742" sldId="611"/>
            <ac:spMk id="47105" creationId="{0ACC1611-F859-5B48-9867-1C1AB1970564}"/>
          </ac:spMkLst>
        </pc:spChg>
      </pc:sldChg>
      <pc:sldChg chg="del">
        <pc:chgData name="Long B Nguyen" userId="f59fb8f3-a021-417a-8bc1-65c8d471c621" providerId="ADAL" clId="{20E1AE71-974B-2D41-AC34-69C850DFDC19}" dt="2020-03-08T12:14:33.642" v="15" actId="2696"/>
        <pc:sldMkLst>
          <pc:docMk/>
          <pc:sldMk cId="2164029680" sldId="611"/>
        </pc:sldMkLst>
      </pc:sldChg>
      <pc:sldChg chg="modSp add">
        <pc:chgData name="Long B Nguyen" userId="f59fb8f3-a021-417a-8bc1-65c8d471c621" providerId="ADAL" clId="{20E1AE71-974B-2D41-AC34-69C850DFDC19}" dt="2020-03-08T12:40:17.189" v="226" actId="20577"/>
        <pc:sldMkLst>
          <pc:docMk/>
          <pc:sldMk cId="186989517" sldId="612"/>
        </pc:sldMkLst>
        <pc:spChg chg="mod">
          <ac:chgData name="Long B Nguyen" userId="f59fb8f3-a021-417a-8bc1-65c8d471c621" providerId="ADAL" clId="{20E1AE71-974B-2D41-AC34-69C850DFDC19}" dt="2020-03-08T12:40:17.189" v="226" actId="20577"/>
          <ac:spMkLst>
            <pc:docMk/>
            <pc:sldMk cId="186989517" sldId="612"/>
            <ac:spMk id="50178" creationId="{327CB0B4-2578-5740-B0E0-F346965CCB10}"/>
          </ac:spMkLst>
        </pc:spChg>
      </pc:sldChg>
      <pc:sldChg chg="del">
        <pc:chgData name="Long B Nguyen" userId="f59fb8f3-a021-417a-8bc1-65c8d471c621" providerId="ADAL" clId="{20E1AE71-974B-2D41-AC34-69C850DFDC19}" dt="2020-03-08T12:14:33.624" v="14" actId="2696"/>
        <pc:sldMkLst>
          <pc:docMk/>
          <pc:sldMk cId="2356037138" sldId="612"/>
        </pc:sldMkLst>
      </pc:sldChg>
      <pc:sldChg chg="del">
        <pc:chgData name="Long B Nguyen" userId="f59fb8f3-a021-417a-8bc1-65c8d471c621" providerId="ADAL" clId="{20E1AE71-974B-2D41-AC34-69C850DFDC19}" dt="2020-03-08T12:14:33.985" v="35" actId="2696"/>
        <pc:sldMkLst>
          <pc:docMk/>
          <pc:sldMk cId="1558241323" sldId="613"/>
        </pc:sldMkLst>
      </pc:sldChg>
      <pc:sldChg chg="del">
        <pc:chgData name="Long B Nguyen" userId="f59fb8f3-a021-417a-8bc1-65c8d471c621" providerId="ADAL" clId="{20E1AE71-974B-2D41-AC34-69C850DFDC19}" dt="2020-03-08T12:14:34.001" v="36" actId="2696"/>
        <pc:sldMkLst>
          <pc:docMk/>
          <pc:sldMk cId="1678415157" sldId="615"/>
        </pc:sldMkLst>
      </pc:sldChg>
      <pc:sldChg chg="del">
        <pc:chgData name="Long B Nguyen" userId="f59fb8f3-a021-417a-8bc1-65c8d471c621" providerId="ADAL" clId="{20E1AE71-974B-2D41-AC34-69C850DFDC19}" dt="2020-03-08T12:14:33.932" v="32" actId="2696"/>
        <pc:sldMkLst>
          <pc:docMk/>
          <pc:sldMk cId="827202224" sldId="616"/>
        </pc:sldMkLst>
      </pc:sldChg>
      <pc:sldChg chg="del">
        <pc:chgData name="Long B Nguyen" userId="f59fb8f3-a021-417a-8bc1-65c8d471c621" providerId="ADAL" clId="{20E1AE71-974B-2D41-AC34-69C850DFDC19}" dt="2020-03-08T12:14:33.953" v="33" actId="2696"/>
        <pc:sldMkLst>
          <pc:docMk/>
          <pc:sldMk cId="971732716" sldId="617"/>
        </pc:sldMkLst>
      </pc:sldChg>
      <pc:sldChg chg="del">
        <pc:chgData name="Long B Nguyen" userId="f59fb8f3-a021-417a-8bc1-65c8d471c621" providerId="ADAL" clId="{20E1AE71-974B-2D41-AC34-69C850DFDC19}" dt="2020-03-08T12:14:34.105" v="45" actId="2696"/>
        <pc:sldMkLst>
          <pc:docMk/>
          <pc:sldMk cId="1047995035" sldId="618"/>
        </pc:sldMkLst>
      </pc:sldChg>
      <pc:sldChg chg="del">
        <pc:chgData name="Long B Nguyen" userId="f59fb8f3-a021-417a-8bc1-65c8d471c621" providerId="ADAL" clId="{20E1AE71-974B-2D41-AC34-69C850DFDC19}" dt="2020-03-08T12:14:34.069" v="42" actId="2696"/>
        <pc:sldMkLst>
          <pc:docMk/>
          <pc:sldMk cId="1016158355" sldId="619"/>
        </pc:sldMkLst>
      </pc:sldChg>
      <pc:sldChg chg="del">
        <pc:chgData name="Long B Nguyen" userId="f59fb8f3-a021-417a-8bc1-65c8d471c621" providerId="ADAL" clId="{20E1AE71-974B-2D41-AC34-69C850DFDC19}" dt="2020-03-08T12:14:34.079" v="43" actId="2696"/>
        <pc:sldMkLst>
          <pc:docMk/>
          <pc:sldMk cId="4204323314" sldId="620"/>
        </pc:sldMkLst>
      </pc:sldChg>
      <pc:sldChg chg="del">
        <pc:chgData name="Long B Nguyen" userId="f59fb8f3-a021-417a-8bc1-65c8d471c621" providerId="ADAL" clId="{20E1AE71-974B-2D41-AC34-69C850DFDC19}" dt="2020-03-08T12:14:34.093" v="44" actId="2696"/>
        <pc:sldMkLst>
          <pc:docMk/>
          <pc:sldMk cId="1162857972" sldId="621"/>
        </pc:sldMkLst>
      </pc:sldChg>
      <pc:sldChg chg="del">
        <pc:chgData name="Long B Nguyen" userId="f59fb8f3-a021-417a-8bc1-65c8d471c621" providerId="ADAL" clId="{20E1AE71-974B-2D41-AC34-69C850DFDC19}" dt="2020-03-08T12:14:34.118" v="46" actId="2696"/>
        <pc:sldMkLst>
          <pc:docMk/>
          <pc:sldMk cId="2765543401" sldId="622"/>
        </pc:sldMkLst>
      </pc:sldChg>
      <pc:sldChg chg="del">
        <pc:chgData name="Long B Nguyen" userId="f59fb8f3-a021-417a-8bc1-65c8d471c621" providerId="ADAL" clId="{20E1AE71-974B-2D41-AC34-69C850DFDC19}" dt="2020-03-08T12:14:34.132" v="47" actId="2696"/>
        <pc:sldMkLst>
          <pc:docMk/>
          <pc:sldMk cId="3553270583" sldId="623"/>
        </pc:sldMkLst>
      </pc:sldChg>
    </pc:docChg>
  </pc:docChgLst>
  <pc:docChgLst>
    <pc:chgData name="Long Nguyen" userId="f59fb8f3-a021-417a-8bc1-65c8d471c621" providerId="ADAL" clId="{7BE5F885-73E4-6B4E-8AB2-3573C759DA5D}"/>
    <pc:docChg chg="undo custSel addSld delSld modSld">
      <pc:chgData name="Long Nguyen" userId="f59fb8f3-a021-417a-8bc1-65c8d471c621" providerId="ADAL" clId="{7BE5F885-73E4-6B4E-8AB2-3573C759DA5D}" dt="2022-01-18T01:28:55.425" v="2884" actId="1076"/>
      <pc:docMkLst>
        <pc:docMk/>
      </pc:docMkLst>
      <pc:sldChg chg="modSp mod">
        <pc:chgData name="Long Nguyen" userId="f59fb8f3-a021-417a-8bc1-65c8d471c621" providerId="ADAL" clId="{7BE5F885-73E4-6B4E-8AB2-3573C759DA5D}" dt="2022-01-15T00:20:58.274" v="37" actId="20577"/>
        <pc:sldMkLst>
          <pc:docMk/>
          <pc:sldMk cId="4247104139" sldId="256"/>
        </pc:sldMkLst>
        <pc:spChg chg="mod">
          <ac:chgData name="Long Nguyen" userId="f59fb8f3-a021-417a-8bc1-65c8d471c621" providerId="ADAL" clId="{7BE5F885-73E4-6B4E-8AB2-3573C759DA5D}" dt="2022-01-15T00:20:58.274" v="37" actId="20577"/>
          <ac:spMkLst>
            <pc:docMk/>
            <pc:sldMk cId="4247104139" sldId="256"/>
            <ac:spMk id="2" creationId="{6117A749-B1BA-E24B-8FB0-0604EF651FB3}"/>
          </ac:spMkLst>
        </pc:spChg>
      </pc:sldChg>
      <pc:sldChg chg="del">
        <pc:chgData name="Long Nguyen" userId="f59fb8f3-a021-417a-8bc1-65c8d471c621" providerId="ADAL" clId="{7BE5F885-73E4-6B4E-8AB2-3573C759DA5D}" dt="2022-01-15T00:21:07.544" v="38" actId="2696"/>
        <pc:sldMkLst>
          <pc:docMk/>
          <pc:sldMk cId="2588250059" sldId="527"/>
        </pc:sldMkLst>
      </pc:sldChg>
      <pc:sldChg chg="del">
        <pc:chgData name="Long Nguyen" userId="f59fb8f3-a021-417a-8bc1-65c8d471c621" providerId="ADAL" clId="{7BE5F885-73E4-6B4E-8AB2-3573C759DA5D}" dt="2022-01-15T00:21:07.544" v="38" actId="2696"/>
        <pc:sldMkLst>
          <pc:docMk/>
          <pc:sldMk cId="351843145" sldId="529"/>
        </pc:sldMkLst>
      </pc:sldChg>
      <pc:sldChg chg="del">
        <pc:chgData name="Long Nguyen" userId="f59fb8f3-a021-417a-8bc1-65c8d471c621" providerId="ADAL" clId="{7BE5F885-73E4-6B4E-8AB2-3573C759DA5D}" dt="2022-01-15T00:21:07.544" v="38" actId="2696"/>
        <pc:sldMkLst>
          <pc:docMk/>
          <pc:sldMk cId="1670205627" sldId="532"/>
        </pc:sldMkLst>
      </pc:sldChg>
      <pc:sldChg chg="del">
        <pc:chgData name="Long Nguyen" userId="f59fb8f3-a021-417a-8bc1-65c8d471c621" providerId="ADAL" clId="{7BE5F885-73E4-6B4E-8AB2-3573C759DA5D}" dt="2022-01-15T00:21:07.544" v="38" actId="2696"/>
        <pc:sldMkLst>
          <pc:docMk/>
          <pc:sldMk cId="3446925122" sldId="533"/>
        </pc:sldMkLst>
      </pc:sldChg>
      <pc:sldChg chg="del">
        <pc:chgData name="Long Nguyen" userId="f59fb8f3-a021-417a-8bc1-65c8d471c621" providerId="ADAL" clId="{7BE5F885-73E4-6B4E-8AB2-3573C759DA5D}" dt="2022-01-15T00:21:07.544" v="38" actId="2696"/>
        <pc:sldMkLst>
          <pc:docMk/>
          <pc:sldMk cId="3875593504" sldId="534"/>
        </pc:sldMkLst>
      </pc:sldChg>
      <pc:sldChg chg="del">
        <pc:chgData name="Long Nguyen" userId="f59fb8f3-a021-417a-8bc1-65c8d471c621" providerId="ADAL" clId="{7BE5F885-73E4-6B4E-8AB2-3573C759DA5D}" dt="2022-01-15T00:21:07.544" v="38" actId="2696"/>
        <pc:sldMkLst>
          <pc:docMk/>
          <pc:sldMk cId="2948095790" sldId="535"/>
        </pc:sldMkLst>
      </pc:sldChg>
      <pc:sldChg chg="del">
        <pc:chgData name="Long Nguyen" userId="f59fb8f3-a021-417a-8bc1-65c8d471c621" providerId="ADAL" clId="{7BE5F885-73E4-6B4E-8AB2-3573C759DA5D}" dt="2022-01-15T00:21:07.544" v="38" actId="2696"/>
        <pc:sldMkLst>
          <pc:docMk/>
          <pc:sldMk cId="4036192861" sldId="536"/>
        </pc:sldMkLst>
      </pc:sldChg>
      <pc:sldChg chg="del">
        <pc:chgData name="Long Nguyen" userId="f59fb8f3-a021-417a-8bc1-65c8d471c621" providerId="ADAL" clId="{7BE5F885-73E4-6B4E-8AB2-3573C759DA5D}" dt="2022-01-15T00:21:07.544" v="38" actId="2696"/>
        <pc:sldMkLst>
          <pc:docMk/>
          <pc:sldMk cId="3142622071" sldId="537"/>
        </pc:sldMkLst>
      </pc:sldChg>
      <pc:sldChg chg="del">
        <pc:chgData name="Long Nguyen" userId="f59fb8f3-a021-417a-8bc1-65c8d471c621" providerId="ADAL" clId="{7BE5F885-73E4-6B4E-8AB2-3573C759DA5D}" dt="2022-01-15T00:21:07.544" v="38" actId="2696"/>
        <pc:sldMkLst>
          <pc:docMk/>
          <pc:sldMk cId="17648697" sldId="541"/>
        </pc:sldMkLst>
      </pc:sldChg>
      <pc:sldChg chg="del">
        <pc:chgData name="Long Nguyen" userId="f59fb8f3-a021-417a-8bc1-65c8d471c621" providerId="ADAL" clId="{7BE5F885-73E4-6B4E-8AB2-3573C759DA5D}" dt="2022-01-15T00:21:07.544" v="38" actId="2696"/>
        <pc:sldMkLst>
          <pc:docMk/>
          <pc:sldMk cId="3478205103" sldId="542"/>
        </pc:sldMkLst>
      </pc:sldChg>
      <pc:sldChg chg="del">
        <pc:chgData name="Long Nguyen" userId="f59fb8f3-a021-417a-8bc1-65c8d471c621" providerId="ADAL" clId="{7BE5F885-73E4-6B4E-8AB2-3573C759DA5D}" dt="2022-01-15T00:21:07.544" v="38" actId="2696"/>
        <pc:sldMkLst>
          <pc:docMk/>
          <pc:sldMk cId="154962666" sldId="556"/>
        </pc:sldMkLst>
      </pc:sldChg>
      <pc:sldChg chg="del">
        <pc:chgData name="Long Nguyen" userId="f59fb8f3-a021-417a-8bc1-65c8d471c621" providerId="ADAL" clId="{7BE5F885-73E4-6B4E-8AB2-3573C759DA5D}" dt="2022-01-15T00:21:07.544" v="38" actId="2696"/>
        <pc:sldMkLst>
          <pc:docMk/>
          <pc:sldMk cId="517847088" sldId="560"/>
        </pc:sldMkLst>
      </pc:sldChg>
      <pc:sldChg chg="del">
        <pc:chgData name="Long Nguyen" userId="f59fb8f3-a021-417a-8bc1-65c8d471c621" providerId="ADAL" clId="{7BE5F885-73E4-6B4E-8AB2-3573C759DA5D}" dt="2022-01-15T00:21:07.544" v="38" actId="2696"/>
        <pc:sldMkLst>
          <pc:docMk/>
          <pc:sldMk cId="14307870" sldId="561"/>
        </pc:sldMkLst>
      </pc:sldChg>
      <pc:sldChg chg="del">
        <pc:chgData name="Long Nguyen" userId="f59fb8f3-a021-417a-8bc1-65c8d471c621" providerId="ADAL" clId="{7BE5F885-73E4-6B4E-8AB2-3573C759DA5D}" dt="2022-01-15T00:21:07.544" v="38" actId="2696"/>
        <pc:sldMkLst>
          <pc:docMk/>
          <pc:sldMk cId="1419761718" sldId="564"/>
        </pc:sldMkLst>
      </pc:sldChg>
      <pc:sldChg chg="modSp mod modAnim">
        <pc:chgData name="Long Nguyen" userId="f59fb8f3-a021-417a-8bc1-65c8d471c621" providerId="ADAL" clId="{7BE5F885-73E4-6B4E-8AB2-3573C759DA5D}" dt="2022-01-15T16:02:25.251" v="2792" actId="20577"/>
        <pc:sldMkLst>
          <pc:docMk/>
          <pc:sldMk cId="4205479306" sldId="594"/>
        </pc:sldMkLst>
        <pc:spChg chg="mod">
          <ac:chgData name="Long Nguyen" userId="f59fb8f3-a021-417a-8bc1-65c8d471c621" providerId="ADAL" clId="{7BE5F885-73E4-6B4E-8AB2-3573C759DA5D}" dt="2022-01-15T00:27:14.768" v="99" actId="20577"/>
          <ac:spMkLst>
            <pc:docMk/>
            <pc:sldMk cId="4205479306" sldId="594"/>
            <ac:spMk id="16385" creationId="{8FAE8CA6-5EB1-544B-9637-4627ADA36986}"/>
          </ac:spMkLst>
        </pc:spChg>
        <pc:spChg chg="mod">
          <ac:chgData name="Long Nguyen" userId="f59fb8f3-a021-417a-8bc1-65c8d471c621" providerId="ADAL" clId="{7BE5F885-73E4-6B4E-8AB2-3573C759DA5D}" dt="2022-01-15T16:02:25.251" v="2792" actId="20577"/>
          <ac:spMkLst>
            <pc:docMk/>
            <pc:sldMk cId="4205479306" sldId="594"/>
            <ac:spMk id="16386" creationId="{AC84324A-3724-874B-82A1-71A36E0BBD8D}"/>
          </ac:spMkLst>
        </pc:spChg>
      </pc:sldChg>
      <pc:sldChg chg="del">
        <pc:chgData name="Long Nguyen" userId="f59fb8f3-a021-417a-8bc1-65c8d471c621" providerId="ADAL" clId="{7BE5F885-73E4-6B4E-8AB2-3573C759DA5D}" dt="2022-01-15T00:21:07.544" v="38" actId="2696"/>
        <pc:sldMkLst>
          <pc:docMk/>
          <pc:sldMk cId="2135983872" sldId="599"/>
        </pc:sldMkLst>
      </pc:sldChg>
      <pc:sldChg chg="del">
        <pc:chgData name="Long Nguyen" userId="f59fb8f3-a021-417a-8bc1-65c8d471c621" providerId="ADAL" clId="{7BE5F885-73E4-6B4E-8AB2-3573C759DA5D}" dt="2022-01-15T00:21:07.544" v="38" actId="2696"/>
        <pc:sldMkLst>
          <pc:docMk/>
          <pc:sldMk cId="3082545194" sldId="600"/>
        </pc:sldMkLst>
      </pc:sldChg>
      <pc:sldChg chg="del">
        <pc:chgData name="Long Nguyen" userId="f59fb8f3-a021-417a-8bc1-65c8d471c621" providerId="ADAL" clId="{7BE5F885-73E4-6B4E-8AB2-3573C759DA5D}" dt="2022-01-15T00:21:07.544" v="38" actId="2696"/>
        <pc:sldMkLst>
          <pc:docMk/>
          <pc:sldMk cId="3805116294" sldId="601"/>
        </pc:sldMkLst>
      </pc:sldChg>
      <pc:sldChg chg="modSp mod">
        <pc:chgData name="Long Nguyen" userId="f59fb8f3-a021-417a-8bc1-65c8d471c621" providerId="ADAL" clId="{7BE5F885-73E4-6B4E-8AB2-3573C759DA5D}" dt="2022-01-15T00:21:52.888" v="81" actId="20577"/>
        <pc:sldMkLst>
          <pc:docMk/>
          <pc:sldMk cId="186989517" sldId="612"/>
        </pc:sldMkLst>
        <pc:spChg chg="mod">
          <ac:chgData name="Long Nguyen" userId="f59fb8f3-a021-417a-8bc1-65c8d471c621" providerId="ADAL" clId="{7BE5F885-73E4-6B4E-8AB2-3573C759DA5D}" dt="2022-01-15T00:21:52.888" v="81" actId="20577"/>
          <ac:spMkLst>
            <pc:docMk/>
            <pc:sldMk cId="186989517" sldId="612"/>
            <ac:spMk id="50178" creationId="{327CB0B4-2578-5740-B0E0-F346965CCB10}"/>
          </ac:spMkLst>
        </pc:spChg>
      </pc:sldChg>
      <pc:sldChg chg="new del">
        <pc:chgData name="Long Nguyen" userId="f59fb8f3-a021-417a-8bc1-65c8d471c621" providerId="ADAL" clId="{7BE5F885-73E4-6B4E-8AB2-3573C759DA5D}" dt="2022-01-15T00:51:02.349" v="426" actId="2696"/>
        <pc:sldMkLst>
          <pc:docMk/>
          <pc:sldMk cId="2410652533" sldId="613"/>
        </pc:sldMkLst>
      </pc:sldChg>
      <pc:sldChg chg="del">
        <pc:chgData name="Long Nguyen" userId="f59fb8f3-a021-417a-8bc1-65c8d471c621" providerId="ADAL" clId="{7BE5F885-73E4-6B4E-8AB2-3573C759DA5D}" dt="2022-01-15T00:21:07.544" v="38" actId="2696"/>
        <pc:sldMkLst>
          <pc:docMk/>
          <pc:sldMk cId="3787391085" sldId="613"/>
        </pc:sldMkLst>
      </pc:sldChg>
      <pc:sldChg chg="addSp delSp modSp add mod">
        <pc:chgData name="Long Nguyen" userId="f59fb8f3-a021-417a-8bc1-65c8d471c621" providerId="ADAL" clId="{7BE5F885-73E4-6B4E-8AB2-3573C759DA5D}" dt="2022-01-15T00:59:59.944" v="901"/>
        <pc:sldMkLst>
          <pc:docMk/>
          <pc:sldMk cId="933710" sldId="614"/>
        </pc:sldMkLst>
        <pc:spChg chg="add del mod">
          <ac:chgData name="Long Nguyen" userId="f59fb8f3-a021-417a-8bc1-65c8d471c621" providerId="ADAL" clId="{7BE5F885-73E4-6B4E-8AB2-3573C759DA5D}" dt="2022-01-15T00:59:59.944" v="901"/>
          <ac:spMkLst>
            <pc:docMk/>
            <pc:sldMk cId="933710" sldId="614"/>
            <ac:spMk id="3" creationId="{474D24B1-70EC-A64B-8AF1-CF890C188F94}"/>
          </ac:spMkLst>
        </pc:spChg>
        <pc:spChg chg="mod">
          <ac:chgData name="Long Nguyen" userId="f59fb8f3-a021-417a-8bc1-65c8d471c621" providerId="ADAL" clId="{7BE5F885-73E4-6B4E-8AB2-3573C759DA5D}" dt="2022-01-15T00:45:59.571" v="248" actId="20577"/>
          <ac:spMkLst>
            <pc:docMk/>
            <pc:sldMk cId="933710" sldId="614"/>
            <ac:spMk id="16385" creationId="{8FAE8CA6-5EB1-544B-9637-4627ADA36986}"/>
          </ac:spMkLst>
        </pc:spChg>
        <pc:spChg chg="mod">
          <ac:chgData name="Long Nguyen" userId="f59fb8f3-a021-417a-8bc1-65c8d471c621" providerId="ADAL" clId="{7BE5F885-73E4-6B4E-8AB2-3573C759DA5D}" dt="2022-01-15T00:50:39.103" v="424" actId="20577"/>
          <ac:spMkLst>
            <pc:docMk/>
            <pc:sldMk cId="933710" sldId="614"/>
            <ac:spMk id="16386" creationId="{AC84324A-3724-874B-82A1-71A36E0BBD8D}"/>
          </ac:spMkLst>
        </pc:spChg>
        <pc:picChg chg="add mod">
          <ac:chgData name="Long Nguyen" userId="f59fb8f3-a021-417a-8bc1-65c8d471c621" providerId="ADAL" clId="{7BE5F885-73E4-6B4E-8AB2-3573C759DA5D}" dt="2022-01-15T00:56:37.159" v="715" actId="1076"/>
          <ac:picMkLst>
            <pc:docMk/>
            <pc:sldMk cId="933710" sldId="614"/>
            <ac:picMk id="2" creationId="{8EBCF95E-26AE-134C-900D-B0864A480FE5}"/>
          </ac:picMkLst>
        </pc:picChg>
      </pc:sldChg>
      <pc:sldChg chg="addSp modSp add mod">
        <pc:chgData name="Long Nguyen" userId="f59fb8f3-a021-417a-8bc1-65c8d471c621" providerId="ADAL" clId="{7BE5F885-73E4-6B4E-8AB2-3573C759DA5D}" dt="2022-01-15T00:56:02.781" v="713" actId="255"/>
        <pc:sldMkLst>
          <pc:docMk/>
          <pc:sldMk cId="2705432750" sldId="615"/>
        </pc:sldMkLst>
        <pc:spChg chg="mod">
          <ac:chgData name="Long Nguyen" userId="f59fb8f3-a021-417a-8bc1-65c8d471c621" providerId="ADAL" clId="{7BE5F885-73E4-6B4E-8AB2-3573C759DA5D}" dt="2022-01-15T00:56:02.781" v="713" actId="255"/>
          <ac:spMkLst>
            <pc:docMk/>
            <pc:sldMk cId="2705432750" sldId="615"/>
            <ac:spMk id="16385" creationId="{8FAE8CA6-5EB1-544B-9637-4627ADA36986}"/>
          </ac:spMkLst>
        </pc:spChg>
        <pc:spChg chg="mod">
          <ac:chgData name="Long Nguyen" userId="f59fb8f3-a021-417a-8bc1-65c8d471c621" providerId="ADAL" clId="{7BE5F885-73E4-6B4E-8AB2-3573C759DA5D}" dt="2022-01-15T00:55:44.135" v="706" actId="20577"/>
          <ac:spMkLst>
            <pc:docMk/>
            <pc:sldMk cId="2705432750" sldId="615"/>
            <ac:spMk id="16386" creationId="{AC84324A-3724-874B-82A1-71A36E0BBD8D}"/>
          </ac:spMkLst>
        </pc:spChg>
        <pc:picChg chg="add mod">
          <ac:chgData name="Long Nguyen" userId="f59fb8f3-a021-417a-8bc1-65c8d471c621" providerId="ADAL" clId="{7BE5F885-73E4-6B4E-8AB2-3573C759DA5D}" dt="2022-01-15T00:53:57.081" v="563" actId="1076"/>
          <ac:picMkLst>
            <pc:docMk/>
            <pc:sldMk cId="2705432750" sldId="615"/>
            <ac:picMk id="2" creationId="{FBC7DC2C-9A61-C444-A0BA-70E8D4BAD67F}"/>
          </ac:picMkLst>
        </pc:picChg>
      </pc:sldChg>
      <pc:sldChg chg="del">
        <pc:chgData name="Long Nguyen" userId="f59fb8f3-a021-417a-8bc1-65c8d471c621" providerId="ADAL" clId="{7BE5F885-73E4-6B4E-8AB2-3573C759DA5D}" dt="2022-01-15T00:21:07.544" v="38" actId="2696"/>
        <pc:sldMkLst>
          <pc:docMk/>
          <pc:sldMk cId="3965959204" sldId="615"/>
        </pc:sldMkLst>
      </pc:sldChg>
      <pc:sldChg chg="addSp delSp modSp add mod">
        <pc:chgData name="Long Nguyen" userId="f59fb8f3-a021-417a-8bc1-65c8d471c621" providerId="ADAL" clId="{7BE5F885-73E4-6B4E-8AB2-3573C759DA5D}" dt="2022-01-15T01:19:49.426" v="1630" actId="20577"/>
        <pc:sldMkLst>
          <pc:docMk/>
          <pc:sldMk cId="802914710" sldId="616"/>
        </pc:sldMkLst>
        <pc:spChg chg="add mod">
          <ac:chgData name="Long Nguyen" userId="f59fb8f3-a021-417a-8bc1-65c8d471c621" providerId="ADAL" clId="{7BE5F885-73E4-6B4E-8AB2-3573C759DA5D}" dt="2022-01-15T01:14:58.593" v="1387" actId="1076"/>
          <ac:spMkLst>
            <pc:docMk/>
            <pc:sldMk cId="802914710" sldId="616"/>
            <ac:spMk id="4" creationId="{34720C8D-DA77-B847-AEA0-2C5D3C702D41}"/>
          </ac:spMkLst>
        </pc:spChg>
        <pc:spChg chg="add mod">
          <ac:chgData name="Long Nguyen" userId="f59fb8f3-a021-417a-8bc1-65c8d471c621" providerId="ADAL" clId="{7BE5F885-73E4-6B4E-8AB2-3573C759DA5D}" dt="2022-01-15T01:14:51.250" v="1385" actId="1076"/>
          <ac:spMkLst>
            <pc:docMk/>
            <pc:sldMk cId="802914710" sldId="616"/>
            <ac:spMk id="7" creationId="{4FEABEE1-EE52-2A48-A105-895CAB83C3D9}"/>
          </ac:spMkLst>
        </pc:spChg>
        <pc:spChg chg="mod">
          <ac:chgData name="Long Nguyen" userId="f59fb8f3-a021-417a-8bc1-65c8d471c621" providerId="ADAL" clId="{7BE5F885-73E4-6B4E-8AB2-3573C759DA5D}" dt="2022-01-15T01:19:49.426" v="1630" actId="20577"/>
          <ac:spMkLst>
            <pc:docMk/>
            <pc:sldMk cId="802914710" sldId="616"/>
            <ac:spMk id="16385" creationId="{8FAE8CA6-5EB1-544B-9637-4627ADA36986}"/>
          </ac:spMkLst>
        </pc:spChg>
        <pc:spChg chg="mod">
          <ac:chgData name="Long Nguyen" userId="f59fb8f3-a021-417a-8bc1-65c8d471c621" providerId="ADAL" clId="{7BE5F885-73E4-6B4E-8AB2-3573C759DA5D}" dt="2022-01-15T01:18:30.113" v="1613" actId="207"/>
          <ac:spMkLst>
            <pc:docMk/>
            <pc:sldMk cId="802914710" sldId="616"/>
            <ac:spMk id="16386" creationId="{AC84324A-3724-874B-82A1-71A36E0BBD8D}"/>
          </ac:spMkLst>
        </pc:spChg>
        <pc:picChg chg="add del mod">
          <ac:chgData name="Long Nguyen" userId="f59fb8f3-a021-417a-8bc1-65c8d471c621" providerId="ADAL" clId="{7BE5F885-73E4-6B4E-8AB2-3573C759DA5D}" dt="2022-01-15T01:13:16.358" v="1327" actId="478"/>
          <ac:picMkLst>
            <pc:docMk/>
            <pc:sldMk cId="802914710" sldId="616"/>
            <ac:picMk id="2" creationId="{4E4079F6-CFC4-9944-8F7B-15E56F6AB1CF}"/>
          </ac:picMkLst>
        </pc:picChg>
        <pc:picChg chg="add mod">
          <ac:chgData name="Long Nguyen" userId="f59fb8f3-a021-417a-8bc1-65c8d471c621" providerId="ADAL" clId="{7BE5F885-73E4-6B4E-8AB2-3573C759DA5D}" dt="2022-01-15T01:13:19.109" v="1328" actId="1076"/>
          <ac:picMkLst>
            <pc:docMk/>
            <pc:sldMk cId="802914710" sldId="616"/>
            <ac:picMk id="3" creationId="{FD83DE62-29F0-324C-B43A-CA07C19FFB6B}"/>
          </ac:picMkLst>
        </pc:picChg>
        <pc:cxnChg chg="add mod">
          <ac:chgData name="Long Nguyen" userId="f59fb8f3-a021-417a-8bc1-65c8d471c621" providerId="ADAL" clId="{7BE5F885-73E4-6B4E-8AB2-3573C759DA5D}" dt="2022-01-15T01:14:29.578" v="1380" actId="692"/>
          <ac:cxnSpMkLst>
            <pc:docMk/>
            <pc:sldMk cId="802914710" sldId="616"/>
            <ac:cxnSpMk id="6" creationId="{2203A060-918A-3040-82B4-7F863487DF23}"/>
          </ac:cxnSpMkLst>
        </pc:cxnChg>
        <pc:cxnChg chg="add mod">
          <ac:chgData name="Long Nguyen" userId="f59fb8f3-a021-417a-8bc1-65c8d471c621" providerId="ADAL" clId="{7BE5F885-73E4-6B4E-8AB2-3573C759DA5D}" dt="2022-01-15T01:15:01.717" v="1388" actId="14100"/>
          <ac:cxnSpMkLst>
            <pc:docMk/>
            <pc:sldMk cId="802914710" sldId="616"/>
            <ac:cxnSpMk id="12" creationId="{A630945D-380F-3541-B16F-4F8B31B4DC75}"/>
          </ac:cxnSpMkLst>
        </pc:cxnChg>
      </pc:sldChg>
      <pc:sldChg chg="del">
        <pc:chgData name="Long Nguyen" userId="f59fb8f3-a021-417a-8bc1-65c8d471c621" providerId="ADAL" clId="{7BE5F885-73E4-6B4E-8AB2-3573C759DA5D}" dt="2022-01-15T00:21:07.544" v="38" actId="2696"/>
        <pc:sldMkLst>
          <pc:docMk/>
          <pc:sldMk cId="75961963" sldId="617"/>
        </pc:sldMkLst>
      </pc:sldChg>
      <pc:sldChg chg="addSp delSp modSp add mod">
        <pc:chgData name="Long Nguyen" userId="f59fb8f3-a021-417a-8bc1-65c8d471c621" providerId="ADAL" clId="{7BE5F885-73E4-6B4E-8AB2-3573C759DA5D}" dt="2022-01-15T01:20:07.735" v="1645" actId="20577"/>
        <pc:sldMkLst>
          <pc:docMk/>
          <pc:sldMk cId="2934964911" sldId="617"/>
        </pc:sldMkLst>
        <pc:spChg chg="add mod">
          <ac:chgData name="Long Nguyen" userId="f59fb8f3-a021-417a-8bc1-65c8d471c621" providerId="ADAL" clId="{7BE5F885-73E4-6B4E-8AB2-3573C759DA5D}" dt="2022-01-15T01:17:01.064" v="1519" actId="1076"/>
          <ac:spMkLst>
            <pc:docMk/>
            <pc:sldMk cId="2934964911" sldId="617"/>
            <ac:spMk id="6" creationId="{3BAFC8F5-F0E4-6541-B677-09F7B5CC3DE5}"/>
          </ac:spMkLst>
        </pc:spChg>
        <pc:spChg chg="mod">
          <ac:chgData name="Long Nguyen" userId="f59fb8f3-a021-417a-8bc1-65c8d471c621" providerId="ADAL" clId="{7BE5F885-73E4-6B4E-8AB2-3573C759DA5D}" dt="2022-01-15T01:20:07.735" v="1645" actId="20577"/>
          <ac:spMkLst>
            <pc:docMk/>
            <pc:sldMk cId="2934964911" sldId="617"/>
            <ac:spMk id="16385" creationId="{8FAE8CA6-5EB1-544B-9637-4627ADA36986}"/>
          </ac:spMkLst>
        </pc:spChg>
        <pc:spChg chg="mod">
          <ac:chgData name="Long Nguyen" userId="f59fb8f3-a021-417a-8bc1-65c8d471c621" providerId="ADAL" clId="{7BE5F885-73E4-6B4E-8AB2-3573C759DA5D}" dt="2022-01-15T01:17:20.877" v="1561" actId="20577"/>
          <ac:spMkLst>
            <pc:docMk/>
            <pc:sldMk cId="2934964911" sldId="617"/>
            <ac:spMk id="16386" creationId="{AC84324A-3724-874B-82A1-71A36E0BBD8D}"/>
          </ac:spMkLst>
        </pc:spChg>
        <pc:picChg chg="del">
          <ac:chgData name="Long Nguyen" userId="f59fb8f3-a021-417a-8bc1-65c8d471c621" providerId="ADAL" clId="{7BE5F885-73E4-6B4E-8AB2-3573C759DA5D}" dt="2022-01-15T01:15:41.392" v="1390" actId="478"/>
          <ac:picMkLst>
            <pc:docMk/>
            <pc:sldMk cId="2934964911" sldId="617"/>
            <ac:picMk id="2" creationId="{8EBCF95E-26AE-134C-900D-B0864A480FE5}"/>
          </ac:picMkLst>
        </pc:picChg>
        <pc:picChg chg="add mod">
          <ac:chgData name="Long Nguyen" userId="f59fb8f3-a021-417a-8bc1-65c8d471c621" providerId="ADAL" clId="{7BE5F885-73E4-6B4E-8AB2-3573C759DA5D}" dt="2022-01-15T01:17:09.251" v="1523" actId="1076"/>
          <ac:picMkLst>
            <pc:docMk/>
            <pc:sldMk cId="2934964911" sldId="617"/>
            <ac:picMk id="3" creationId="{65F4A0A9-9918-754E-A973-4F19DAF3CA52}"/>
          </ac:picMkLst>
        </pc:picChg>
        <pc:cxnChg chg="add mod">
          <ac:chgData name="Long Nguyen" userId="f59fb8f3-a021-417a-8bc1-65c8d471c621" providerId="ADAL" clId="{7BE5F885-73E4-6B4E-8AB2-3573C759DA5D}" dt="2022-01-15T01:17:11.906" v="1524" actId="14100"/>
          <ac:cxnSpMkLst>
            <pc:docMk/>
            <pc:sldMk cId="2934964911" sldId="617"/>
            <ac:cxnSpMk id="7" creationId="{523E89FF-0104-D742-AA6B-DA35B53B5A50}"/>
          </ac:cxnSpMkLst>
        </pc:cxnChg>
      </pc:sldChg>
      <pc:sldChg chg="del">
        <pc:chgData name="Long Nguyen" userId="f59fb8f3-a021-417a-8bc1-65c8d471c621" providerId="ADAL" clId="{7BE5F885-73E4-6B4E-8AB2-3573C759DA5D}" dt="2022-01-15T00:21:07.544" v="38" actId="2696"/>
        <pc:sldMkLst>
          <pc:docMk/>
          <pc:sldMk cId="876878470" sldId="618"/>
        </pc:sldMkLst>
      </pc:sldChg>
      <pc:sldChg chg="addSp delSp modSp add mod">
        <pc:chgData name="Long Nguyen" userId="f59fb8f3-a021-417a-8bc1-65c8d471c621" providerId="ADAL" clId="{7BE5F885-73E4-6B4E-8AB2-3573C759DA5D}" dt="2022-01-15T01:20:13.677" v="1646"/>
        <pc:sldMkLst>
          <pc:docMk/>
          <pc:sldMk cId="2215310692" sldId="618"/>
        </pc:sldMkLst>
        <pc:spChg chg="del">
          <ac:chgData name="Long Nguyen" userId="f59fb8f3-a021-417a-8bc1-65c8d471c621" providerId="ADAL" clId="{7BE5F885-73E4-6B4E-8AB2-3573C759DA5D}" dt="2022-01-15T01:17:53.149" v="1566" actId="478"/>
          <ac:spMkLst>
            <pc:docMk/>
            <pc:sldMk cId="2215310692" sldId="618"/>
            <ac:spMk id="6" creationId="{3BAFC8F5-F0E4-6541-B677-09F7B5CC3DE5}"/>
          </ac:spMkLst>
        </pc:spChg>
        <pc:spChg chg="add mod">
          <ac:chgData name="Long Nguyen" userId="f59fb8f3-a021-417a-8bc1-65c8d471c621" providerId="ADAL" clId="{7BE5F885-73E4-6B4E-8AB2-3573C759DA5D}" dt="2022-01-15T01:18:21.578" v="1612" actId="20577"/>
          <ac:spMkLst>
            <pc:docMk/>
            <pc:sldMk cId="2215310692" sldId="618"/>
            <ac:spMk id="8" creationId="{4BE7C899-9C00-D741-ADBF-A9C1B53ABBF8}"/>
          </ac:spMkLst>
        </pc:spChg>
        <pc:spChg chg="mod">
          <ac:chgData name="Long Nguyen" userId="f59fb8f3-a021-417a-8bc1-65c8d471c621" providerId="ADAL" clId="{7BE5F885-73E4-6B4E-8AB2-3573C759DA5D}" dt="2022-01-15T01:20:13.677" v="1646"/>
          <ac:spMkLst>
            <pc:docMk/>
            <pc:sldMk cId="2215310692" sldId="618"/>
            <ac:spMk id="16385" creationId="{8FAE8CA6-5EB1-544B-9637-4627ADA36986}"/>
          </ac:spMkLst>
        </pc:spChg>
        <pc:spChg chg="mod">
          <ac:chgData name="Long Nguyen" userId="f59fb8f3-a021-417a-8bc1-65c8d471c621" providerId="ADAL" clId="{7BE5F885-73E4-6B4E-8AB2-3573C759DA5D}" dt="2022-01-15T01:18:10.633" v="1600" actId="20577"/>
          <ac:spMkLst>
            <pc:docMk/>
            <pc:sldMk cId="2215310692" sldId="618"/>
            <ac:spMk id="16386" creationId="{AC84324A-3724-874B-82A1-71A36E0BBD8D}"/>
          </ac:spMkLst>
        </pc:spChg>
        <pc:picChg chg="add mod">
          <ac:chgData name="Long Nguyen" userId="f59fb8f3-a021-417a-8bc1-65c8d471c621" providerId="ADAL" clId="{7BE5F885-73E4-6B4E-8AB2-3573C759DA5D}" dt="2022-01-15T01:17:58.160" v="1569" actId="1076"/>
          <ac:picMkLst>
            <pc:docMk/>
            <pc:sldMk cId="2215310692" sldId="618"/>
            <ac:picMk id="2" creationId="{8E1EA524-3D9C-944A-9332-FCC3D44C0806}"/>
          </ac:picMkLst>
        </pc:picChg>
        <pc:picChg chg="del">
          <ac:chgData name="Long Nguyen" userId="f59fb8f3-a021-417a-8bc1-65c8d471c621" providerId="ADAL" clId="{7BE5F885-73E4-6B4E-8AB2-3573C759DA5D}" dt="2022-01-15T01:17:41.312" v="1563" actId="478"/>
          <ac:picMkLst>
            <pc:docMk/>
            <pc:sldMk cId="2215310692" sldId="618"/>
            <ac:picMk id="3" creationId="{65F4A0A9-9918-754E-A973-4F19DAF3CA52}"/>
          </ac:picMkLst>
        </pc:picChg>
        <pc:cxnChg chg="del">
          <ac:chgData name="Long Nguyen" userId="f59fb8f3-a021-417a-8bc1-65c8d471c621" providerId="ADAL" clId="{7BE5F885-73E4-6B4E-8AB2-3573C759DA5D}" dt="2022-01-15T01:17:56.257" v="1568" actId="478"/>
          <ac:cxnSpMkLst>
            <pc:docMk/>
            <pc:sldMk cId="2215310692" sldId="618"/>
            <ac:cxnSpMk id="7" creationId="{523E89FF-0104-D742-AA6B-DA35B53B5A50}"/>
          </ac:cxnSpMkLst>
        </pc:cxnChg>
        <pc:cxnChg chg="add mod">
          <ac:chgData name="Long Nguyen" userId="f59fb8f3-a021-417a-8bc1-65c8d471c621" providerId="ADAL" clId="{7BE5F885-73E4-6B4E-8AB2-3573C759DA5D}" dt="2022-01-15T01:18:17.082" v="1601"/>
          <ac:cxnSpMkLst>
            <pc:docMk/>
            <pc:sldMk cId="2215310692" sldId="618"/>
            <ac:cxnSpMk id="9" creationId="{FA651A3D-2F30-3842-83F6-26CF08E0460B}"/>
          </ac:cxnSpMkLst>
        </pc:cxnChg>
      </pc:sldChg>
      <pc:sldChg chg="del">
        <pc:chgData name="Long Nguyen" userId="f59fb8f3-a021-417a-8bc1-65c8d471c621" providerId="ADAL" clId="{7BE5F885-73E4-6B4E-8AB2-3573C759DA5D}" dt="2022-01-15T00:21:07.544" v="38" actId="2696"/>
        <pc:sldMkLst>
          <pc:docMk/>
          <pc:sldMk cId="316487430" sldId="619"/>
        </pc:sldMkLst>
      </pc:sldChg>
      <pc:sldChg chg="addSp delSp modSp new mod">
        <pc:chgData name="Long Nguyen" userId="f59fb8f3-a021-417a-8bc1-65c8d471c621" providerId="ADAL" clId="{7BE5F885-73E4-6B4E-8AB2-3573C759DA5D}" dt="2022-01-15T01:27:05.390" v="1652" actId="21"/>
        <pc:sldMkLst>
          <pc:docMk/>
          <pc:sldMk cId="4114538063" sldId="619"/>
        </pc:sldMkLst>
        <pc:spChg chg="del">
          <ac:chgData name="Long Nguyen" userId="f59fb8f3-a021-417a-8bc1-65c8d471c621" providerId="ADAL" clId="{7BE5F885-73E4-6B4E-8AB2-3573C759DA5D}" dt="2022-01-15T01:26:43.168" v="1648"/>
          <ac:spMkLst>
            <pc:docMk/>
            <pc:sldMk cId="4114538063" sldId="619"/>
            <ac:spMk id="3" creationId="{28160BFF-E939-B74B-B0F3-29CCCEC67945}"/>
          </ac:spMkLst>
        </pc:spChg>
        <pc:spChg chg="add mod">
          <ac:chgData name="Long Nguyen" userId="f59fb8f3-a021-417a-8bc1-65c8d471c621" providerId="ADAL" clId="{7BE5F885-73E4-6B4E-8AB2-3573C759DA5D}" dt="2022-01-15T01:27:05.390" v="1652" actId="21"/>
          <ac:spMkLst>
            <pc:docMk/>
            <pc:sldMk cId="4114538063" sldId="619"/>
            <ac:spMk id="6" creationId="{7015E417-B55D-9E4C-BB06-8E721CF593B9}"/>
          </ac:spMkLst>
        </pc:spChg>
        <pc:picChg chg="add del mod">
          <ac:chgData name="Long Nguyen" userId="f59fb8f3-a021-417a-8bc1-65c8d471c621" providerId="ADAL" clId="{7BE5F885-73E4-6B4E-8AB2-3573C759DA5D}" dt="2022-01-15T01:27:05.390" v="1652" actId="21"/>
          <ac:picMkLst>
            <pc:docMk/>
            <pc:sldMk cId="4114538063" sldId="619"/>
            <ac:picMk id="4" creationId="{1E708D51-04FA-DA4A-A961-2F8105B370B1}"/>
          </ac:picMkLst>
        </pc:picChg>
      </pc:sldChg>
      <pc:sldChg chg="addSp delSp modSp add mod">
        <pc:chgData name="Long Nguyen" userId="f59fb8f3-a021-417a-8bc1-65c8d471c621" providerId="ADAL" clId="{7BE5F885-73E4-6B4E-8AB2-3573C759DA5D}" dt="2022-01-15T16:09:41.324" v="2808" actId="478"/>
        <pc:sldMkLst>
          <pc:docMk/>
          <pc:sldMk cId="90518742" sldId="620"/>
        </pc:sldMkLst>
        <pc:spChg chg="add del mod">
          <ac:chgData name="Long Nguyen" userId="f59fb8f3-a021-417a-8bc1-65c8d471c621" providerId="ADAL" clId="{7BE5F885-73E4-6B4E-8AB2-3573C759DA5D}" dt="2022-01-15T16:09:41.324" v="2808" actId="478"/>
          <ac:spMkLst>
            <pc:docMk/>
            <pc:sldMk cId="90518742" sldId="620"/>
            <ac:spMk id="8" creationId="{36437C14-B83A-7E42-920E-7EC224E09573}"/>
          </ac:spMkLst>
        </pc:spChg>
        <pc:spChg chg="mod">
          <ac:chgData name="Long Nguyen" userId="f59fb8f3-a021-417a-8bc1-65c8d471c621" providerId="ADAL" clId="{7BE5F885-73E4-6B4E-8AB2-3573C759DA5D}" dt="2022-01-15T01:27:11.161" v="1659" actId="20577"/>
          <ac:spMkLst>
            <pc:docMk/>
            <pc:sldMk cId="90518742" sldId="620"/>
            <ac:spMk id="16385" creationId="{8FAE8CA6-5EB1-544B-9637-4627ADA36986}"/>
          </ac:spMkLst>
        </pc:spChg>
        <pc:spChg chg="mod">
          <ac:chgData name="Long Nguyen" userId="f59fb8f3-a021-417a-8bc1-65c8d471c621" providerId="ADAL" clId="{7BE5F885-73E4-6B4E-8AB2-3573C759DA5D}" dt="2022-01-15T16:03:10.772" v="2795" actId="113"/>
          <ac:spMkLst>
            <pc:docMk/>
            <pc:sldMk cId="90518742" sldId="620"/>
            <ac:spMk id="16386" creationId="{AC84324A-3724-874B-82A1-71A36E0BBD8D}"/>
          </ac:spMkLst>
        </pc:spChg>
        <pc:picChg chg="add mod">
          <ac:chgData name="Long Nguyen" userId="f59fb8f3-a021-417a-8bc1-65c8d471c621" providerId="ADAL" clId="{7BE5F885-73E4-6B4E-8AB2-3573C759DA5D}" dt="2022-01-15T01:30:53.087" v="1828" actId="1076"/>
          <ac:picMkLst>
            <pc:docMk/>
            <pc:sldMk cId="90518742" sldId="620"/>
            <ac:picMk id="2" creationId="{AB2DF872-8CFF-BE46-85C1-40D516549A8E}"/>
          </ac:picMkLst>
        </pc:picChg>
        <pc:picChg chg="add mod">
          <ac:chgData name="Long Nguyen" userId="f59fb8f3-a021-417a-8bc1-65c8d471c621" providerId="ADAL" clId="{7BE5F885-73E4-6B4E-8AB2-3573C759DA5D}" dt="2022-01-15T01:32:04.511" v="1834" actId="1076"/>
          <ac:picMkLst>
            <pc:docMk/>
            <pc:sldMk cId="90518742" sldId="620"/>
            <ac:picMk id="3" creationId="{1D0D11DE-925C-1540-9DB8-890495C06A9F}"/>
          </ac:picMkLst>
        </pc:picChg>
        <pc:picChg chg="add del mod">
          <ac:chgData name="Long Nguyen" userId="f59fb8f3-a021-417a-8bc1-65c8d471c621" providerId="ADAL" clId="{7BE5F885-73E4-6B4E-8AB2-3573C759DA5D}" dt="2022-01-15T01:29:31.747" v="1732" actId="478"/>
          <ac:picMkLst>
            <pc:docMk/>
            <pc:sldMk cId="90518742" sldId="620"/>
            <ac:picMk id="4" creationId="{7816CAC8-4A2C-DB49-BDFA-8048A5451173}"/>
          </ac:picMkLst>
        </pc:picChg>
        <pc:picChg chg="add mod">
          <ac:chgData name="Long Nguyen" userId="f59fb8f3-a021-417a-8bc1-65c8d471c621" providerId="ADAL" clId="{7BE5F885-73E4-6B4E-8AB2-3573C759DA5D}" dt="2022-01-15T01:43:28" v="2004" actId="1038"/>
          <ac:picMkLst>
            <pc:docMk/>
            <pc:sldMk cId="90518742" sldId="620"/>
            <ac:picMk id="5" creationId="{A5862CA8-EEB2-734A-9572-5D4DD6704596}"/>
          </ac:picMkLst>
        </pc:picChg>
        <pc:cxnChg chg="add del mod">
          <ac:chgData name="Long Nguyen" userId="f59fb8f3-a021-417a-8bc1-65c8d471c621" providerId="ADAL" clId="{7BE5F885-73E4-6B4E-8AB2-3573C759DA5D}" dt="2022-01-15T16:09:41.324" v="2808" actId="478"/>
          <ac:cxnSpMkLst>
            <pc:docMk/>
            <pc:sldMk cId="90518742" sldId="620"/>
            <ac:cxnSpMk id="9" creationId="{FE2DFC06-16CE-404B-9087-3A53F8D19D09}"/>
          </ac:cxnSpMkLst>
        </pc:cxnChg>
      </pc:sldChg>
      <pc:sldChg chg="del">
        <pc:chgData name="Long Nguyen" userId="f59fb8f3-a021-417a-8bc1-65c8d471c621" providerId="ADAL" clId="{7BE5F885-73E4-6B4E-8AB2-3573C759DA5D}" dt="2022-01-15T00:21:07.544" v="38" actId="2696"/>
        <pc:sldMkLst>
          <pc:docMk/>
          <pc:sldMk cId="655231489" sldId="620"/>
        </pc:sldMkLst>
      </pc:sldChg>
      <pc:sldChg chg="addSp delSp modSp add del mod">
        <pc:chgData name="Long Nguyen" userId="f59fb8f3-a021-417a-8bc1-65c8d471c621" providerId="ADAL" clId="{7BE5F885-73E4-6B4E-8AB2-3573C759DA5D}" dt="2022-01-15T15:55:01.243" v="2534" actId="2696"/>
        <pc:sldMkLst>
          <pc:docMk/>
          <pc:sldMk cId="2460178583" sldId="621"/>
        </pc:sldMkLst>
        <pc:spChg chg="mod">
          <ac:chgData name="Long Nguyen" userId="f59fb8f3-a021-417a-8bc1-65c8d471c621" providerId="ADAL" clId="{7BE5F885-73E4-6B4E-8AB2-3573C759DA5D}" dt="2022-01-15T15:43:14.202" v="2340" actId="1035"/>
          <ac:spMkLst>
            <pc:docMk/>
            <pc:sldMk cId="2460178583" sldId="621"/>
            <ac:spMk id="8" creationId="{36437C14-B83A-7E42-920E-7EC224E09573}"/>
          </ac:spMkLst>
        </pc:spChg>
        <pc:spChg chg="add mod">
          <ac:chgData name="Long Nguyen" userId="f59fb8f3-a021-417a-8bc1-65c8d471c621" providerId="ADAL" clId="{7BE5F885-73E4-6B4E-8AB2-3573C759DA5D}" dt="2022-01-15T15:49:45.081" v="2441"/>
          <ac:spMkLst>
            <pc:docMk/>
            <pc:sldMk cId="2460178583" sldId="621"/>
            <ac:spMk id="18" creationId="{2A335AFF-DED5-E340-881F-E9017BFDD3EE}"/>
          </ac:spMkLst>
        </pc:spChg>
        <pc:spChg chg="mod">
          <ac:chgData name="Long Nguyen" userId="f59fb8f3-a021-417a-8bc1-65c8d471c621" providerId="ADAL" clId="{7BE5F885-73E4-6B4E-8AB2-3573C759DA5D}" dt="2022-01-15T15:41:48.415" v="2247"/>
          <ac:spMkLst>
            <pc:docMk/>
            <pc:sldMk cId="2460178583" sldId="621"/>
            <ac:spMk id="16386" creationId="{AC84324A-3724-874B-82A1-71A36E0BBD8D}"/>
          </ac:spMkLst>
        </pc:spChg>
        <pc:picChg chg="del mod">
          <ac:chgData name="Long Nguyen" userId="f59fb8f3-a021-417a-8bc1-65c8d471c621" providerId="ADAL" clId="{7BE5F885-73E4-6B4E-8AB2-3573C759DA5D}" dt="2022-01-15T02:01:20.796" v="2192" actId="478"/>
          <ac:picMkLst>
            <pc:docMk/>
            <pc:sldMk cId="2460178583" sldId="621"/>
            <ac:picMk id="2" creationId="{AB2DF872-8CFF-BE46-85C1-40D516549A8E}"/>
          </ac:picMkLst>
        </pc:picChg>
        <pc:picChg chg="del">
          <ac:chgData name="Long Nguyen" userId="f59fb8f3-a021-417a-8bc1-65c8d471c621" providerId="ADAL" clId="{7BE5F885-73E4-6B4E-8AB2-3573C759DA5D}" dt="2022-01-15T02:01:21.790" v="2193" actId="478"/>
          <ac:picMkLst>
            <pc:docMk/>
            <pc:sldMk cId="2460178583" sldId="621"/>
            <ac:picMk id="3" creationId="{1D0D11DE-925C-1540-9DB8-890495C06A9F}"/>
          </ac:picMkLst>
        </pc:picChg>
        <pc:picChg chg="add mod">
          <ac:chgData name="Long Nguyen" userId="f59fb8f3-a021-417a-8bc1-65c8d471c621" providerId="ADAL" clId="{7BE5F885-73E4-6B4E-8AB2-3573C759DA5D}" dt="2022-01-15T15:41:53.217" v="2262" actId="1035"/>
          <ac:picMkLst>
            <pc:docMk/>
            <pc:sldMk cId="2460178583" sldId="621"/>
            <ac:picMk id="4" creationId="{289BB176-F645-4F42-9638-0EAA70C7A8DF}"/>
          </ac:picMkLst>
        </pc:picChg>
        <pc:picChg chg="del">
          <ac:chgData name="Long Nguyen" userId="f59fb8f3-a021-417a-8bc1-65c8d471c621" providerId="ADAL" clId="{7BE5F885-73E4-6B4E-8AB2-3573C759DA5D}" dt="2022-01-15T02:01:26.790" v="2196" actId="478"/>
          <ac:picMkLst>
            <pc:docMk/>
            <pc:sldMk cId="2460178583" sldId="621"/>
            <ac:picMk id="5" creationId="{A5862CA8-EEB2-734A-9572-5D4DD6704596}"/>
          </ac:picMkLst>
        </pc:picChg>
        <pc:picChg chg="add del mod">
          <ac:chgData name="Long Nguyen" userId="f59fb8f3-a021-417a-8bc1-65c8d471c621" providerId="ADAL" clId="{7BE5F885-73E4-6B4E-8AB2-3573C759DA5D}" dt="2022-01-15T15:48:36.534" v="2350" actId="478"/>
          <ac:picMkLst>
            <pc:docMk/>
            <pc:sldMk cId="2460178583" sldId="621"/>
            <ac:picMk id="6" creationId="{2F9E5BE2-29F7-4746-B624-3D0971A32BF0}"/>
          </ac:picMkLst>
        </pc:picChg>
        <pc:picChg chg="add mod">
          <ac:chgData name="Long Nguyen" userId="f59fb8f3-a021-417a-8bc1-65c8d471c621" providerId="ADAL" clId="{7BE5F885-73E4-6B4E-8AB2-3573C759DA5D}" dt="2022-01-15T15:48:40.850" v="2352" actId="1076"/>
          <ac:picMkLst>
            <pc:docMk/>
            <pc:sldMk cId="2460178583" sldId="621"/>
            <ac:picMk id="12" creationId="{414D4CFF-D975-0D41-8505-F6993C3FBE5A}"/>
          </ac:picMkLst>
        </pc:picChg>
        <pc:picChg chg="add del">
          <ac:chgData name="Long Nguyen" userId="f59fb8f3-a021-417a-8bc1-65c8d471c621" providerId="ADAL" clId="{7BE5F885-73E4-6B4E-8AB2-3573C759DA5D}" dt="2022-01-15T15:48:50.766" v="2354"/>
          <ac:picMkLst>
            <pc:docMk/>
            <pc:sldMk cId="2460178583" sldId="621"/>
            <ac:picMk id="13" creationId="{6A5BF2D2-A228-9F4C-9C59-C2CE478A68DA}"/>
          </ac:picMkLst>
        </pc:picChg>
        <pc:picChg chg="add del">
          <ac:chgData name="Long Nguyen" userId="f59fb8f3-a021-417a-8bc1-65c8d471c621" providerId="ADAL" clId="{7BE5F885-73E4-6B4E-8AB2-3573C759DA5D}" dt="2022-01-15T15:48:52.928" v="2356" actId="478"/>
          <ac:picMkLst>
            <pc:docMk/>
            <pc:sldMk cId="2460178583" sldId="621"/>
            <ac:picMk id="14" creationId="{9D1CDF13-6720-014F-BB35-3F1630FD7BA7}"/>
          </ac:picMkLst>
        </pc:picChg>
        <pc:cxnChg chg="mod">
          <ac:chgData name="Long Nguyen" userId="f59fb8f3-a021-417a-8bc1-65c8d471c621" providerId="ADAL" clId="{7BE5F885-73E4-6B4E-8AB2-3573C759DA5D}" dt="2022-01-15T15:43:37.355" v="2349"/>
          <ac:cxnSpMkLst>
            <pc:docMk/>
            <pc:sldMk cId="2460178583" sldId="621"/>
            <ac:cxnSpMk id="9" creationId="{FE2DFC06-16CE-404B-9087-3A53F8D19D09}"/>
          </ac:cxnSpMkLst>
        </pc:cxnChg>
        <pc:cxnChg chg="add mod">
          <ac:chgData name="Long Nguyen" userId="f59fb8f3-a021-417a-8bc1-65c8d471c621" providerId="ADAL" clId="{7BE5F885-73E4-6B4E-8AB2-3573C759DA5D}" dt="2022-01-15T15:49:00.604" v="2358" actId="1076"/>
          <ac:cxnSpMkLst>
            <pc:docMk/>
            <pc:sldMk cId="2460178583" sldId="621"/>
            <ac:cxnSpMk id="17" creationId="{11B5BF55-7CAB-A849-847A-A42FFB53662B}"/>
          </ac:cxnSpMkLst>
        </pc:cxnChg>
        <pc:cxnChg chg="add mod">
          <ac:chgData name="Long Nguyen" userId="f59fb8f3-a021-417a-8bc1-65c8d471c621" providerId="ADAL" clId="{7BE5F885-73E4-6B4E-8AB2-3573C759DA5D}" dt="2022-01-15T15:49:27.135" v="2429" actId="14100"/>
          <ac:cxnSpMkLst>
            <pc:docMk/>
            <pc:sldMk cId="2460178583" sldId="621"/>
            <ac:cxnSpMk id="19" creationId="{AAE87076-780C-3C4D-8210-35E6C46E080D}"/>
          </ac:cxnSpMkLst>
        </pc:cxnChg>
      </pc:sldChg>
      <pc:sldChg chg="del">
        <pc:chgData name="Long Nguyen" userId="f59fb8f3-a021-417a-8bc1-65c8d471c621" providerId="ADAL" clId="{7BE5F885-73E4-6B4E-8AB2-3573C759DA5D}" dt="2022-01-15T00:21:07.544" v="38" actId="2696"/>
        <pc:sldMkLst>
          <pc:docMk/>
          <pc:sldMk cId="3767073501" sldId="621"/>
        </pc:sldMkLst>
      </pc:sldChg>
      <pc:sldChg chg="del">
        <pc:chgData name="Long Nguyen" userId="f59fb8f3-a021-417a-8bc1-65c8d471c621" providerId="ADAL" clId="{7BE5F885-73E4-6B4E-8AB2-3573C759DA5D}" dt="2022-01-15T00:21:07.544" v="38" actId="2696"/>
        <pc:sldMkLst>
          <pc:docMk/>
          <pc:sldMk cId="410101940" sldId="622"/>
        </pc:sldMkLst>
      </pc:sldChg>
      <pc:sldChg chg="addSp modSp add mod modAnim">
        <pc:chgData name="Long Nguyen" userId="f59fb8f3-a021-417a-8bc1-65c8d471c621" providerId="ADAL" clId="{7BE5F885-73E4-6B4E-8AB2-3573C759DA5D}" dt="2022-01-15T16:10:10.679" v="2813"/>
        <pc:sldMkLst>
          <pc:docMk/>
          <pc:sldMk cId="3784832097" sldId="622"/>
        </pc:sldMkLst>
        <pc:spChg chg="add mod">
          <ac:chgData name="Long Nguyen" userId="f59fb8f3-a021-417a-8bc1-65c8d471c621" providerId="ADAL" clId="{7BE5F885-73E4-6B4E-8AB2-3573C759DA5D}" dt="2022-01-15T15:54:53.833" v="2533" actId="20577"/>
          <ac:spMkLst>
            <pc:docMk/>
            <pc:sldMk cId="3784832097" sldId="622"/>
            <ac:spMk id="2" creationId="{A1BE6265-FD9D-F54D-A02B-3E2F02345CC7}"/>
          </ac:spMkLst>
        </pc:spChg>
        <pc:spChg chg="add mod">
          <ac:chgData name="Long Nguyen" userId="f59fb8f3-a021-417a-8bc1-65c8d471c621" providerId="ADAL" clId="{7BE5F885-73E4-6B4E-8AB2-3573C759DA5D}" dt="2022-01-15T16:09:05.999" v="2801" actId="1076"/>
          <ac:spMkLst>
            <pc:docMk/>
            <pc:sldMk cId="3784832097" sldId="622"/>
            <ac:spMk id="13" creationId="{9A11D6C1-1E36-DA47-8111-94C16CCB957E}"/>
          </ac:spMkLst>
        </pc:spChg>
        <pc:spChg chg="mod">
          <ac:chgData name="Long Nguyen" userId="f59fb8f3-a021-417a-8bc1-65c8d471c621" providerId="ADAL" clId="{7BE5F885-73E4-6B4E-8AB2-3573C759DA5D}" dt="2022-01-15T15:53:06.124" v="2497" actId="1035"/>
          <ac:spMkLst>
            <pc:docMk/>
            <pc:sldMk cId="3784832097" sldId="622"/>
            <ac:spMk id="16386" creationId="{AC84324A-3724-874B-82A1-71A36E0BBD8D}"/>
          </ac:spMkLst>
        </pc:spChg>
        <pc:cxnChg chg="add mod">
          <ac:chgData name="Long Nguyen" userId="f59fb8f3-a021-417a-8bc1-65c8d471c621" providerId="ADAL" clId="{7BE5F885-73E4-6B4E-8AB2-3573C759DA5D}" dt="2022-01-15T16:09:16.263" v="2803" actId="14100"/>
          <ac:cxnSpMkLst>
            <pc:docMk/>
            <pc:sldMk cId="3784832097" sldId="622"/>
            <ac:cxnSpMk id="14" creationId="{A05530B7-3D3D-8E4B-8F40-2180A2C92D5F}"/>
          </ac:cxnSpMkLst>
        </pc:cxnChg>
        <pc:cxnChg chg="add mod">
          <ac:chgData name="Long Nguyen" userId="f59fb8f3-a021-417a-8bc1-65c8d471c621" providerId="ADAL" clId="{7BE5F885-73E4-6B4E-8AB2-3573C759DA5D}" dt="2022-01-15T16:09:28.351" v="2807" actId="14100"/>
          <ac:cxnSpMkLst>
            <pc:docMk/>
            <pc:sldMk cId="3784832097" sldId="622"/>
            <ac:cxnSpMk id="15" creationId="{264A1F6D-2315-5B47-B4F3-CAC3DDABF52A}"/>
          </ac:cxnSpMkLst>
        </pc:cxnChg>
      </pc:sldChg>
      <pc:sldChg chg="del">
        <pc:chgData name="Long Nguyen" userId="f59fb8f3-a021-417a-8bc1-65c8d471c621" providerId="ADAL" clId="{7BE5F885-73E4-6B4E-8AB2-3573C759DA5D}" dt="2022-01-15T00:21:07.544" v="38" actId="2696"/>
        <pc:sldMkLst>
          <pc:docMk/>
          <pc:sldMk cId="2025038453" sldId="623"/>
        </pc:sldMkLst>
      </pc:sldChg>
      <pc:sldChg chg="addSp delSp modSp add mod modAnim">
        <pc:chgData name="Long Nguyen" userId="f59fb8f3-a021-417a-8bc1-65c8d471c621" providerId="ADAL" clId="{7BE5F885-73E4-6B4E-8AB2-3573C759DA5D}" dt="2022-01-15T16:02:13.333" v="2791" actId="20577"/>
        <pc:sldMkLst>
          <pc:docMk/>
          <pc:sldMk cId="2693984170" sldId="623"/>
        </pc:sldMkLst>
        <pc:spChg chg="del">
          <ac:chgData name="Long Nguyen" userId="f59fb8f3-a021-417a-8bc1-65c8d471c621" providerId="ADAL" clId="{7BE5F885-73E4-6B4E-8AB2-3573C759DA5D}" dt="2022-01-15T15:55:58.349" v="2542" actId="478"/>
          <ac:spMkLst>
            <pc:docMk/>
            <pc:sldMk cId="2693984170" sldId="623"/>
            <ac:spMk id="2" creationId="{A1BE6265-FD9D-F54D-A02B-3E2F02345CC7}"/>
          </ac:spMkLst>
        </pc:spChg>
        <pc:spChg chg="mod">
          <ac:chgData name="Long Nguyen" userId="f59fb8f3-a021-417a-8bc1-65c8d471c621" providerId="ADAL" clId="{7BE5F885-73E4-6B4E-8AB2-3573C759DA5D}" dt="2022-01-15T16:02:13.333" v="2791" actId="20577"/>
          <ac:spMkLst>
            <pc:docMk/>
            <pc:sldMk cId="2693984170" sldId="623"/>
            <ac:spMk id="8" creationId="{36437C14-B83A-7E42-920E-7EC224E09573}"/>
          </ac:spMkLst>
        </pc:spChg>
        <pc:spChg chg="del">
          <ac:chgData name="Long Nguyen" userId="f59fb8f3-a021-417a-8bc1-65c8d471c621" providerId="ADAL" clId="{7BE5F885-73E4-6B4E-8AB2-3573C759DA5D}" dt="2022-01-15T15:57:40.012" v="2608" actId="478"/>
          <ac:spMkLst>
            <pc:docMk/>
            <pc:sldMk cId="2693984170" sldId="623"/>
            <ac:spMk id="18" creationId="{2A335AFF-DED5-E340-881F-E9017BFDD3EE}"/>
          </ac:spMkLst>
        </pc:spChg>
        <pc:spChg chg="mod">
          <ac:chgData name="Long Nguyen" userId="f59fb8f3-a021-417a-8bc1-65c8d471c621" providerId="ADAL" clId="{7BE5F885-73E4-6B4E-8AB2-3573C759DA5D}" dt="2022-01-15T15:59:04.345" v="2780" actId="20577"/>
          <ac:spMkLst>
            <pc:docMk/>
            <pc:sldMk cId="2693984170" sldId="623"/>
            <ac:spMk id="16386" creationId="{AC84324A-3724-874B-82A1-71A36E0BBD8D}"/>
          </ac:spMkLst>
        </pc:spChg>
        <pc:picChg chg="add mod">
          <ac:chgData name="Long Nguyen" userId="f59fb8f3-a021-417a-8bc1-65c8d471c621" providerId="ADAL" clId="{7BE5F885-73E4-6B4E-8AB2-3573C759DA5D}" dt="2022-01-15T15:55:32.169" v="2539" actId="1076"/>
          <ac:picMkLst>
            <pc:docMk/>
            <pc:sldMk cId="2693984170" sldId="623"/>
            <ac:picMk id="3" creationId="{20F89BCB-C1B1-8E40-9E33-FF73DC0D4893}"/>
          </ac:picMkLst>
        </pc:picChg>
        <pc:picChg chg="del">
          <ac:chgData name="Long Nguyen" userId="f59fb8f3-a021-417a-8bc1-65c8d471c621" providerId="ADAL" clId="{7BE5F885-73E4-6B4E-8AB2-3573C759DA5D}" dt="2022-01-15T15:55:25.704" v="2536" actId="478"/>
          <ac:picMkLst>
            <pc:docMk/>
            <pc:sldMk cId="2693984170" sldId="623"/>
            <ac:picMk id="4" creationId="{289BB176-F645-4F42-9638-0EAA70C7A8DF}"/>
          </ac:picMkLst>
        </pc:picChg>
        <pc:picChg chg="add mod">
          <ac:chgData name="Long Nguyen" userId="f59fb8f3-a021-417a-8bc1-65c8d471c621" providerId="ADAL" clId="{7BE5F885-73E4-6B4E-8AB2-3573C759DA5D}" dt="2022-01-15T15:55:48.335" v="2541" actId="1076"/>
          <ac:picMkLst>
            <pc:docMk/>
            <pc:sldMk cId="2693984170" sldId="623"/>
            <ac:picMk id="5" creationId="{4D75CE13-8F1A-BD48-8ACE-8BEC9D8F4F80}"/>
          </ac:picMkLst>
        </pc:picChg>
        <pc:picChg chg="add mod">
          <ac:chgData name="Long Nguyen" userId="f59fb8f3-a021-417a-8bc1-65c8d471c621" providerId="ADAL" clId="{7BE5F885-73E4-6B4E-8AB2-3573C759DA5D}" dt="2022-01-15T15:57:20.755" v="2553" actId="14100"/>
          <ac:picMkLst>
            <pc:docMk/>
            <pc:sldMk cId="2693984170" sldId="623"/>
            <ac:picMk id="6" creationId="{8362AC76-E83F-8842-9BE7-B7D0C300A92D}"/>
          </ac:picMkLst>
        </pc:picChg>
        <pc:picChg chg="del">
          <ac:chgData name="Long Nguyen" userId="f59fb8f3-a021-417a-8bc1-65c8d471c621" providerId="ADAL" clId="{7BE5F885-73E4-6B4E-8AB2-3573C759DA5D}" dt="2022-01-15T15:55:27.614" v="2537" actId="478"/>
          <ac:picMkLst>
            <pc:docMk/>
            <pc:sldMk cId="2693984170" sldId="623"/>
            <ac:picMk id="12" creationId="{414D4CFF-D975-0D41-8505-F6993C3FBE5A}"/>
          </ac:picMkLst>
        </pc:picChg>
        <pc:cxnChg chg="mod">
          <ac:chgData name="Long Nguyen" userId="f59fb8f3-a021-417a-8bc1-65c8d471c621" providerId="ADAL" clId="{7BE5F885-73E4-6B4E-8AB2-3573C759DA5D}" dt="2022-01-15T15:57:36.365" v="2607" actId="1036"/>
          <ac:cxnSpMkLst>
            <pc:docMk/>
            <pc:sldMk cId="2693984170" sldId="623"/>
            <ac:cxnSpMk id="9" creationId="{FE2DFC06-16CE-404B-9087-3A53F8D19D09}"/>
          </ac:cxnSpMkLst>
        </pc:cxnChg>
        <pc:cxnChg chg="del">
          <ac:chgData name="Long Nguyen" userId="f59fb8f3-a021-417a-8bc1-65c8d471c621" providerId="ADAL" clId="{7BE5F885-73E4-6B4E-8AB2-3573C759DA5D}" dt="2022-01-15T15:58:45.018" v="2777" actId="478"/>
          <ac:cxnSpMkLst>
            <pc:docMk/>
            <pc:sldMk cId="2693984170" sldId="623"/>
            <ac:cxnSpMk id="17" creationId="{11B5BF55-7CAB-A849-847A-A42FFB53662B}"/>
          </ac:cxnSpMkLst>
        </pc:cxnChg>
        <pc:cxnChg chg="mod">
          <ac:chgData name="Long Nguyen" userId="f59fb8f3-a021-417a-8bc1-65c8d471c621" providerId="ADAL" clId="{7BE5F885-73E4-6B4E-8AB2-3573C759DA5D}" dt="2022-01-15T15:58:50.814" v="2779" actId="14100"/>
          <ac:cxnSpMkLst>
            <pc:docMk/>
            <pc:sldMk cId="2693984170" sldId="623"/>
            <ac:cxnSpMk id="19" creationId="{AAE87076-780C-3C4D-8210-35E6C46E080D}"/>
          </ac:cxnSpMkLst>
        </pc:cxnChg>
      </pc:sldChg>
      <pc:sldChg chg="addSp delSp modSp add mod">
        <pc:chgData name="Long Nguyen" userId="f59fb8f3-a021-417a-8bc1-65c8d471c621" providerId="ADAL" clId="{7BE5F885-73E4-6B4E-8AB2-3573C759DA5D}" dt="2022-01-18T01:28:55.425" v="2884" actId="1076"/>
        <pc:sldMkLst>
          <pc:docMk/>
          <pc:sldMk cId="2113750020" sldId="624"/>
        </pc:sldMkLst>
        <pc:spChg chg="mod">
          <ac:chgData name="Long Nguyen" userId="f59fb8f3-a021-417a-8bc1-65c8d471c621" providerId="ADAL" clId="{7BE5F885-73E4-6B4E-8AB2-3573C759DA5D}" dt="2022-01-18T01:28:46.287" v="2880" actId="1035"/>
          <ac:spMkLst>
            <pc:docMk/>
            <pc:sldMk cId="2113750020" sldId="624"/>
            <ac:spMk id="16385" creationId="{8FAE8CA6-5EB1-544B-9637-4627ADA36986}"/>
          </ac:spMkLst>
        </pc:spChg>
        <pc:spChg chg="mod">
          <ac:chgData name="Long Nguyen" userId="f59fb8f3-a021-417a-8bc1-65c8d471c621" providerId="ADAL" clId="{7BE5F885-73E4-6B4E-8AB2-3573C759DA5D}" dt="2022-01-18T01:28:49.661" v="2881" actId="14100"/>
          <ac:spMkLst>
            <pc:docMk/>
            <pc:sldMk cId="2113750020" sldId="624"/>
            <ac:spMk id="16386" creationId="{AC84324A-3724-874B-82A1-71A36E0BBD8D}"/>
          </ac:spMkLst>
        </pc:spChg>
        <pc:picChg chg="del">
          <ac:chgData name="Long Nguyen" userId="f59fb8f3-a021-417a-8bc1-65c8d471c621" providerId="ADAL" clId="{7BE5F885-73E4-6B4E-8AB2-3573C759DA5D}" dt="2022-01-18T01:26:37.702" v="2829" actId="478"/>
          <ac:picMkLst>
            <pc:docMk/>
            <pc:sldMk cId="2113750020" sldId="624"/>
            <ac:picMk id="2" creationId="{AB2DF872-8CFF-BE46-85C1-40D516549A8E}"/>
          </ac:picMkLst>
        </pc:picChg>
        <pc:picChg chg="del">
          <ac:chgData name="Long Nguyen" userId="f59fb8f3-a021-417a-8bc1-65c8d471c621" providerId="ADAL" clId="{7BE5F885-73E4-6B4E-8AB2-3573C759DA5D}" dt="2022-01-18T01:26:38.282" v="2830" actId="478"/>
          <ac:picMkLst>
            <pc:docMk/>
            <pc:sldMk cId="2113750020" sldId="624"/>
            <ac:picMk id="3" creationId="{1D0D11DE-925C-1540-9DB8-890495C06A9F}"/>
          </ac:picMkLst>
        </pc:picChg>
        <pc:picChg chg="add mod">
          <ac:chgData name="Long Nguyen" userId="f59fb8f3-a021-417a-8bc1-65c8d471c621" providerId="ADAL" clId="{7BE5F885-73E4-6B4E-8AB2-3573C759DA5D}" dt="2022-01-18T01:28:55.425" v="2884" actId="1076"/>
          <ac:picMkLst>
            <pc:docMk/>
            <pc:sldMk cId="2113750020" sldId="624"/>
            <ac:picMk id="4" creationId="{FFB38162-702C-AE4E-871F-B4FACF0A3420}"/>
          </ac:picMkLst>
        </pc:picChg>
        <pc:picChg chg="del">
          <ac:chgData name="Long Nguyen" userId="f59fb8f3-a021-417a-8bc1-65c8d471c621" providerId="ADAL" clId="{7BE5F885-73E4-6B4E-8AB2-3573C759DA5D}" dt="2022-01-18T01:26:42.711" v="2833" actId="478"/>
          <ac:picMkLst>
            <pc:docMk/>
            <pc:sldMk cId="2113750020" sldId="624"/>
            <ac:picMk id="5" creationId="{A5862CA8-EEB2-734A-9572-5D4DD6704596}"/>
          </ac:picMkLst>
        </pc:picChg>
      </pc:sldChg>
      <pc:sldChg chg="del">
        <pc:chgData name="Long Nguyen" userId="f59fb8f3-a021-417a-8bc1-65c8d471c621" providerId="ADAL" clId="{7BE5F885-73E4-6B4E-8AB2-3573C759DA5D}" dt="2022-01-15T00:21:07.544" v="38" actId="2696"/>
        <pc:sldMkLst>
          <pc:docMk/>
          <pc:sldMk cId="3330740156" sldId="624"/>
        </pc:sldMkLst>
      </pc:sldChg>
      <pc:sldChg chg="del">
        <pc:chgData name="Long Nguyen" userId="f59fb8f3-a021-417a-8bc1-65c8d471c621" providerId="ADAL" clId="{7BE5F885-73E4-6B4E-8AB2-3573C759DA5D}" dt="2022-01-15T00:21:07.544" v="38" actId="2696"/>
        <pc:sldMkLst>
          <pc:docMk/>
          <pc:sldMk cId="2080393952" sldId="625"/>
        </pc:sldMkLst>
      </pc:sldChg>
    </pc:docChg>
  </pc:docChgLst>
  <pc:docChgLst>
    <pc:chgData name="Long B Nguyen" userId="f59fb8f3-a021-417a-8bc1-65c8d471c621" providerId="ADAL" clId="{AA9102B5-DACA-D841-B260-AEEBF90FC60A}"/>
    <pc:docChg chg="custSel addSld delSld modSld">
      <pc:chgData name="Long B Nguyen" userId="f59fb8f3-a021-417a-8bc1-65c8d471c621" providerId="ADAL" clId="{AA9102B5-DACA-D841-B260-AEEBF90FC60A}" dt="2020-01-06T17:07:10.515" v="1519" actId="2711"/>
      <pc:docMkLst>
        <pc:docMk/>
      </pc:docMkLst>
      <pc:sldChg chg="modSp">
        <pc:chgData name="Long B Nguyen" userId="f59fb8f3-a021-417a-8bc1-65c8d471c621" providerId="ADAL" clId="{AA9102B5-DACA-D841-B260-AEEBF90FC60A}" dt="2020-01-05T22:05:23.536" v="23" actId="20577"/>
        <pc:sldMkLst>
          <pc:docMk/>
          <pc:sldMk cId="4247104139" sldId="256"/>
        </pc:sldMkLst>
        <pc:spChg chg="mod">
          <ac:chgData name="Long B Nguyen" userId="f59fb8f3-a021-417a-8bc1-65c8d471c621" providerId="ADAL" clId="{AA9102B5-DACA-D841-B260-AEEBF90FC60A}" dt="2020-01-05T22:05:23.536" v="23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del">
        <pc:chgData name="Long B Nguyen" userId="f59fb8f3-a021-417a-8bc1-65c8d471c621" providerId="ADAL" clId="{AA9102B5-DACA-D841-B260-AEEBF90FC60A}" dt="2020-01-05T22:05:52.483" v="41" actId="2696"/>
        <pc:sldMkLst>
          <pc:docMk/>
          <pc:sldMk cId="1438711869" sldId="284"/>
        </pc:sldMkLst>
      </pc:sldChg>
      <pc:sldChg chg="del">
        <pc:chgData name="Long B Nguyen" userId="f59fb8f3-a021-417a-8bc1-65c8d471c621" providerId="ADAL" clId="{AA9102B5-DACA-D841-B260-AEEBF90FC60A}" dt="2020-01-05T22:05:52.199" v="24" actId="2696"/>
        <pc:sldMkLst>
          <pc:docMk/>
          <pc:sldMk cId="131840209" sldId="286"/>
        </pc:sldMkLst>
      </pc:sldChg>
      <pc:sldChg chg="del">
        <pc:chgData name="Long B Nguyen" userId="f59fb8f3-a021-417a-8bc1-65c8d471c621" providerId="ADAL" clId="{AA9102B5-DACA-D841-B260-AEEBF90FC60A}" dt="2020-01-05T22:05:52.214" v="25" actId="2696"/>
        <pc:sldMkLst>
          <pc:docMk/>
          <pc:sldMk cId="1816941262" sldId="295"/>
        </pc:sldMkLst>
      </pc:sldChg>
      <pc:sldChg chg="del">
        <pc:chgData name="Long B Nguyen" userId="f59fb8f3-a021-417a-8bc1-65c8d471c621" providerId="ADAL" clId="{AA9102B5-DACA-D841-B260-AEEBF90FC60A}" dt="2020-01-05T22:05:52.246" v="27" actId="2696"/>
        <pc:sldMkLst>
          <pc:docMk/>
          <pc:sldMk cId="553003360" sldId="296"/>
        </pc:sldMkLst>
      </pc:sldChg>
      <pc:sldChg chg="del">
        <pc:chgData name="Long B Nguyen" userId="f59fb8f3-a021-417a-8bc1-65c8d471c621" providerId="ADAL" clId="{AA9102B5-DACA-D841-B260-AEEBF90FC60A}" dt="2020-01-05T22:05:52.268" v="28" actId="2696"/>
        <pc:sldMkLst>
          <pc:docMk/>
          <pc:sldMk cId="3006175481" sldId="297"/>
        </pc:sldMkLst>
      </pc:sldChg>
      <pc:sldChg chg="del">
        <pc:chgData name="Long B Nguyen" userId="f59fb8f3-a021-417a-8bc1-65c8d471c621" providerId="ADAL" clId="{AA9102B5-DACA-D841-B260-AEEBF90FC60A}" dt="2020-01-05T22:05:52.287" v="29" actId="2696"/>
        <pc:sldMkLst>
          <pc:docMk/>
          <pc:sldMk cId="3150557076" sldId="298"/>
        </pc:sldMkLst>
      </pc:sldChg>
      <pc:sldChg chg="del">
        <pc:chgData name="Long B Nguyen" userId="f59fb8f3-a021-417a-8bc1-65c8d471c621" providerId="ADAL" clId="{AA9102B5-DACA-D841-B260-AEEBF90FC60A}" dt="2020-01-05T22:05:52.442" v="38" actId="2696"/>
        <pc:sldMkLst>
          <pc:docMk/>
          <pc:sldMk cId="128704095" sldId="302"/>
        </pc:sldMkLst>
      </pc:sldChg>
      <pc:sldChg chg="del">
        <pc:chgData name="Long B Nguyen" userId="f59fb8f3-a021-417a-8bc1-65c8d471c621" providerId="ADAL" clId="{AA9102B5-DACA-D841-B260-AEEBF90FC60A}" dt="2020-01-05T22:05:52.305" v="30" actId="2696"/>
        <pc:sldMkLst>
          <pc:docMk/>
          <pc:sldMk cId="3275945509" sldId="303"/>
        </pc:sldMkLst>
      </pc:sldChg>
      <pc:sldChg chg="del">
        <pc:chgData name="Long B Nguyen" userId="f59fb8f3-a021-417a-8bc1-65c8d471c621" providerId="ADAL" clId="{AA9102B5-DACA-D841-B260-AEEBF90FC60A}" dt="2020-01-05T22:05:52.321" v="31" actId="2696"/>
        <pc:sldMkLst>
          <pc:docMk/>
          <pc:sldMk cId="406772024" sldId="304"/>
        </pc:sldMkLst>
      </pc:sldChg>
      <pc:sldChg chg="del">
        <pc:chgData name="Long B Nguyen" userId="f59fb8f3-a021-417a-8bc1-65c8d471c621" providerId="ADAL" clId="{AA9102B5-DACA-D841-B260-AEEBF90FC60A}" dt="2020-01-05T22:05:52.334" v="32" actId="2696"/>
        <pc:sldMkLst>
          <pc:docMk/>
          <pc:sldMk cId="1703902501" sldId="305"/>
        </pc:sldMkLst>
      </pc:sldChg>
      <pc:sldChg chg="del">
        <pc:chgData name="Long B Nguyen" userId="f59fb8f3-a021-417a-8bc1-65c8d471c621" providerId="ADAL" clId="{AA9102B5-DACA-D841-B260-AEEBF90FC60A}" dt="2020-01-05T22:05:52.461" v="39" actId="2696"/>
        <pc:sldMkLst>
          <pc:docMk/>
          <pc:sldMk cId="3614829039" sldId="306"/>
        </pc:sldMkLst>
      </pc:sldChg>
      <pc:sldChg chg="del">
        <pc:chgData name="Long B Nguyen" userId="f59fb8f3-a021-417a-8bc1-65c8d471c621" providerId="ADAL" clId="{AA9102B5-DACA-D841-B260-AEEBF90FC60A}" dt="2020-01-05T22:05:52.471" v="40" actId="2696"/>
        <pc:sldMkLst>
          <pc:docMk/>
          <pc:sldMk cId="295911327" sldId="307"/>
        </pc:sldMkLst>
      </pc:sldChg>
      <pc:sldChg chg="del">
        <pc:chgData name="Long B Nguyen" userId="f59fb8f3-a021-417a-8bc1-65c8d471c621" providerId="ADAL" clId="{AA9102B5-DACA-D841-B260-AEEBF90FC60A}" dt="2020-01-05T22:05:52.353" v="33" actId="2696"/>
        <pc:sldMkLst>
          <pc:docMk/>
          <pc:sldMk cId="67957925" sldId="308"/>
        </pc:sldMkLst>
      </pc:sldChg>
      <pc:sldChg chg="del">
        <pc:chgData name="Long B Nguyen" userId="f59fb8f3-a021-417a-8bc1-65c8d471c621" providerId="ADAL" clId="{AA9102B5-DACA-D841-B260-AEEBF90FC60A}" dt="2020-01-05T22:05:52.365" v="34" actId="2696"/>
        <pc:sldMkLst>
          <pc:docMk/>
          <pc:sldMk cId="1872435103" sldId="309"/>
        </pc:sldMkLst>
      </pc:sldChg>
      <pc:sldChg chg="del">
        <pc:chgData name="Long B Nguyen" userId="f59fb8f3-a021-417a-8bc1-65c8d471c621" providerId="ADAL" clId="{AA9102B5-DACA-D841-B260-AEEBF90FC60A}" dt="2020-01-05T22:05:52.385" v="35" actId="2696"/>
        <pc:sldMkLst>
          <pc:docMk/>
          <pc:sldMk cId="4088965571" sldId="310"/>
        </pc:sldMkLst>
      </pc:sldChg>
      <pc:sldChg chg="del">
        <pc:chgData name="Long B Nguyen" userId="f59fb8f3-a021-417a-8bc1-65c8d471c621" providerId="ADAL" clId="{AA9102B5-DACA-D841-B260-AEEBF90FC60A}" dt="2020-01-05T22:05:52.404" v="36" actId="2696"/>
        <pc:sldMkLst>
          <pc:docMk/>
          <pc:sldMk cId="2255846137" sldId="311"/>
        </pc:sldMkLst>
      </pc:sldChg>
      <pc:sldChg chg="del">
        <pc:chgData name="Long B Nguyen" userId="f59fb8f3-a021-417a-8bc1-65c8d471c621" providerId="ADAL" clId="{AA9102B5-DACA-D841-B260-AEEBF90FC60A}" dt="2020-01-05T22:05:52.423" v="37" actId="2696"/>
        <pc:sldMkLst>
          <pc:docMk/>
          <pc:sldMk cId="1513627164" sldId="312"/>
        </pc:sldMkLst>
      </pc:sldChg>
      <pc:sldChg chg="del">
        <pc:chgData name="Long B Nguyen" userId="f59fb8f3-a021-417a-8bc1-65c8d471c621" providerId="ADAL" clId="{AA9102B5-DACA-D841-B260-AEEBF90FC60A}" dt="2020-01-05T22:05:52.231" v="26" actId="2696"/>
        <pc:sldMkLst>
          <pc:docMk/>
          <pc:sldMk cId="2097059918" sldId="313"/>
        </pc:sldMkLst>
      </pc:sldChg>
      <pc:sldChg chg="modSp">
        <pc:chgData name="Long B Nguyen" userId="f59fb8f3-a021-417a-8bc1-65c8d471c621" providerId="ADAL" clId="{AA9102B5-DACA-D841-B260-AEEBF90FC60A}" dt="2020-01-06T15:37:30.346" v="948" actId="20577"/>
        <pc:sldMkLst>
          <pc:docMk/>
          <pc:sldMk cId="1452600724" sldId="316"/>
        </pc:sldMkLst>
        <pc:spChg chg="mod">
          <ac:chgData name="Long B Nguyen" userId="f59fb8f3-a021-417a-8bc1-65c8d471c621" providerId="ADAL" clId="{AA9102B5-DACA-D841-B260-AEEBF90FC60A}" dt="2020-01-06T15:37:30.346" v="948" actId="20577"/>
          <ac:spMkLst>
            <pc:docMk/>
            <pc:sldMk cId="1452600724" sldId="316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AA9102B5-DACA-D841-B260-AEEBF90FC60A}" dt="2020-01-06T15:03:11.354" v="848" actId="2696"/>
        <pc:sldMkLst>
          <pc:docMk/>
          <pc:sldMk cId="1787114790" sldId="317"/>
        </pc:sldMkLst>
      </pc:sldChg>
      <pc:sldChg chg="del">
        <pc:chgData name="Long B Nguyen" userId="f59fb8f3-a021-417a-8bc1-65c8d471c621" providerId="ADAL" clId="{AA9102B5-DACA-D841-B260-AEEBF90FC60A}" dt="2020-01-05T22:06:12.101" v="42" actId="2696"/>
        <pc:sldMkLst>
          <pc:docMk/>
          <pc:sldMk cId="1215229427" sldId="318"/>
        </pc:sldMkLst>
      </pc:sldChg>
      <pc:sldChg chg="modSp">
        <pc:chgData name="Long B Nguyen" userId="f59fb8f3-a021-417a-8bc1-65c8d471c621" providerId="ADAL" clId="{AA9102B5-DACA-D841-B260-AEEBF90FC60A}" dt="2020-01-06T01:48:03.413" v="110" actId="20577"/>
        <pc:sldMkLst>
          <pc:docMk/>
          <pc:sldMk cId="924617162" sldId="319"/>
        </pc:sldMkLst>
        <pc:spChg chg="mod">
          <ac:chgData name="Long B Nguyen" userId="f59fb8f3-a021-417a-8bc1-65c8d471c621" providerId="ADAL" clId="{AA9102B5-DACA-D841-B260-AEEBF90FC60A}" dt="2020-01-06T01:48:03.413" v="110" actId="20577"/>
          <ac:spMkLst>
            <pc:docMk/>
            <pc:sldMk cId="924617162" sldId="319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A9102B5-DACA-D841-B260-AEEBF90FC60A}" dt="2020-01-06T01:56:11.549" v="712" actId="1076"/>
        <pc:sldMkLst>
          <pc:docMk/>
          <pc:sldMk cId="1310010799" sldId="324"/>
        </pc:sldMkLst>
        <pc:spChg chg="mod">
          <ac:chgData name="Long B Nguyen" userId="f59fb8f3-a021-417a-8bc1-65c8d471c621" providerId="ADAL" clId="{AA9102B5-DACA-D841-B260-AEEBF90FC60A}" dt="2020-01-06T01:56:11.549" v="712" actId="1076"/>
          <ac:spMkLst>
            <pc:docMk/>
            <pc:sldMk cId="1310010799" sldId="32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A9102B5-DACA-D841-B260-AEEBF90FC60A}" dt="2020-01-06T15:35:11.658" v="853" actId="20577"/>
        <pc:sldMkLst>
          <pc:docMk/>
          <pc:sldMk cId="3314372952" sldId="325"/>
        </pc:sldMkLst>
        <pc:spChg chg="mod">
          <ac:chgData name="Long B Nguyen" userId="f59fb8f3-a021-417a-8bc1-65c8d471c621" providerId="ADAL" clId="{AA9102B5-DACA-D841-B260-AEEBF90FC60A}" dt="2020-01-06T15:35:11.658" v="853" actId="20577"/>
          <ac:spMkLst>
            <pc:docMk/>
            <pc:sldMk cId="3314372952" sldId="325"/>
            <ac:spMk id="2" creationId="{AA3A228F-61D0-D949-A5E7-F83756230BF8}"/>
          </ac:spMkLst>
        </pc:spChg>
        <pc:spChg chg="mod">
          <ac:chgData name="Long B Nguyen" userId="f59fb8f3-a021-417a-8bc1-65c8d471c621" providerId="ADAL" clId="{AA9102B5-DACA-D841-B260-AEEBF90FC60A}" dt="2020-01-06T15:02:45.351" v="846" actId="20577"/>
          <ac:spMkLst>
            <pc:docMk/>
            <pc:sldMk cId="3314372952" sldId="325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AA9102B5-DACA-D841-B260-AEEBF90FC60A}" dt="2020-01-06T15:03:07.580" v="847" actId="2696"/>
        <pc:sldMkLst>
          <pc:docMk/>
          <pc:sldMk cId="3117943122" sldId="326"/>
        </pc:sldMkLst>
      </pc:sldChg>
      <pc:sldChg chg="del">
        <pc:chgData name="Long B Nguyen" userId="f59fb8f3-a021-417a-8bc1-65c8d471c621" providerId="ADAL" clId="{AA9102B5-DACA-D841-B260-AEEBF90FC60A}" dt="2020-01-06T01:49:27.456" v="111" actId="2696"/>
        <pc:sldMkLst>
          <pc:docMk/>
          <pc:sldMk cId="1025618360" sldId="327"/>
        </pc:sldMkLst>
      </pc:sldChg>
      <pc:sldChg chg="modSp add">
        <pc:chgData name="Long B Nguyen" userId="f59fb8f3-a021-417a-8bc1-65c8d471c621" providerId="ADAL" clId="{AA9102B5-DACA-D841-B260-AEEBF90FC60A}" dt="2020-01-06T15:00:48.763" v="818" actId="113"/>
        <pc:sldMkLst>
          <pc:docMk/>
          <pc:sldMk cId="1724104636" sldId="327"/>
        </pc:sldMkLst>
        <pc:spChg chg="mod">
          <ac:chgData name="Long B Nguyen" userId="f59fb8f3-a021-417a-8bc1-65c8d471c621" providerId="ADAL" clId="{AA9102B5-DACA-D841-B260-AEEBF90FC60A}" dt="2020-01-06T15:00:48.763" v="818" actId="113"/>
          <ac:spMkLst>
            <pc:docMk/>
            <pc:sldMk cId="1724104636" sldId="32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A9102B5-DACA-D841-B260-AEEBF90FC60A}" dt="2020-01-06T01:55:34.369" v="708" actId="20577"/>
        <pc:sldMkLst>
          <pc:docMk/>
          <pc:sldMk cId="4294143140" sldId="329"/>
        </pc:sldMkLst>
        <pc:spChg chg="mod">
          <ac:chgData name="Long B Nguyen" userId="f59fb8f3-a021-417a-8bc1-65c8d471c621" providerId="ADAL" clId="{AA9102B5-DACA-D841-B260-AEEBF90FC60A}" dt="2020-01-06T01:55:34.369" v="708" actId="20577"/>
          <ac:spMkLst>
            <pc:docMk/>
            <pc:sldMk cId="4294143140" sldId="32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A9102B5-DACA-D841-B260-AEEBF90FC60A}" dt="2020-01-06T15:01:01.638" v="819" actId="2711"/>
        <pc:sldMkLst>
          <pc:docMk/>
          <pc:sldMk cId="3594730708" sldId="330"/>
        </pc:sldMkLst>
        <pc:spChg chg="mod">
          <ac:chgData name="Long B Nguyen" userId="f59fb8f3-a021-417a-8bc1-65c8d471c621" providerId="ADAL" clId="{AA9102B5-DACA-D841-B260-AEEBF90FC60A}" dt="2020-01-06T15:01:01.638" v="819" actId="2711"/>
          <ac:spMkLst>
            <pc:docMk/>
            <pc:sldMk cId="3594730708" sldId="33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A9102B5-DACA-D841-B260-AEEBF90FC60A}" dt="2020-01-06T02:00:17.493" v="815" actId="255"/>
        <pc:sldMkLst>
          <pc:docMk/>
          <pc:sldMk cId="3870816631" sldId="331"/>
        </pc:sldMkLst>
        <pc:spChg chg="mod">
          <ac:chgData name="Long B Nguyen" userId="f59fb8f3-a021-417a-8bc1-65c8d471c621" providerId="ADAL" clId="{AA9102B5-DACA-D841-B260-AEEBF90FC60A}" dt="2020-01-06T02:00:17.493" v="815" actId="255"/>
          <ac:spMkLst>
            <pc:docMk/>
            <pc:sldMk cId="3870816631" sldId="33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A9102B5-DACA-D841-B260-AEEBF90FC60A}" dt="2020-01-06T17:07:10.515" v="1519" actId="2711"/>
        <pc:sldMkLst>
          <pc:docMk/>
          <pc:sldMk cId="3124353102" sldId="332"/>
        </pc:sldMkLst>
        <pc:spChg chg="mod">
          <ac:chgData name="Long B Nguyen" userId="f59fb8f3-a021-417a-8bc1-65c8d471c621" providerId="ADAL" clId="{AA9102B5-DACA-D841-B260-AEEBF90FC60A}" dt="2020-01-06T17:03:36.721" v="1332" actId="20577"/>
          <ac:spMkLst>
            <pc:docMk/>
            <pc:sldMk cId="3124353102" sldId="332"/>
            <ac:spMk id="2" creationId="{AA3A228F-61D0-D949-A5E7-F83756230BF8}"/>
          </ac:spMkLst>
        </pc:spChg>
        <pc:spChg chg="mod">
          <ac:chgData name="Long B Nguyen" userId="f59fb8f3-a021-417a-8bc1-65c8d471c621" providerId="ADAL" clId="{AA9102B5-DACA-D841-B260-AEEBF90FC60A}" dt="2020-01-06T17:07:10.515" v="1519" actId="2711"/>
          <ac:spMkLst>
            <pc:docMk/>
            <pc:sldMk cId="3124353102" sldId="332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34A2CF11-652E-6345-AC5C-A89FACA07C4E}"/>
    <pc:docChg chg="custSel addSld delSld modSld">
      <pc:chgData name="Long B Nguyen" userId="f59fb8f3-a021-417a-8bc1-65c8d471c621" providerId="ADAL" clId="{34A2CF11-652E-6345-AC5C-A89FACA07C4E}" dt="2020-03-05T10:05:57.927" v="1422" actId="20577"/>
      <pc:docMkLst>
        <pc:docMk/>
      </pc:docMkLst>
      <pc:sldChg chg="del">
        <pc:chgData name="Long B Nguyen" userId="f59fb8f3-a021-417a-8bc1-65c8d471c621" providerId="ADAL" clId="{34A2CF11-652E-6345-AC5C-A89FACA07C4E}" dt="2020-02-25T16:20:06.450" v="1360" actId="2696"/>
        <pc:sldMkLst>
          <pc:docMk/>
          <pc:sldMk cId="623736032" sldId="485"/>
        </pc:sldMkLst>
      </pc:sldChg>
      <pc:sldChg chg="modSp modAnim">
        <pc:chgData name="Long B Nguyen" userId="f59fb8f3-a021-417a-8bc1-65c8d471c621" providerId="ADAL" clId="{34A2CF11-652E-6345-AC5C-A89FACA07C4E}" dt="2020-02-28T13:54:19.243" v="1410" actId="20577"/>
        <pc:sldMkLst>
          <pc:docMk/>
          <pc:sldMk cId="3813527744" sldId="527"/>
        </pc:sldMkLst>
        <pc:spChg chg="mod">
          <ac:chgData name="Long B Nguyen" userId="f59fb8f3-a021-417a-8bc1-65c8d471c621" providerId="ADAL" clId="{34A2CF11-652E-6345-AC5C-A89FACA07C4E}" dt="2020-02-28T13:54:19.243" v="1410" actId="20577"/>
          <ac:spMkLst>
            <pc:docMk/>
            <pc:sldMk cId="3813527744" sldId="527"/>
            <ac:spMk id="17410" creationId="{C9772176-DC13-F64D-AC00-58F2A4791B97}"/>
          </ac:spMkLst>
        </pc:spChg>
      </pc:sldChg>
      <pc:sldChg chg="modSp">
        <pc:chgData name="Long B Nguyen" userId="f59fb8f3-a021-417a-8bc1-65c8d471c621" providerId="ADAL" clId="{34A2CF11-652E-6345-AC5C-A89FACA07C4E}" dt="2020-02-25T15:08:00.858" v="55" actId="255"/>
        <pc:sldMkLst>
          <pc:docMk/>
          <pc:sldMk cId="1445950413" sldId="528"/>
        </pc:sldMkLst>
        <pc:spChg chg="mod">
          <ac:chgData name="Long B Nguyen" userId="f59fb8f3-a021-417a-8bc1-65c8d471c621" providerId="ADAL" clId="{34A2CF11-652E-6345-AC5C-A89FACA07C4E}" dt="2020-02-25T15:08:00.858" v="55" actId="255"/>
          <ac:spMkLst>
            <pc:docMk/>
            <pc:sldMk cId="1445950413" sldId="528"/>
            <ac:spMk id="27651" creationId="{DCF5F58B-FD97-FE43-BD35-9AA575595114}"/>
          </ac:spMkLst>
        </pc:spChg>
      </pc:sldChg>
      <pc:sldChg chg="modSp modAnim">
        <pc:chgData name="Long B Nguyen" userId="f59fb8f3-a021-417a-8bc1-65c8d471c621" providerId="ADAL" clId="{34A2CF11-652E-6345-AC5C-A89FACA07C4E}" dt="2020-02-28T13:56:32.314" v="1412" actId="20577"/>
        <pc:sldMkLst>
          <pc:docMk/>
          <pc:sldMk cId="1720314276" sldId="566"/>
        </pc:sldMkLst>
        <pc:spChg chg="mod">
          <ac:chgData name="Long B Nguyen" userId="f59fb8f3-a021-417a-8bc1-65c8d471c621" providerId="ADAL" clId="{34A2CF11-652E-6345-AC5C-A89FACA07C4E}" dt="2020-02-25T15:07:35.151" v="50" actId="1076"/>
          <ac:spMkLst>
            <pc:docMk/>
            <pc:sldMk cId="1720314276" sldId="566"/>
            <ac:spMk id="25601" creationId="{DE009A6C-99D8-1641-8A8A-B18B81FC62CD}"/>
          </ac:spMkLst>
        </pc:spChg>
        <pc:spChg chg="mod">
          <ac:chgData name="Long B Nguyen" userId="f59fb8f3-a021-417a-8bc1-65c8d471c621" providerId="ADAL" clId="{34A2CF11-652E-6345-AC5C-A89FACA07C4E}" dt="2020-02-28T13:56:32.314" v="1412" actId="20577"/>
          <ac:spMkLst>
            <pc:docMk/>
            <pc:sldMk cId="1720314276" sldId="566"/>
            <ac:spMk id="25602" creationId="{CB052219-FFAE-0F41-8A86-C30BB9EF6F35}"/>
          </ac:spMkLst>
        </pc:spChg>
      </pc:sldChg>
      <pc:sldChg chg="modSp modAnim">
        <pc:chgData name="Long B Nguyen" userId="f59fb8f3-a021-417a-8bc1-65c8d471c621" providerId="ADAL" clId="{34A2CF11-652E-6345-AC5C-A89FACA07C4E}" dt="2020-02-25T15:09:21.882" v="167" actId="20577"/>
        <pc:sldMkLst>
          <pc:docMk/>
          <pc:sldMk cId="198395083" sldId="567"/>
        </pc:sldMkLst>
        <pc:spChg chg="mod">
          <ac:chgData name="Long B Nguyen" userId="f59fb8f3-a021-417a-8bc1-65c8d471c621" providerId="ADAL" clId="{34A2CF11-652E-6345-AC5C-A89FACA07C4E}" dt="2020-02-25T15:04:29.039" v="8" actId="1076"/>
          <ac:spMkLst>
            <pc:docMk/>
            <pc:sldMk cId="198395083" sldId="567"/>
            <ac:spMk id="27649" creationId="{84C172EC-4FFF-674B-98FB-C1FB0C2BD605}"/>
          </ac:spMkLst>
        </pc:spChg>
        <pc:spChg chg="mod">
          <ac:chgData name="Long B Nguyen" userId="f59fb8f3-a021-417a-8bc1-65c8d471c621" providerId="ADAL" clId="{34A2CF11-652E-6345-AC5C-A89FACA07C4E}" dt="2020-02-25T15:09:21.882" v="167" actId="20577"/>
          <ac:spMkLst>
            <pc:docMk/>
            <pc:sldMk cId="198395083" sldId="567"/>
            <ac:spMk id="27650" creationId="{5760563D-95CB-F842-9A06-99DB9A606240}"/>
          </ac:spMkLst>
        </pc:spChg>
      </pc:sldChg>
      <pc:sldChg chg="modSp">
        <pc:chgData name="Long B Nguyen" userId="f59fb8f3-a021-417a-8bc1-65c8d471c621" providerId="ADAL" clId="{34A2CF11-652E-6345-AC5C-A89FACA07C4E}" dt="2020-02-25T15:05:17.624" v="22" actId="1076"/>
        <pc:sldMkLst>
          <pc:docMk/>
          <pc:sldMk cId="1070622160" sldId="568"/>
        </pc:sldMkLst>
        <pc:spChg chg="mod">
          <ac:chgData name="Long B Nguyen" userId="f59fb8f3-a021-417a-8bc1-65c8d471c621" providerId="ADAL" clId="{34A2CF11-652E-6345-AC5C-A89FACA07C4E}" dt="2020-02-25T15:04:56.343" v="16" actId="1076"/>
          <ac:spMkLst>
            <pc:docMk/>
            <pc:sldMk cId="1070622160" sldId="568"/>
            <ac:spMk id="29697" creationId="{FE344302-6250-2241-8F6D-C448D16804F4}"/>
          </ac:spMkLst>
        </pc:spChg>
        <pc:spChg chg="mod">
          <ac:chgData name="Long B Nguyen" userId="f59fb8f3-a021-417a-8bc1-65c8d471c621" providerId="ADAL" clId="{34A2CF11-652E-6345-AC5C-A89FACA07C4E}" dt="2020-02-25T15:05:08.271" v="21" actId="5793"/>
          <ac:spMkLst>
            <pc:docMk/>
            <pc:sldMk cId="1070622160" sldId="568"/>
            <ac:spMk id="29698" creationId="{E66559DC-645B-874B-9A56-EC803A4B4B92}"/>
          </ac:spMkLst>
        </pc:spChg>
        <pc:picChg chg="mod">
          <ac:chgData name="Long B Nguyen" userId="f59fb8f3-a021-417a-8bc1-65c8d471c621" providerId="ADAL" clId="{34A2CF11-652E-6345-AC5C-A89FACA07C4E}" dt="2020-02-25T15:05:17.624" v="22" actId="1076"/>
          <ac:picMkLst>
            <pc:docMk/>
            <pc:sldMk cId="1070622160" sldId="568"/>
            <ac:picMk id="29699" creationId="{090A5754-8CAB-3747-8068-84BA02EDFD26}"/>
          </ac:picMkLst>
        </pc:picChg>
      </pc:sldChg>
      <pc:sldChg chg="modSp modAnim">
        <pc:chgData name="Long B Nguyen" userId="f59fb8f3-a021-417a-8bc1-65c8d471c621" providerId="ADAL" clId="{34A2CF11-652E-6345-AC5C-A89FACA07C4E}" dt="2020-02-25T15:11:25.959" v="181" actId="20577"/>
        <pc:sldMkLst>
          <pc:docMk/>
          <pc:sldMk cId="4001486838" sldId="570"/>
        </pc:sldMkLst>
        <pc:spChg chg="mod">
          <ac:chgData name="Long B Nguyen" userId="f59fb8f3-a021-417a-8bc1-65c8d471c621" providerId="ADAL" clId="{34A2CF11-652E-6345-AC5C-A89FACA07C4E}" dt="2020-02-25T15:10:37.671" v="176" actId="1076"/>
          <ac:spMkLst>
            <pc:docMk/>
            <pc:sldMk cId="4001486838" sldId="570"/>
            <ac:spMk id="39937" creationId="{7CD89787-5856-7640-A8D5-FF2B48692349}"/>
          </ac:spMkLst>
        </pc:spChg>
        <pc:spChg chg="mod">
          <ac:chgData name="Long B Nguyen" userId="f59fb8f3-a021-417a-8bc1-65c8d471c621" providerId="ADAL" clId="{34A2CF11-652E-6345-AC5C-A89FACA07C4E}" dt="2020-02-25T15:11:25.959" v="181" actId="20577"/>
          <ac:spMkLst>
            <pc:docMk/>
            <pc:sldMk cId="4001486838" sldId="570"/>
            <ac:spMk id="39938" creationId="{6D60C863-7ABD-3143-ABF5-601EEB054571}"/>
          </ac:spMkLst>
        </pc:spChg>
      </pc:sldChg>
      <pc:sldChg chg="modSp">
        <pc:chgData name="Long B Nguyen" userId="f59fb8f3-a021-417a-8bc1-65c8d471c621" providerId="ADAL" clId="{34A2CF11-652E-6345-AC5C-A89FACA07C4E}" dt="2020-02-25T15:05:41.826" v="30" actId="5793"/>
        <pc:sldMkLst>
          <pc:docMk/>
          <pc:sldMk cId="2901569448" sldId="571"/>
        </pc:sldMkLst>
        <pc:spChg chg="mod">
          <ac:chgData name="Long B Nguyen" userId="f59fb8f3-a021-417a-8bc1-65c8d471c621" providerId="ADAL" clId="{34A2CF11-652E-6345-AC5C-A89FACA07C4E}" dt="2020-02-25T15:05:31.134" v="26" actId="1076"/>
          <ac:spMkLst>
            <pc:docMk/>
            <pc:sldMk cId="2901569448" sldId="571"/>
            <ac:spMk id="31745" creationId="{C5308C83-3686-0243-B14A-C98C71EB681A}"/>
          </ac:spMkLst>
        </pc:spChg>
        <pc:spChg chg="mod">
          <ac:chgData name="Long B Nguyen" userId="f59fb8f3-a021-417a-8bc1-65c8d471c621" providerId="ADAL" clId="{34A2CF11-652E-6345-AC5C-A89FACA07C4E}" dt="2020-02-25T15:05:41.826" v="30" actId="5793"/>
          <ac:spMkLst>
            <pc:docMk/>
            <pc:sldMk cId="2901569448" sldId="571"/>
            <ac:spMk id="31746" creationId="{CA1C5CB3-5B3D-4641-9849-F15DD036946A}"/>
          </ac:spMkLst>
        </pc:spChg>
      </pc:sldChg>
      <pc:sldChg chg="modSp">
        <pc:chgData name="Long B Nguyen" userId="f59fb8f3-a021-417a-8bc1-65c8d471c621" providerId="ADAL" clId="{34A2CF11-652E-6345-AC5C-A89FACA07C4E}" dt="2020-02-25T15:10:25.707" v="172" actId="14100"/>
        <pc:sldMkLst>
          <pc:docMk/>
          <pc:sldMk cId="2135159274" sldId="573"/>
        </pc:sldMkLst>
        <pc:spChg chg="mod">
          <ac:chgData name="Long B Nguyen" userId="f59fb8f3-a021-417a-8bc1-65c8d471c621" providerId="ADAL" clId="{34A2CF11-652E-6345-AC5C-A89FACA07C4E}" dt="2020-02-25T15:10:25.707" v="172" actId="14100"/>
          <ac:spMkLst>
            <pc:docMk/>
            <pc:sldMk cId="2135159274" sldId="573"/>
            <ac:spMk id="37890" creationId="{D5A7A0E7-48AA-5144-A3FE-3363DFC01CF5}"/>
          </ac:spMkLst>
        </pc:spChg>
      </pc:sldChg>
      <pc:sldChg chg="modSp">
        <pc:chgData name="Long B Nguyen" userId="f59fb8f3-a021-417a-8bc1-65c8d471c621" providerId="ADAL" clId="{34A2CF11-652E-6345-AC5C-A89FACA07C4E}" dt="2020-02-25T15:15:06.511" v="228" actId="1076"/>
        <pc:sldMkLst>
          <pc:docMk/>
          <pc:sldMk cId="3391101355" sldId="575"/>
        </pc:sldMkLst>
        <pc:spChg chg="mod">
          <ac:chgData name="Long B Nguyen" userId="f59fb8f3-a021-417a-8bc1-65c8d471c621" providerId="ADAL" clId="{34A2CF11-652E-6345-AC5C-A89FACA07C4E}" dt="2020-02-25T15:15:00.887" v="226" actId="5793"/>
          <ac:spMkLst>
            <pc:docMk/>
            <pc:sldMk cId="3391101355" sldId="575"/>
            <ac:spMk id="27651" creationId="{47FD0DF8-5133-F34E-AB80-6AF0E271D1FF}"/>
          </ac:spMkLst>
        </pc:spChg>
        <pc:spChg chg="mod">
          <ac:chgData name="Long B Nguyen" userId="f59fb8f3-a021-417a-8bc1-65c8d471c621" providerId="ADAL" clId="{34A2CF11-652E-6345-AC5C-A89FACA07C4E}" dt="2020-02-25T15:15:06.511" v="228" actId="1076"/>
          <ac:spMkLst>
            <pc:docMk/>
            <pc:sldMk cId="3391101355" sldId="575"/>
            <ac:spMk id="59393" creationId="{0845453A-A29A-9A42-9905-72E41E15DA8F}"/>
          </ac:spMkLst>
        </pc:spChg>
      </pc:sldChg>
      <pc:sldChg chg="modSp">
        <pc:chgData name="Long B Nguyen" userId="f59fb8f3-a021-417a-8bc1-65c8d471c621" providerId="ADAL" clId="{34A2CF11-652E-6345-AC5C-A89FACA07C4E}" dt="2020-02-25T15:13:13.689" v="198" actId="5793"/>
        <pc:sldMkLst>
          <pc:docMk/>
          <pc:sldMk cId="3275116272" sldId="576"/>
        </pc:sldMkLst>
        <pc:spChg chg="mod">
          <ac:chgData name="Long B Nguyen" userId="f59fb8f3-a021-417a-8bc1-65c8d471c621" providerId="ADAL" clId="{34A2CF11-652E-6345-AC5C-A89FACA07C4E}" dt="2020-02-25T15:13:13.689" v="198" actId="5793"/>
          <ac:spMkLst>
            <pc:docMk/>
            <pc:sldMk cId="3275116272" sldId="576"/>
            <ac:spMk id="54274" creationId="{6A77A454-E9F7-204D-9394-2BA466B041AA}"/>
          </ac:spMkLst>
        </pc:spChg>
        <pc:spChg chg="mod">
          <ac:chgData name="Long B Nguyen" userId="f59fb8f3-a021-417a-8bc1-65c8d471c621" providerId="ADAL" clId="{34A2CF11-652E-6345-AC5C-A89FACA07C4E}" dt="2020-02-25T15:13:00.991" v="192" actId="1076"/>
          <ac:spMkLst>
            <pc:docMk/>
            <pc:sldMk cId="3275116272" sldId="576"/>
            <ac:spMk id="55297" creationId="{D1309B3C-E6F6-2741-82EB-369B5DBEE833}"/>
          </ac:spMkLst>
        </pc:spChg>
      </pc:sldChg>
      <pc:sldChg chg="modSp modAnim">
        <pc:chgData name="Long B Nguyen" userId="f59fb8f3-a021-417a-8bc1-65c8d471c621" providerId="ADAL" clId="{34A2CF11-652E-6345-AC5C-A89FACA07C4E}" dt="2020-02-25T15:06:05.921" v="39" actId="20577"/>
        <pc:sldMkLst>
          <pc:docMk/>
          <pc:sldMk cId="1727266702" sldId="578"/>
        </pc:sldMkLst>
        <pc:spChg chg="mod">
          <ac:chgData name="Long B Nguyen" userId="f59fb8f3-a021-417a-8bc1-65c8d471c621" providerId="ADAL" clId="{34A2CF11-652E-6345-AC5C-A89FACA07C4E}" dt="2020-02-25T15:05:51.316" v="32" actId="1076"/>
          <ac:spMkLst>
            <pc:docMk/>
            <pc:sldMk cId="1727266702" sldId="578"/>
            <ac:spMk id="33793" creationId="{3553DE6C-30A9-C943-BBC0-80F5551E5745}"/>
          </ac:spMkLst>
        </pc:spChg>
        <pc:spChg chg="mod">
          <ac:chgData name="Long B Nguyen" userId="f59fb8f3-a021-417a-8bc1-65c8d471c621" providerId="ADAL" clId="{34A2CF11-652E-6345-AC5C-A89FACA07C4E}" dt="2020-02-25T15:06:05.921" v="39" actId="20577"/>
          <ac:spMkLst>
            <pc:docMk/>
            <pc:sldMk cId="1727266702" sldId="578"/>
            <ac:spMk id="33794" creationId="{1B9931B8-23E4-C546-8529-25A8A3CB57FD}"/>
          </ac:spMkLst>
        </pc:spChg>
      </pc:sldChg>
      <pc:sldChg chg="modSp">
        <pc:chgData name="Long B Nguyen" userId="f59fb8f3-a021-417a-8bc1-65c8d471c621" providerId="ADAL" clId="{34A2CF11-652E-6345-AC5C-A89FACA07C4E}" dt="2020-02-25T15:10:09.921" v="168" actId="2711"/>
        <pc:sldMkLst>
          <pc:docMk/>
          <pc:sldMk cId="665490485" sldId="579"/>
        </pc:sldMkLst>
        <pc:spChg chg="mod">
          <ac:chgData name="Long B Nguyen" userId="f59fb8f3-a021-417a-8bc1-65c8d471c621" providerId="ADAL" clId="{34A2CF11-652E-6345-AC5C-A89FACA07C4E}" dt="2020-02-25T15:06:19.876" v="43" actId="1076"/>
          <ac:spMkLst>
            <pc:docMk/>
            <pc:sldMk cId="665490485" sldId="579"/>
            <ac:spMk id="35841" creationId="{10C91E1B-6F62-5440-A8B3-71AEF2909C3E}"/>
          </ac:spMkLst>
        </pc:spChg>
        <pc:spChg chg="mod">
          <ac:chgData name="Long B Nguyen" userId="f59fb8f3-a021-417a-8bc1-65c8d471c621" providerId="ADAL" clId="{34A2CF11-652E-6345-AC5C-A89FACA07C4E}" dt="2020-02-25T15:10:09.921" v="168" actId="2711"/>
          <ac:spMkLst>
            <pc:docMk/>
            <pc:sldMk cId="665490485" sldId="579"/>
            <ac:spMk id="35842" creationId="{C6DC7E6C-DF38-9748-B0D1-7D7B63795E45}"/>
          </ac:spMkLst>
        </pc:spChg>
      </pc:sldChg>
      <pc:sldChg chg="addSp delSp modSp modAnim">
        <pc:chgData name="Long B Nguyen" userId="f59fb8f3-a021-417a-8bc1-65c8d471c621" providerId="ADAL" clId="{34A2CF11-652E-6345-AC5C-A89FACA07C4E}" dt="2020-02-28T14:46:23.469" v="1418" actId="113"/>
        <pc:sldMkLst>
          <pc:docMk/>
          <pc:sldMk cId="1237537268" sldId="583"/>
        </pc:sldMkLst>
        <pc:spChg chg="add del mod">
          <ac:chgData name="Long B Nguyen" userId="f59fb8f3-a021-417a-8bc1-65c8d471c621" providerId="ADAL" clId="{34A2CF11-652E-6345-AC5C-A89FACA07C4E}" dt="2020-02-25T15:14:51.352" v="222"/>
          <ac:spMkLst>
            <pc:docMk/>
            <pc:sldMk cId="1237537268" sldId="583"/>
            <ac:spMk id="2" creationId="{ED646CD3-F452-494F-9C6B-294938DD2A28}"/>
          </ac:spMkLst>
        </pc:spChg>
        <pc:spChg chg="mod">
          <ac:chgData name="Long B Nguyen" userId="f59fb8f3-a021-417a-8bc1-65c8d471c621" providerId="ADAL" clId="{34A2CF11-652E-6345-AC5C-A89FACA07C4E}" dt="2020-02-28T14:46:23.469" v="1418" actId="113"/>
          <ac:spMkLst>
            <pc:docMk/>
            <pc:sldMk cId="1237537268" sldId="583"/>
            <ac:spMk id="56322" creationId="{C6A7743F-88FF-7C47-8B09-99222CD5E28E}"/>
          </ac:spMkLst>
        </pc:spChg>
        <pc:spChg chg="mod">
          <ac:chgData name="Long B Nguyen" userId="f59fb8f3-a021-417a-8bc1-65c8d471c621" providerId="ADAL" clId="{34A2CF11-652E-6345-AC5C-A89FACA07C4E}" dt="2020-02-25T15:14:05.982" v="209" actId="1076"/>
          <ac:spMkLst>
            <pc:docMk/>
            <pc:sldMk cId="1237537268" sldId="583"/>
            <ac:spMk id="57345" creationId="{CDA4A9B2-8639-C840-B975-2791E963EF68}"/>
          </ac:spMkLst>
        </pc:spChg>
      </pc:sldChg>
      <pc:sldChg chg="modSp">
        <pc:chgData name="Long B Nguyen" userId="f59fb8f3-a021-417a-8bc1-65c8d471c621" providerId="ADAL" clId="{34A2CF11-652E-6345-AC5C-A89FACA07C4E}" dt="2020-02-25T15:15:56.112" v="245" actId="20577"/>
        <pc:sldMkLst>
          <pc:docMk/>
          <pc:sldMk cId="4256317276" sldId="584"/>
        </pc:sldMkLst>
        <pc:spChg chg="mod">
          <ac:chgData name="Long B Nguyen" userId="f59fb8f3-a021-417a-8bc1-65c8d471c621" providerId="ADAL" clId="{34A2CF11-652E-6345-AC5C-A89FACA07C4E}" dt="2020-02-25T15:15:56.112" v="245" actId="20577"/>
          <ac:spMkLst>
            <pc:docMk/>
            <pc:sldMk cId="4256317276" sldId="584"/>
            <ac:spMk id="62466" creationId="{000A13C9-560A-5C49-962A-A1D927D320E7}"/>
          </ac:spMkLst>
        </pc:spChg>
        <pc:spChg chg="mod">
          <ac:chgData name="Long B Nguyen" userId="f59fb8f3-a021-417a-8bc1-65c8d471c621" providerId="ADAL" clId="{34A2CF11-652E-6345-AC5C-A89FACA07C4E}" dt="2020-02-25T15:15:43.613" v="238" actId="1076"/>
          <ac:spMkLst>
            <pc:docMk/>
            <pc:sldMk cId="4256317276" sldId="584"/>
            <ac:spMk id="63489" creationId="{06AE9859-A2B0-6240-B232-7259A57B6F5E}"/>
          </ac:spMkLst>
        </pc:spChg>
      </pc:sldChg>
      <pc:sldChg chg="modSp modAnim">
        <pc:chgData name="Long B Nguyen" userId="f59fb8f3-a021-417a-8bc1-65c8d471c621" providerId="ADAL" clId="{34A2CF11-652E-6345-AC5C-A89FACA07C4E}" dt="2020-02-25T15:23:21.337" v="341" actId="255"/>
        <pc:sldMkLst>
          <pc:docMk/>
          <pc:sldMk cId="3977893820" sldId="585"/>
        </pc:sldMkLst>
        <pc:spChg chg="mod">
          <ac:chgData name="Long B Nguyen" userId="f59fb8f3-a021-417a-8bc1-65c8d471c621" providerId="ADAL" clId="{34A2CF11-652E-6345-AC5C-A89FACA07C4E}" dt="2020-02-25T15:23:21.337" v="341" actId="255"/>
          <ac:spMkLst>
            <pc:docMk/>
            <pc:sldMk cId="3977893820" sldId="585"/>
            <ac:spMk id="64514" creationId="{7788F03B-8D64-E645-BC3F-DBD76C93C456}"/>
          </ac:spMkLst>
        </pc:spChg>
        <pc:spChg chg="mod">
          <ac:chgData name="Long B Nguyen" userId="f59fb8f3-a021-417a-8bc1-65c8d471c621" providerId="ADAL" clId="{34A2CF11-652E-6345-AC5C-A89FACA07C4E}" dt="2020-02-25T15:16:10.848" v="249" actId="1076"/>
          <ac:spMkLst>
            <pc:docMk/>
            <pc:sldMk cId="3977893820" sldId="585"/>
            <ac:spMk id="65537" creationId="{86430671-77D5-6E4C-94A5-D61EB184D3ED}"/>
          </ac:spMkLst>
        </pc:spChg>
      </pc:sldChg>
      <pc:sldChg chg="modSp modAnim">
        <pc:chgData name="Long B Nguyen" userId="f59fb8f3-a021-417a-8bc1-65c8d471c621" providerId="ADAL" clId="{34A2CF11-652E-6345-AC5C-A89FACA07C4E}" dt="2020-02-25T15:47:51.312" v="428" actId="20577"/>
        <pc:sldMkLst>
          <pc:docMk/>
          <pc:sldMk cId="1319289224" sldId="586"/>
        </pc:sldMkLst>
        <pc:spChg chg="mod">
          <ac:chgData name="Long B Nguyen" userId="f59fb8f3-a021-417a-8bc1-65c8d471c621" providerId="ADAL" clId="{34A2CF11-652E-6345-AC5C-A89FACA07C4E}" dt="2020-02-25T15:47:51.312" v="428" actId="20577"/>
          <ac:spMkLst>
            <pc:docMk/>
            <pc:sldMk cId="1319289224" sldId="586"/>
            <ac:spMk id="66562" creationId="{6FAB6F92-236E-CB4C-AAB0-F158777360DD}"/>
          </ac:spMkLst>
        </pc:spChg>
        <pc:spChg chg="mod">
          <ac:chgData name="Long B Nguyen" userId="f59fb8f3-a021-417a-8bc1-65c8d471c621" providerId="ADAL" clId="{34A2CF11-652E-6345-AC5C-A89FACA07C4E}" dt="2020-02-25T15:46:37.078" v="420" actId="1076"/>
          <ac:spMkLst>
            <pc:docMk/>
            <pc:sldMk cId="1319289224" sldId="586"/>
            <ac:spMk id="67585" creationId="{6089FBFB-967C-FD45-992B-EB81E5CF2976}"/>
          </ac:spMkLst>
        </pc:spChg>
      </pc:sldChg>
      <pc:sldChg chg="modSp">
        <pc:chgData name="Long B Nguyen" userId="f59fb8f3-a021-417a-8bc1-65c8d471c621" providerId="ADAL" clId="{34A2CF11-652E-6345-AC5C-A89FACA07C4E}" dt="2020-02-28T14:52:08.779" v="1420" actId="113"/>
        <pc:sldMkLst>
          <pc:docMk/>
          <pc:sldMk cId="2894020677" sldId="587"/>
        </pc:sldMkLst>
        <pc:spChg chg="mod">
          <ac:chgData name="Long B Nguyen" userId="f59fb8f3-a021-417a-8bc1-65c8d471c621" providerId="ADAL" clId="{34A2CF11-652E-6345-AC5C-A89FACA07C4E}" dt="2020-02-28T14:52:08.779" v="1420" actId="113"/>
          <ac:spMkLst>
            <pc:docMk/>
            <pc:sldMk cId="2894020677" sldId="587"/>
            <ac:spMk id="68610" creationId="{A4345070-62DC-4946-AD43-299FA9B490E0}"/>
          </ac:spMkLst>
        </pc:spChg>
        <pc:spChg chg="mod">
          <ac:chgData name="Long B Nguyen" userId="f59fb8f3-a021-417a-8bc1-65c8d471c621" providerId="ADAL" clId="{34A2CF11-652E-6345-AC5C-A89FACA07C4E}" dt="2020-02-25T15:48:01.085" v="430" actId="1076"/>
          <ac:spMkLst>
            <pc:docMk/>
            <pc:sldMk cId="2894020677" sldId="587"/>
            <ac:spMk id="69633" creationId="{8C113226-FF22-D946-A8D9-BF2B6BAC62D2}"/>
          </ac:spMkLst>
        </pc:spChg>
      </pc:sldChg>
      <pc:sldChg chg="modSp">
        <pc:chgData name="Long B Nguyen" userId="f59fb8f3-a021-417a-8bc1-65c8d471c621" providerId="ADAL" clId="{34A2CF11-652E-6345-AC5C-A89FACA07C4E}" dt="2020-02-25T15:15:28.597" v="236" actId="5793"/>
        <pc:sldMkLst>
          <pc:docMk/>
          <pc:sldMk cId="3609960584" sldId="588"/>
        </pc:sldMkLst>
        <pc:spChg chg="mod">
          <ac:chgData name="Long B Nguyen" userId="f59fb8f3-a021-417a-8bc1-65c8d471c621" providerId="ADAL" clId="{34A2CF11-652E-6345-AC5C-A89FACA07C4E}" dt="2020-02-25T15:15:28.597" v="236" actId="5793"/>
          <ac:spMkLst>
            <pc:docMk/>
            <pc:sldMk cId="3609960584" sldId="588"/>
            <ac:spMk id="27651" creationId="{D2E8AD57-ED30-A247-A629-D196B221ADDD}"/>
          </ac:spMkLst>
        </pc:spChg>
        <pc:spChg chg="mod">
          <ac:chgData name="Long B Nguyen" userId="f59fb8f3-a021-417a-8bc1-65c8d471c621" providerId="ADAL" clId="{34A2CF11-652E-6345-AC5C-A89FACA07C4E}" dt="2020-02-25T15:15:15.892" v="230" actId="1076"/>
          <ac:spMkLst>
            <pc:docMk/>
            <pc:sldMk cId="3609960584" sldId="588"/>
            <ac:spMk id="61441" creationId="{5D868FC1-4364-924A-9574-ECC30E407753}"/>
          </ac:spMkLst>
        </pc:spChg>
      </pc:sldChg>
      <pc:sldChg chg="modSp">
        <pc:chgData name="Long B Nguyen" userId="f59fb8f3-a021-417a-8bc1-65c8d471c621" providerId="ADAL" clId="{34A2CF11-652E-6345-AC5C-A89FACA07C4E}" dt="2020-02-25T15:49:00.714" v="453" actId="20577"/>
        <pc:sldMkLst>
          <pc:docMk/>
          <pc:sldMk cId="2527578196" sldId="589"/>
        </pc:sldMkLst>
        <pc:spChg chg="mod">
          <ac:chgData name="Long B Nguyen" userId="f59fb8f3-a021-417a-8bc1-65c8d471c621" providerId="ADAL" clId="{34A2CF11-652E-6345-AC5C-A89FACA07C4E}" dt="2020-02-25T15:49:00.714" v="453" actId="20577"/>
          <ac:spMkLst>
            <pc:docMk/>
            <pc:sldMk cId="2527578196" sldId="589"/>
            <ac:spMk id="75777" creationId="{188EB92C-DDEE-294E-96AE-5B2F5541A13E}"/>
          </ac:spMkLst>
        </pc:spChg>
        <pc:spChg chg="mod">
          <ac:chgData name="Long B Nguyen" userId="f59fb8f3-a021-417a-8bc1-65c8d471c621" providerId="ADAL" clId="{34A2CF11-652E-6345-AC5C-A89FACA07C4E}" dt="2020-02-25T15:48:49.697" v="436" actId="14100"/>
          <ac:spMkLst>
            <pc:docMk/>
            <pc:sldMk cId="2527578196" sldId="589"/>
            <ac:spMk id="75778" creationId="{23AB5E3C-D5D9-064C-9574-DFF97AF265D0}"/>
          </ac:spMkLst>
        </pc:spChg>
      </pc:sldChg>
      <pc:sldChg chg="modSp">
        <pc:chgData name="Long B Nguyen" userId="f59fb8f3-a021-417a-8bc1-65c8d471c621" providerId="ADAL" clId="{34A2CF11-652E-6345-AC5C-A89FACA07C4E}" dt="2020-02-25T15:49:55.314" v="492" actId="1076"/>
        <pc:sldMkLst>
          <pc:docMk/>
          <pc:sldMk cId="3609937493" sldId="590"/>
        </pc:sldMkLst>
        <pc:spChg chg="mod">
          <ac:chgData name="Long B Nguyen" userId="f59fb8f3-a021-417a-8bc1-65c8d471c621" providerId="ADAL" clId="{34A2CF11-652E-6345-AC5C-A89FACA07C4E}" dt="2020-02-25T15:49:55.314" v="492" actId="1076"/>
          <ac:spMkLst>
            <pc:docMk/>
            <pc:sldMk cId="3609937493" sldId="590"/>
            <ac:spMk id="79873" creationId="{E8B36DA1-FD32-914E-8D09-91D267F39A7A}"/>
          </ac:spMkLst>
        </pc:spChg>
        <pc:spChg chg="mod">
          <ac:chgData name="Long B Nguyen" userId="f59fb8f3-a021-417a-8bc1-65c8d471c621" providerId="ADAL" clId="{34A2CF11-652E-6345-AC5C-A89FACA07C4E}" dt="2020-02-25T15:49:50.463" v="490" actId="14100"/>
          <ac:spMkLst>
            <pc:docMk/>
            <pc:sldMk cId="3609937493" sldId="590"/>
            <ac:spMk id="79874" creationId="{C365A828-14EF-694A-9BBF-E18CC423E31B}"/>
          </ac:spMkLst>
        </pc:spChg>
        <pc:picChg chg="mod">
          <ac:chgData name="Long B Nguyen" userId="f59fb8f3-a021-417a-8bc1-65c8d471c621" providerId="ADAL" clId="{34A2CF11-652E-6345-AC5C-A89FACA07C4E}" dt="2020-02-25T15:49:43.277" v="488" actId="14100"/>
          <ac:picMkLst>
            <pc:docMk/>
            <pc:sldMk cId="3609937493" sldId="590"/>
            <ac:picMk id="79875" creationId="{CE627FFA-2BD4-3244-9CFB-E9A8530A32E1}"/>
          </ac:picMkLst>
        </pc:picChg>
      </pc:sldChg>
      <pc:sldChg chg="modSp">
        <pc:chgData name="Long B Nguyen" userId="f59fb8f3-a021-417a-8bc1-65c8d471c621" providerId="ADAL" clId="{34A2CF11-652E-6345-AC5C-A89FACA07C4E}" dt="2020-02-25T15:49:31.728" v="486" actId="1036"/>
        <pc:sldMkLst>
          <pc:docMk/>
          <pc:sldMk cId="4266553646" sldId="591"/>
        </pc:sldMkLst>
        <pc:spChg chg="mod">
          <ac:chgData name="Long B Nguyen" userId="f59fb8f3-a021-417a-8bc1-65c8d471c621" providerId="ADAL" clId="{34A2CF11-652E-6345-AC5C-A89FACA07C4E}" dt="2020-02-25T15:49:31.728" v="486" actId="1036"/>
          <ac:spMkLst>
            <pc:docMk/>
            <pc:sldMk cId="4266553646" sldId="591"/>
            <ac:spMk id="77825" creationId="{21CC4A42-EA8F-BF47-ADD5-B721E414F5F2}"/>
          </ac:spMkLst>
        </pc:spChg>
        <pc:spChg chg="mod">
          <ac:chgData name="Long B Nguyen" userId="f59fb8f3-a021-417a-8bc1-65c8d471c621" providerId="ADAL" clId="{34A2CF11-652E-6345-AC5C-A89FACA07C4E}" dt="2020-02-25T15:49:20.882" v="474" actId="14100"/>
          <ac:spMkLst>
            <pc:docMk/>
            <pc:sldMk cId="4266553646" sldId="591"/>
            <ac:spMk id="77826" creationId="{07CDE7D8-6D62-BA4B-8A6C-4F0744144459}"/>
          </ac:spMkLst>
        </pc:spChg>
      </pc:sldChg>
      <pc:sldChg chg="delSp modSp del">
        <pc:chgData name="Long B Nguyen" userId="f59fb8f3-a021-417a-8bc1-65c8d471c621" providerId="ADAL" clId="{34A2CF11-652E-6345-AC5C-A89FACA07C4E}" dt="2020-02-28T14:52:21.453" v="1421" actId="2696"/>
        <pc:sldMkLst>
          <pc:docMk/>
          <pc:sldMk cId="4126212206" sldId="592"/>
        </pc:sldMkLst>
        <pc:spChg chg="mod">
          <ac:chgData name="Long B Nguyen" userId="f59fb8f3-a021-417a-8bc1-65c8d471c621" providerId="ADAL" clId="{34A2CF11-652E-6345-AC5C-A89FACA07C4E}" dt="2020-02-25T15:50:54.514" v="505" actId="1076"/>
          <ac:spMkLst>
            <pc:docMk/>
            <pc:sldMk cId="4126212206" sldId="592"/>
            <ac:spMk id="84993" creationId="{C169A412-E2F9-004D-A0EF-86F1C409823C}"/>
          </ac:spMkLst>
        </pc:spChg>
        <pc:spChg chg="mod">
          <ac:chgData name="Long B Nguyen" userId="f59fb8f3-a021-417a-8bc1-65c8d471c621" providerId="ADAL" clId="{34A2CF11-652E-6345-AC5C-A89FACA07C4E}" dt="2020-02-25T15:54:31.469" v="526" actId="113"/>
          <ac:spMkLst>
            <pc:docMk/>
            <pc:sldMk cId="4126212206" sldId="592"/>
            <ac:spMk id="84994" creationId="{6971D443-43C5-2E43-8019-712D595D62F2}"/>
          </ac:spMkLst>
        </pc:spChg>
        <pc:picChg chg="del mod">
          <ac:chgData name="Long B Nguyen" userId="f59fb8f3-a021-417a-8bc1-65c8d471c621" providerId="ADAL" clId="{34A2CF11-652E-6345-AC5C-A89FACA07C4E}" dt="2020-02-25T15:53:53.262" v="513" actId="478"/>
          <ac:picMkLst>
            <pc:docMk/>
            <pc:sldMk cId="4126212206" sldId="592"/>
            <ac:picMk id="84995" creationId="{D74B79FF-3957-A841-989F-1A7CCA0A7940}"/>
          </ac:picMkLst>
        </pc:picChg>
      </pc:sldChg>
      <pc:sldChg chg="del">
        <pc:chgData name="Long B Nguyen" userId="f59fb8f3-a021-417a-8bc1-65c8d471c621" providerId="ADAL" clId="{34A2CF11-652E-6345-AC5C-A89FACA07C4E}" dt="2020-02-25T15:53:20.954" v="511" actId="2696"/>
        <pc:sldMkLst>
          <pc:docMk/>
          <pc:sldMk cId="2279088232" sldId="595"/>
        </pc:sldMkLst>
      </pc:sldChg>
      <pc:sldChg chg="del">
        <pc:chgData name="Long B Nguyen" userId="f59fb8f3-a021-417a-8bc1-65c8d471c621" providerId="ADAL" clId="{34A2CF11-652E-6345-AC5C-A89FACA07C4E}" dt="2020-02-25T15:53:19.581" v="510" actId="2696"/>
        <pc:sldMkLst>
          <pc:docMk/>
          <pc:sldMk cId="1584709501" sldId="596"/>
        </pc:sldMkLst>
      </pc:sldChg>
      <pc:sldChg chg="modSp del modAnim">
        <pc:chgData name="Long B Nguyen" userId="f59fb8f3-a021-417a-8bc1-65c8d471c621" providerId="ADAL" clId="{34A2CF11-652E-6345-AC5C-A89FACA07C4E}" dt="2020-02-25T15:12:52.196" v="190" actId="2696"/>
        <pc:sldMkLst>
          <pc:docMk/>
          <pc:sldMk cId="3065633131" sldId="604"/>
        </pc:sldMkLst>
        <pc:spChg chg="mod">
          <ac:chgData name="Long B Nguyen" userId="f59fb8f3-a021-417a-8bc1-65c8d471c621" providerId="ADAL" clId="{34A2CF11-652E-6345-AC5C-A89FACA07C4E}" dt="2020-02-25T15:12:43.957" v="189" actId="20577"/>
          <ac:spMkLst>
            <pc:docMk/>
            <pc:sldMk cId="3065633131" sldId="604"/>
            <ac:spMk id="50178" creationId="{14937878-A5BD-0443-8F34-B0A863A78864}"/>
          </ac:spMkLst>
        </pc:spChg>
        <pc:spChg chg="mod">
          <ac:chgData name="Long B Nguyen" userId="f59fb8f3-a021-417a-8bc1-65c8d471c621" providerId="ADAL" clId="{34A2CF11-652E-6345-AC5C-A89FACA07C4E}" dt="2020-02-25T15:12:31.849" v="183" actId="1076"/>
          <ac:spMkLst>
            <pc:docMk/>
            <pc:sldMk cId="3065633131" sldId="604"/>
            <ac:spMk id="51201" creationId="{197E898E-0251-DF4C-8E64-7B1D3BF0CA82}"/>
          </ac:spMkLst>
        </pc:spChg>
      </pc:sldChg>
      <pc:sldChg chg="modSp del">
        <pc:chgData name="Long B Nguyen" userId="f59fb8f3-a021-417a-8bc1-65c8d471c621" providerId="ADAL" clId="{34A2CF11-652E-6345-AC5C-A89FACA07C4E}" dt="2020-02-25T15:13:53.707" v="206" actId="2696"/>
        <pc:sldMkLst>
          <pc:docMk/>
          <pc:sldMk cId="2263416976" sldId="605"/>
        </pc:sldMkLst>
        <pc:spChg chg="mod">
          <ac:chgData name="Long B Nguyen" userId="f59fb8f3-a021-417a-8bc1-65c8d471c621" providerId="ADAL" clId="{34A2CF11-652E-6345-AC5C-A89FACA07C4E}" dt="2020-02-25T15:13:34.457" v="205" actId="5793"/>
          <ac:spMkLst>
            <pc:docMk/>
            <pc:sldMk cId="2263416976" sldId="605"/>
            <ac:spMk id="27651" creationId="{8414F638-A0BF-1B4A-9444-E7D185E09B3C}"/>
          </ac:spMkLst>
        </pc:spChg>
        <pc:spChg chg="mod">
          <ac:chgData name="Long B Nguyen" userId="f59fb8f3-a021-417a-8bc1-65c8d471c621" providerId="ADAL" clId="{34A2CF11-652E-6345-AC5C-A89FACA07C4E}" dt="2020-02-25T15:13:32.062" v="204" actId="1076"/>
          <ac:spMkLst>
            <pc:docMk/>
            <pc:sldMk cId="2263416976" sldId="605"/>
            <ac:spMk id="53249" creationId="{E45DFD43-86E0-7C46-B672-4F88F0E2A548}"/>
          </ac:spMkLst>
        </pc:spChg>
      </pc:sldChg>
      <pc:sldChg chg="modSp">
        <pc:chgData name="Long B Nguyen" userId="f59fb8f3-a021-417a-8bc1-65c8d471c621" providerId="ADAL" clId="{34A2CF11-652E-6345-AC5C-A89FACA07C4E}" dt="2020-02-25T16:21:01.033" v="1409"/>
        <pc:sldMkLst>
          <pc:docMk/>
          <pc:sldMk cId="2319263073" sldId="610"/>
        </pc:sldMkLst>
        <pc:spChg chg="mod">
          <ac:chgData name="Long B Nguyen" userId="f59fb8f3-a021-417a-8bc1-65c8d471c621" providerId="ADAL" clId="{34A2CF11-652E-6345-AC5C-A89FACA07C4E}" dt="2020-02-25T16:21:01.033" v="1409"/>
          <ac:spMkLst>
            <pc:docMk/>
            <pc:sldMk cId="2319263073" sldId="610"/>
            <ac:spMk id="92162" creationId="{DFA6F312-AB30-8341-AC59-361BA5365D65}"/>
          </ac:spMkLst>
        </pc:spChg>
      </pc:sldChg>
      <pc:sldChg chg="modSp add modAnim">
        <pc:chgData name="Long B Nguyen" userId="f59fb8f3-a021-417a-8bc1-65c8d471c621" providerId="ADAL" clId="{34A2CF11-652E-6345-AC5C-A89FACA07C4E}" dt="2020-02-25T15:18:40.361" v="298" actId="20577"/>
        <pc:sldMkLst>
          <pc:docMk/>
          <pc:sldMk cId="1558241323" sldId="613"/>
        </pc:sldMkLst>
        <pc:spChg chg="mod">
          <ac:chgData name="Long B Nguyen" userId="f59fb8f3-a021-417a-8bc1-65c8d471c621" providerId="ADAL" clId="{34A2CF11-652E-6345-AC5C-A89FACA07C4E}" dt="2020-02-25T15:18:19.998" v="281" actId="20577"/>
          <ac:spMkLst>
            <pc:docMk/>
            <pc:sldMk cId="1558241323" sldId="613"/>
            <ac:spMk id="64514" creationId="{7788F03B-8D64-E645-BC3F-DBD76C93C456}"/>
          </ac:spMkLst>
        </pc:spChg>
        <pc:spChg chg="mod">
          <ac:chgData name="Long B Nguyen" userId="f59fb8f3-a021-417a-8bc1-65c8d471c621" providerId="ADAL" clId="{34A2CF11-652E-6345-AC5C-A89FACA07C4E}" dt="2020-02-25T15:18:40.361" v="298" actId="20577"/>
          <ac:spMkLst>
            <pc:docMk/>
            <pc:sldMk cId="1558241323" sldId="613"/>
            <ac:spMk id="65537" creationId="{86430671-77D5-6E4C-94A5-D61EB184D3ED}"/>
          </ac:spMkLst>
        </pc:spChg>
      </pc:sldChg>
      <pc:sldChg chg="modSp add del">
        <pc:chgData name="Long B Nguyen" userId="f59fb8f3-a021-417a-8bc1-65c8d471c621" providerId="ADAL" clId="{34A2CF11-652E-6345-AC5C-A89FACA07C4E}" dt="2020-02-25T15:19:10.925" v="318" actId="2696"/>
        <pc:sldMkLst>
          <pc:docMk/>
          <pc:sldMk cId="3595252648" sldId="614"/>
        </pc:sldMkLst>
        <pc:spChg chg="mod">
          <ac:chgData name="Long B Nguyen" userId="f59fb8f3-a021-417a-8bc1-65c8d471c621" providerId="ADAL" clId="{34A2CF11-652E-6345-AC5C-A89FACA07C4E}" dt="2020-02-25T15:19:07.869" v="317"/>
          <ac:spMkLst>
            <pc:docMk/>
            <pc:sldMk cId="3595252648" sldId="614"/>
            <ac:spMk id="64514" creationId="{7788F03B-8D64-E645-BC3F-DBD76C93C456}"/>
          </ac:spMkLst>
        </pc:spChg>
        <pc:spChg chg="mod">
          <ac:chgData name="Long B Nguyen" userId="f59fb8f3-a021-417a-8bc1-65c8d471c621" providerId="ADAL" clId="{34A2CF11-652E-6345-AC5C-A89FACA07C4E}" dt="2020-02-25T15:18:46.486" v="310" actId="20577"/>
          <ac:spMkLst>
            <pc:docMk/>
            <pc:sldMk cId="3595252648" sldId="614"/>
            <ac:spMk id="65537" creationId="{86430671-77D5-6E4C-94A5-D61EB184D3ED}"/>
          </ac:spMkLst>
        </pc:spChg>
      </pc:sldChg>
      <pc:sldChg chg="modSp add">
        <pc:chgData name="Long B Nguyen" userId="f59fb8f3-a021-417a-8bc1-65c8d471c621" providerId="ADAL" clId="{34A2CF11-652E-6345-AC5C-A89FACA07C4E}" dt="2020-02-25T15:21:23.981" v="339" actId="20577"/>
        <pc:sldMkLst>
          <pc:docMk/>
          <pc:sldMk cId="1678415157" sldId="615"/>
        </pc:sldMkLst>
        <pc:spChg chg="mod">
          <ac:chgData name="Long B Nguyen" userId="f59fb8f3-a021-417a-8bc1-65c8d471c621" providerId="ADAL" clId="{34A2CF11-652E-6345-AC5C-A89FACA07C4E}" dt="2020-02-25T15:19:50.819" v="327"/>
          <ac:spMkLst>
            <pc:docMk/>
            <pc:sldMk cId="1678415157" sldId="615"/>
            <ac:spMk id="64514" creationId="{7788F03B-8D64-E645-BC3F-DBD76C93C456}"/>
          </ac:spMkLst>
        </pc:spChg>
        <pc:spChg chg="mod">
          <ac:chgData name="Long B Nguyen" userId="f59fb8f3-a021-417a-8bc1-65c8d471c621" providerId="ADAL" clId="{34A2CF11-652E-6345-AC5C-A89FACA07C4E}" dt="2020-02-25T15:21:23.981" v="339" actId="20577"/>
          <ac:spMkLst>
            <pc:docMk/>
            <pc:sldMk cId="1678415157" sldId="615"/>
            <ac:spMk id="65537" creationId="{86430671-77D5-6E4C-94A5-D61EB184D3ED}"/>
          </ac:spMkLst>
        </pc:spChg>
      </pc:sldChg>
      <pc:sldChg chg="modSp add modAnim">
        <pc:chgData name="Long B Nguyen" userId="f59fb8f3-a021-417a-8bc1-65c8d471c621" providerId="ADAL" clId="{34A2CF11-652E-6345-AC5C-A89FACA07C4E}" dt="2020-02-25T15:26:12.917" v="395" actId="20577"/>
        <pc:sldMkLst>
          <pc:docMk/>
          <pc:sldMk cId="827202224" sldId="616"/>
        </pc:sldMkLst>
        <pc:spChg chg="mod">
          <ac:chgData name="Long B Nguyen" userId="f59fb8f3-a021-417a-8bc1-65c8d471c621" providerId="ADAL" clId="{34A2CF11-652E-6345-AC5C-A89FACA07C4E}" dt="2020-02-25T15:25:36.066" v="381" actId="14100"/>
          <ac:spMkLst>
            <pc:docMk/>
            <pc:sldMk cId="827202224" sldId="616"/>
            <ac:spMk id="56322" creationId="{C6A7743F-88FF-7C47-8B09-99222CD5E28E}"/>
          </ac:spMkLst>
        </pc:spChg>
        <pc:spChg chg="mod">
          <ac:chgData name="Long B Nguyen" userId="f59fb8f3-a021-417a-8bc1-65c8d471c621" providerId="ADAL" clId="{34A2CF11-652E-6345-AC5C-A89FACA07C4E}" dt="2020-02-25T15:26:12.917" v="395" actId="20577"/>
          <ac:spMkLst>
            <pc:docMk/>
            <pc:sldMk cId="827202224" sldId="616"/>
            <ac:spMk id="57345" creationId="{CDA4A9B2-8639-C840-B975-2791E963EF68}"/>
          </ac:spMkLst>
        </pc:spChg>
      </pc:sldChg>
      <pc:sldChg chg="modSp add del">
        <pc:chgData name="Long B Nguyen" userId="f59fb8f3-a021-417a-8bc1-65c8d471c621" providerId="ADAL" clId="{34A2CF11-652E-6345-AC5C-A89FACA07C4E}" dt="2020-02-25T15:24:04.912" v="356" actId="2696"/>
        <pc:sldMkLst>
          <pc:docMk/>
          <pc:sldMk cId="2019408601" sldId="616"/>
        </pc:sldMkLst>
        <pc:spChg chg="mod">
          <ac:chgData name="Long B Nguyen" userId="f59fb8f3-a021-417a-8bc1-65c8d471c621" providerId="ADAL" clId="{34A2CF11-652E-6345-AC5C-A89FACA07C4E}" dt="2020-02-25T15:23:49.972" v="355" actId="20577"/>
          <ac:spMkLst>
            <pc:docMk/>
            <pc:sldMk cId="2019408601" sldId="616"/>
            <ac:spMk id="57345" creationId="{CDA4A9B2-8639-C840-B975-2791E963EF68}"/>
          </ac:spMkLst>
        </pc:spChg>
      </pc:sldChg>
      <pc:sldChg chg="modSp add">
        <pc:chgData name="Long B Nguyen" userId="f59fb8f3-a021-417a-8bc1-65c8d471c621" providerId="ADAL" clId="{34A2CF11-652E-6345-AC5C-A89FACA07C4E}" dt="2020-02-25T15:28:05.754" v="418" actId="14100"/>
        <pc:sldMkLst>
          <pc:docMk/>
          <pc:sldMk cId="971732716" sldId="617"/>
        </pc:sldMkLst>
        <pc:spChg chg="mod">
          <ac:chgData name="Long B Nguyen" userId="f59fb8f3-a021-417a-8bc1-65c8d471c621" providerId="ADAL" clId="{34A2CF11-652E-6345-AC5C-A89FACA07C4E}" dt="2020-02-25T15:28:05.754" v="418" actId="14100"/>
          <ac:spMkLst>
            <pc:docMk/>
            <pc:sldMk cId="971732716" sldId="617"/>
            <ac:spMk id="56322" creationId="{C6A7743F-88FF-7C47-8B09-99222CD5E28E}"/>
          </ac:spMkLst>
        </pc:spChg>
        <pc:spChg chg="mod">
          <ac:chgData name="Long B Nguyen" userId="f59fb8f3-a021-417a-8bc1-65c8d471c621" providerId="ADAL" clId="{34A2CF11-652E-6345-AC5C-A89FACA07C4E}" dt="2020-02-25T15:26:18.595" v="404" actId="20577"/>
          <ac:spMkLst>
            <pc:docMk/>
            <pc:sldMk cId="971732716" sldId="617"/>
            <ac:spMk id="57345" creationId="{CDA4A9B2-8639-C840-B975-2791E963EF68}"/>
          </ac:spMkLst>
        </pc:spChg>
      </pc:sldChg>
      <pc:sldChg chg="addSp modSp add">
        <pc:chgData name="Long B Nguyen" userId="f59fb8f3-a021-417a-8bc1-65c8d471c621" providerId="ADAL" clId="{34A2CF11-652E-6345-AC5C-A89FACA07C4E}" dt="2020-02-25T16:13:27.291" v="1080" actId="692"/>
        <pc:sldMkLst>
          <pc:docMk/>
          <pc:sldMk cId="1047995035" sldId="618"/>
        </pc:sldMkLst>
        <pc:spChg chg="add mod">
          <ac:chgData name="Long B Nguyen" userId="f59fb8f3-a021-417a-8bc1-65c8d471c621" providerId="ADAL" clId="{34A2CF11-652E-6345-AC5C-A89FACA07C4E}" dt="2020-02-25T16:12:56.188" v="1066" actId="1076"/>
          <ac:spMkLst>
            <pc:docMk/>
            <pc:sldMk cId="1047995035" sldId="618"/>
            <ac:spMk id="2" creationId="{D2A0B21C-9D88-4849-A345-13DA31B7BEBE}"/>
          </ac:spMkLst>
        </pc:spChg>
        <pc:cxnChg chg="add mod">
          <ac:chgData name="Long B Nguyen" userId="f59fb8f3-a021-417a-8bc1-65c8d471c621" providerId="ADAL" clId="{34A2CF11-652E-6345-AC5C-A89FACA07C4E}" dt="2020-02-25T16:13:27.291" v="1080" actId="692"/>
          <ac:cxnSpMkLst>
            <pc:docMk/>
            <pc:sldMk cId="1047995035" sldId="618"/>
            <ac:cxnSpMk id="4" creationId="{804AE6D5-7B42-A24B-B53A-7220982FA483}"/>
          </ac:cxnSpMkLst>
        </pc:cxnChg>
      </pc:sldChg>
      <pc:sldChg chg="modSp add">
        <pc:chgData name="Long B Nguyen" userId="f59fb8f3-a021-417a-8bc1-65c8d471c621" providerId="ADAL" clId="{34A2CF11-652E-6345-AC5C-A89FACA07C4E}" dt="2020-03-05T10:05:57.927" v="1422" actId="20577"/>
        <pc:sldMkLst>
          <pc:docMk/>
          <pc:sldMk cId="1016158355" sldId="619"/>
        </pc:sldMkLst>
        <pc:spChg chg="mod">
          <ac:chgData name="Long B Nguyen" userId="f59fb8f3-a021-417a-8bc1-65c8d471c621" providerId="ADAL" clId="{34A2CF11-652E-6345-AC5C-A89FACA07C4E}" dt="2020-03-05T10:05:57.927" v="1422" actId="20577"/>
          <ac:spMkLst>
            <pc:docMk/>
            <pc:sldMk cId="1016158355" sldId="619"/>
            <ac:spMk id="84994" creationId="{6971D443-43C5-2E43-8019-712D595D62F2}"/>
          </ac:spMkLst>
        </pc:spChg>
      </pc:sldChg>
      <pc:sldChg chg="modSp add">
        <pc:chgData name="Long B Nguyen" userId="f59fb8f3-a021-417a-8bc1-65c8d471c621" providerId="ADAL" clId="{34A2CF11-652E-6345-AC5C-A89FACA07C4E}" dt="2020-02-25T16:00:03.623" v="759" actId="20577"/>
        <pc:sldMkLst>
          <pc:docMk/>
          <pc:sldMk cId="4204323314" sldId="620"/>
        </pc:sldMkLst>
        <pc:spChg chg="mod">
          <ac:chgData name="Long B Nguyen" userId="f59fb8f3-a021-417a-8bc1-65c8d471c621" providerId="ADAL" clId="{34A2CF11-652E-6345-AC5C-A89FACA07C4E}" dt="2020-02-25T16:00:03.623" v="759" actId="20577"/>
          <ac:spMkLst>
            <pc:docMk/>
            <pc:sldMk cId="4204323314" sldId="620"/>
            <ac:spMk id="84994" creationId="{6971D443-43C5-2E43-8019-712D595D62F2}"/>
          </ac:spMkLst>
        </pc:spChg>
      </pc:sldChg>
      <pc:sldChg chg="modSp add">
        <pc:chgData name="Long B Nguyen" userId="f59fb8f3-a021-417a-8bc1-65c8d471c621" providerId="ADAL" clId="{34A2CF11-652E-6345-AC5C-A89FACA07C4E}" dt="2020-02-25T16:05:30.380" v="1035" actId="20577"/>
        <pc:sldMkLst>
          <pc:docMk/>
          <pc:sldMk cId="1162857972" sldId="621"/>
        </pc:sldMkLst>
        <pc:spChg chg="mod">
          <ac:chgData name="Long B Nguyen" userId="f59fb8f3-a021-417a-8bc1-65c8d471c621" providerId="ADAL" clId="{34A2CF11-652E-6345-AC5C-A89FACA07C4E}" dt="2020-02-25T16:05:30.380" v="1035" actId="20577"/>
          <ac:spMkLst>
            <pc:docMk/>
            <pc:sldMk cId="1162857972" sldId="621"/>
            <ac:spMk id="84994" creationId="{6971D443-43C5-2E43-8019-712D595D62F2}"/>
          </ac:spMkLst>
        </pc:spChg>
      </pc:sldChg>
      <pc:sldChg chg="add del">
        <pc:chgData name="Long B Nguyen" userId="f59fb8f3-a021-417a-8bc1-65c8d471c621" providerId="ADAL" clId="{34A2CF11-652E-6345-AC5C-A89FACA07C4E}" dt="2020-02-25T16:03:03.964" v="864"/>
        <pc:sldMkLst>
          <pc:docMk/>
          <pc:sldMk cId="800137632" sldId="622"/>
        </pc:sldMkLst>
      </pc:sldChg>
      <pc:sldChg chg="add del">
        <pc:chgData name="Long B Nguyen" userId="f59fb8f3-a021-417a-8bc1-65c8d471c621" providerId="ADAL" clId="{34A2CF11-652E-6345-AC5C-A89FACA07C4E}" dt="2020-02-25T16:03:17.168" v="866"/>
        <pc:sldMkLst>
          <pc:docMk/>
          <pc:sldMk cId="2516517495" sldId="622"/>
        </pc:sldMkLst>
      </pc:sldChg>
      <pc:sldChg chg="delSp modSp add">
        <pc:chgData name="Long B Nguyen" userId="f59fb8f3-a021-417a-8bc1-65c8d471c621" providerId="ADAL" clId="{34A2CF11-652E-6345-AC5C-A89FACA07C4E}" dt="2020-02-25T16:19:48.413" v="1359" actId="20577"/>
        <pc:sldMkLst>
          <pc:docMk/>
          <pc:sldMk cId="2765543401" sldId="622"/>
        </pc:sldMkLst>
        <pc:spChg chg="del">
          <ac:chgData name="Long B Nguyen" userId="f59fb8f3-a021-417a-8bc1-65c8d471c621" providerId="ADAL" clId="{34A2CF11-652E-6345-AC5C-A89FACA07C4E}" dt="2020-02-25T16:14:55.037" v="1083" actId="478"/>
          <ac:spMkLst>
            <pc:docMk/>
            <pc:sldMk cId="2765543401" sldId="622"/>
            <ac:spMk id="2" creationId="{D2A0B21C-9D88-4849-A345-13DA31B7BEBE}"/>
          </ac:spMkLst>
        </pc:spChg>
        <pc:spChg chg="mod">
          <ac:chgData name="Long B Nguyen" userId="f59fb8f3-a021-417a-8bc1-65c8d471c621" providerId="ADAL" clId="{34A2CF11-652E-6345-AC5C-A89FACA07C4E}" dt="2020-02-25T16:19:48.413" v="1359" actId="20577"/>
          <ac:spMkLst>
            <pc:docMk/>
            <pc:sldMk cId="2765543401" sldId="622"/>
            <ac:spMk id="84993" creationId="{C169A412-E2F9-004D-A0EF-86F1C409823C}"/>
          </ac:spMkLst>
        </pc:spChg>
        <pc:spChg chg="mod">
          <ac:chgData name="Long B Nguyen" userId="f59fb8f3-a021-417a-8bc1-65c8d471c621" providerId="ADAL" clId="{34A2CF11-652E-6345-AC5C-A89FACA07C4E}" dt="2020-02-25T16:15:58.869" v="1141" actId="20577"/>
          <ac:spMkLst>
            <pc:docMk/>
            <pc:sldMk cId="2765543401" sldId="622"/>
            <ac:spMk id="84994" creationId="{6971D443-43C5-2E43-8019-712D595D62F2}"/>
          </ac:spMkLst>
        </pc:spChg>
        <pc:picChg chg="del">
          <ac:chgData name="Long B Nguyen" userId="f59fb8f3-a021-417a-8bc1-65c8d471c621" providerId="ADAL" clId="{34A2CF11-652E-6345-AC5C-A89FACA07C4E}" dt="2020-02-25T16:14:53.215" v="1082" actId="478"/>
          <ac:picMkLst>
            <pc:docMk/>
            <pc:sldMk cId="2765543401" sldId="622"/>
            <ac:picMk id="84995" creationId="{D74B79FF-3957-A841-989F-1A7CCA0A7940}"/>
          </ac:picMkLst>
        </pc:picChg>
        <pc:cxnChg chg="del">
          <ac:chgData name="Long B Nguyen" userId="f59fb8f3-a021-417a-8bc1-65c8d471c621" providerId="ADAL" clId="{34A2CF11-652E-6345-AC5C-A89FACA07C4E}" dt="2020-02-25T16:14:56.245" v="1084" actId="478"/>
          <ac:cxnSpMkLst>
            <pc:docMk/>
            <pc:sldMk cId="2765543401" sldId="622"/>
            <ac:cxnSpMk id="4" creationId="{804AE6D5-7B42-A24B-B53A-7220982FA483}"/>
          </ac:cxnSpMkLst>
        </pc:cxnChg>
      </pc:sldChg>
      <pc:sldChg chg="modSp add">
        <pc:chgData name="Long B Nguyen" userId="f59fb8f3-a021-417a-8bc1-65c8d471c621" providerId="ADAL" clId="{34A2CF11-652E-6345-AC5C-A89FACA07C4E}" dt="2020-02-25T16:19:36.680" v="1349" actId="20577"/>
        <pc:sldMkLst>
          <pc:docMk/>
          <pc:sldMk cId="3553270583" sldId="623"/>
        </pc:sldMkLst>
        <pc:spChg chg="mod">
          <ac:chgData name="Long B Nguyen" userId="f59fb8f3-a021-417a-8bc1-65c8d471c621" providerId="ADAL" clId="{34A2CF11-652E-6345-AC5C-A89FACA07C4E}" dt="2020-02-25T16:19:36.680" v="1349" actId="20577"/>
          <ac:spMkLst>
            <pc:docMk/>
            <pc:sldMk cId="3553270583" sldId="623"/>
            <ac:spMk id="84993" creationId="{C169A412-E2F9-004D-A0EF-86F1C409823C}"/>
          </ac:spMkLst>
        </pc:spChg>
        <pc:spChg chg="mod">
          <ac:chgData name="Long B Nguyen" userId="f59fb8f3-a021-417a-8bc1-65c8d471c621" providerId="ADAL" clId="{34A2CF11-652E-6345-AC5C-A89FACA07C4E}" dt="2020-02-25T16:19:30.447" v="1328" actId="20577"/>
          <ac:spMkLst>
            <pc:docMk/>
            <pc:sldMk cId="3553270583" sldId="623"/>
            <ac:spMk id="84994" creationId="{6971D443-43C5-2E43-8019-712D595D62F2}"/>
          </ac:spMkLst>
        </pc:spChg>
      </pc:sldChg>
    </pc:docChg>
  </pc:docChgLst>
  <pc:docChgLst>
    <pc:chgData name="Long B Nguyen" userId="f59fb8f3-a021-417a-8bc1-65c8d471c621" providerId="ADAL" clId="{EAA1E8DF-C35C-6A46-BAE7-931DFAE42A5E}"/>
    <pc:docChg chg="undo custSel addSld delSld modSld">
      <pc:chgData name="Long B Nguyen" userId="f59fb8f3-a021-417a-8bc1-65c8d471c621" providerId="ADAL" clId="{EAA1E8DF-C35C-6A46-BAE7-931DFAE42A5E}" dt="2021-04-06T12:29:43.353" v="3259" actId="20577"/>
      <pc:docMkLst>
        <pc:docMk/>
      </pc:docMkLst>
      <pc:sldChg chg="modSp mod">
        <pc:chgData name="Long B Nguyen" userId="f59fb8f3-a021-417a-8bc1-65c8d471c621" providerId="ADAL" clId="{EAA1E8DF-C35C-6A46-BAE7-931DFAE42A5E}" dt="2021-03-26T15:53:01.557" v="435" actId="20577"/>
        <pc:sldMkLst>
          <pc:docMk/>
          <pc:sldMk cId="4247104139" sldId="256"/>
        </pc:sldMkLst>
        <pc:spChg chg="mod">
          <ac:chgData name="Long B Nguyen" userId="f59fb8f3-a021-417a-8bc1-65c8d471c621" providerId="ADAL" clId="{EAA1E8DF-C35C-6A46-BAE7-931DFAE42A5E}" dt="2021-03-26T15:53:01.557" v="435" actId="20577"/>
          <ac:spMkLst>
            <pc:docMk/>
            <pc:sldMk cId="4247104139" sldId="256"/>
            <ac:spMk id="2" creationId="{6117A749-B1BA-E24B-8FB0-0604EF651FB3}"/>
          </ac:spMkLst>
        </pc:spChg>
      </pc:sldChg>
      <pc:sldChg chg="del">
        <pc:chgData name="Long B Nguyen" userId="f59fb8f3-a021-417a-8bc1-65c8d471c621" providerId="ADAL" clId="{EAA1E8DF-C35C-6A46-BAE7-931DFAE42A5E}" dt="2021-04-05T12:47:20.397" v="2760" actId="2696"/>
        <pc:sldMkLst>
          <pc:docMk/>
          <pc:sldMk cId="2902676313" sldId="485"/>
        </pc:sldMkLst>
      </pc:sldChg>
      <pc:sldChg chg="modSp add">
        <pc:chgData name="Long B Nguyen" userId="f59fb8f3-a021-417a-8bc1-65c8d471c621" providerId="ADAL" clId="{EAA1E8DF-C35C-6A46-BAE7-931DFAE42A5E}" dt="2021-04-05T12:36:37.968" v="2617" actId="20577"/>
        <pc:sldMkLst>
          <pc:docMk/>
          <pc:sldMk cId="2588250059" sldId="527"/>
        </pc:sldMkLst>
        <pc:spChg chg="mod">
          <ac:chgData name="Long B Nguyen" userId="f59fb8f3-a021-417a-8bc1-65c8d471c621" providerId="ADAL" clId="{EAA1E8DF-C35C-6A46-BAE7-931DFAE42A5E}" dt="2021-04-05T12:36:37.968" v="2617" actId="20577"/>
          <ac:spMkLst>
            <pc:docMk/>
            <pc:sldMk cId="2588250059" sldId="527"/>
            <ac:spMk id="16386" creationId="{60062ACF-10D9-6E42-9C85-ED9949A40D46}"/>
          </ac:spMkLst>
        </pc:spChg>
      </pc:sldChg>
      <pc:sldChg chg="add del">
        <pc:chgData name="Long B Nguyen" userId="f59fb8f3-a021-417a-8bc1-65c8d471c621" providerId="ADAL" clId="{EAA1E8DF-C35C-6A46-BAE7-931DFAE42A5E}" dt="2021-03-31T02:44:19.867" v="2354" actId="2696"/>
        <pc:sldMkLst>
          <pc:docMk/>
          <pc:sldMk cId="2307872610" sldId="528"/>
        </pc:sldMkLst>
      </pc:sldChg>
      <pc:sldChg chg="modSp add mod modAnim">
        <pc:chgData name="Long B Nguyen" userId="f59fb8f3-a021-417a-8bc1-65c8d471c621" providerId="ADAL" clId="{EAA1E8DF-C35C-6A46-BAE7-931DFAE42A5E}" dt="2021-04-05T12:56:00.499" v="2931" actId="20577"/>
        <pc:sldMkLst>
          <pc:docMk/>
          <pc:sldMk cId="351843145" sldId="529"/>
        </pc:sldMkLst>
        <pc:spChg chg="mod">
          <ac:chgData name="Long B Nguyen" userId="f59fb8f3-a021-417a-8bc1-65c8d471c621" providerId="ADAL" clId="{EAA1E8DF-C35C-6A46-BAE7-931DFAE42A5E}" dt="2021-04-05T12:56:00.499" v="2931" actId="20577"/>
          <ac:spMkLst>
            <pc:docMk/>
            <pc:sldMk cId="351843145" sldId="529"/>
            <ac:spMk id="16386" creationId="{842B05C2-DFA8-F84D-AEF8-C43D6277D764}"/>
          </ac:spMkLst>
        </pc:spChg>
        <pc:spChg chg="mod">
          <ac:chgData name="Long B Nguyen" userId="f59fb8f3-a021-417a-8bc1-65c8d471c621" providerId="ADAL" clId="{EAA1E8DF-C35C-6A46-BAE7-931DFAE42A5E}" dt="2021-04-05T12:54:00.435" v="2799" actId="20577"/>
          <ac:spMkLst>
            <pc:docMk/>
            <pc:sldMk cId="351843145" sldId="529"/>
            <ac:spMk id="20481" creationId="{092A6AB6-AD55-584E-9437-58A5F134C771}"/>
          </ac:spMkLst>
        </pc:spChg>
      </pc:sldChg>
      <pc:sldChg chg="modSp add mod modAnim">
        <pc:chgData name="Long B Nguyen" userId="f59fb8f3-a021-417a-8bc1-65c8d471c621" providerId="ADAL" clId="{EAA1E8DF-C35C-6A46-BAE7-931DFAE42A5E}" dt="2021-03-31T02:55:23.763" v="2387" actId="14100"/>
        <pc:sldMkLst>
          <pc:docMk/>
          <pc:sldMk cId="1670205627" sldId="532"/>
        </pc:sldMkLst>
        <pc:spChg chg="mod">
          <ac:chgData name="Long B Nguyen" userId="f59fb8f3-a021-417a-8bc1-65c8d471c621" providerId="ADAL" clId="{EAA1E8DF-C35C-6A46-BAE7-931DFAE42A5E}" dt="2021-03-31T02:55:23.763" v="2387" actId="14100"/>
          <ac:spMkLst>
            <pc:docMk/>
            <pc:sldMk cId="1670205627" sldId="532"/>
            <ac:spMk id="24578" creationId="{7FE88632-6B99-894F-84CB-A05376DE67C2}"/>
          </ac:spMkLst>
        </pc:spChg>
        <pc:spChg chg="mod">
          <ac:chgData name="Long B Nguyen" userId="f59fb8f3-a021-417a-8bc1-65c8d471c621" providerId="ADAL" clId="{EAA1E8DF-C35C-6A46-BAE7-931DFAE42A5E}" dt="2021-03-31T02:55:19.657" v="2386" actId="1076"/>
          <ac:spMkLst>
            <pc:docMk/>
            <pc:sldMk cId="1670205627" sldId="532"/>
            <ac:spMk id="26625" creationId="{E77A49A2-7BAC-B340-88A5-3CB13A30B8E2}"/>
          </ac:spMkLst>
        </pc:spChg>
      </pc:sldChg>
      <pc:sldChg chg="modSp add mod">
        <pc:chgData name="Long B Nguyen" userId="f59fb8f3-a021-417a-8bc1-65c8d471c621" providerId="ADAL" clId="{EAA1E8DF-C35C-6A46-BAE7-931DFAE42A5E}" dt="2021-03-31T02:48:38.497" v="2380" actId="20577"/>
        <pc:sldMkLst>
          <pc:docMk/>
          <pc:sldMk cId="3446925122" sldId="533"/>
        </pc:sldMkLst>
        <pc:spChg chg="mod">
          <ac:chgData name="Long B Nguyen" userId="f59fb8f3-a021-417a-8bc1-65c8d471c621" providerId="ADAL" clId="{EAA1E8DF-C35C-6A46-BAE7-931DFAE42A5E}" dt="2021-03-31T02:48:38.497" v="2380" actId="20577"/>
          <ac:spMkLst>
            <pc:docMk/>
            <pc:sldMk cId="3446925122" sldId="533"/>
            <ac:spMk id="16386" creationId="{E6DB08E6-2B6C-614E-98C5-6D5039F16767}"/>
          </ac:spMkLst>
        </pc:spChg>
        <pc:spChg chg="mod">
          <ac:chgData name="Long B Nguyen" userId="f59fb8f3-a021-417a-8bc1-65c8d471c621" providerId="ADAL" clId="{EAA1E8DF-C35C-6A46-BAE7-931DFAE42A5E}" dt="2021-03-31T02:47:58.992" v="2372" actId="1076"/>
          <ac:spMkLst>
            <pc:docMk/>
            <pc:sldMk cId="3446925122" sldId="533"/>
            <ac:spMk id="28673" creationId="{DAC429E0-CE8D-044C-8A99-B90568C28427}"/>
          </ac:spMkLst>
        </pc:spChg>
      </pc:sldChg>
      <pc:sldChg chg="modSp add modAnim">
        <pc:chgData name="Long B Nguyen" userId="f59fb8f3-a021-417a-8bc1-65c8d471c621" providerId="ADAL" clId="{EAA1E8DF-C35C-6A46-BAE7-931DFAE42A5E}" dt="2021-04-05T12:21:00.829" v="2476" actId="20577"/>
        <pc:sldMkLst>
          <pc:docMk/>
          <pc:sldMk cId="3875593504" sldId="534"/>
        </pc:sldMkLst>
        <pc:spChg chg="mod">
          <ac:chgData name="Long B Nguyen" userId="f59fb8f3-a021-417a-8bc1-65c8d471c621" providerId="ADAL" clId="{EAA1E8DF-C35C-6A46-BAE7-931DFAE42A5E}" dt="2021-04-05T12:21:00.829" v="2476" actId="20577"/>
          <ac:spMkLst>
            <pc:docMk/>
            <pc:sldMk cId="3875593504" sldId="534"/>
            <ac:spMk id="16386" creationId="{91DE3741-D2BB-1448-AD1A-57B4E92EA22E}"/>
          </ac:spMkLst>
        </pc:spChg>
      </pc:sldChg>
      <pc:sldChg chg="add">
        <pc:chgData name="Long B Nguyen" userId="f59fb8f3-a021-417a-8bc1-65c8d471c621" providerId="ADAL" clId="{EAA1E8DF-C35C-6A46-BAE7-931DFAE42A5E}" dt="2021-03-31T02:44:06.151" v="2353"/>
        <pc:sldMkLst>
          <pc:docMk/>
          <pc:sldMk cId="2948095790" sldId="535"/>
        </pc:sldMkLst>
      </pc:sldChg>
      <pc:sldChg chg="add">
        <pc:chgData name="Long B Nguyen" userId="f59fb8f3-a021-417a-8bc1-65c8d471c621" providerId="ADAL" clId="{EAA1E8DF-C35C-6A46-BAE7-931DFAE42A5E}" dt="2021-03-31T02:44:06.151" v="2353"/>
        <pc:sldMkLst>
          <pc:docMk/>
          <pc:sldMk cId="4036192861" sldId="536"/>
        </pc:sldMkLst>
      </pc:sldChg>
      <pc:sldChg chg="add">
        <pc:chgData name="Long B Nguyen" userId="f59fb8f3-a021-417a-8bc1-65c8d471c621" providerId="ADAL" clId="{EAA1E8DF-C35C-6A46-BAE7-931DFAE42A5E}" dt="2021-03-31T02:44:06.151" v="2353"/>
        <pc:sldMkLst>
          <pc:docMk/>
          <pc:sldMk cId="3142622071" sldId="537"/>
        </pc:sldMkLst>
      </pc:sldChg>
      <pc:sldChg chg="add del">
        <pc:chgData name="Long B Nguyen" userId="f59fb8f3-a021-417a-8bc1-65c8d471c621" providerId="ADAL" clId="{EAA1E8DF-C35C-6A46-BAE7-931DFAE42A5E}" dt="2021-03-31T02:44:57.489" v="2356" actId="2696"/>
        <pc:sldMkLst>
          <pc:docMk/>
          <pc:sldMk cId="3619996000" sldId="538"/>
        </pc:sldMkLst>
      </pc:sldChg>
      <pc:sldChg chg="add del">
        <pc:chgData name="Long B Nguyen" userId="f59fb8f3-a021-417a-8bc1-65c8d471c621" providerId="ADAL" clId="{EAA1E8DF-C35C-6A46-BAE7-931DFAE42A5E}" dt="2021-03-31T02:44:59.200" v="2357" actId="2696"/>
        <pc:sldMkLst>
          <pc:docMk/>
          <pc:sldMk cId="3857431137" sldId="539"/>
        </pc:sldMkLst>
      </pc:sldChg>
      <pc:sldChg chg="add del">
        <pc:chgData name="Long B Nguyen" userId="f59fb8f3-a021-417a-8bc1-65c8d471c621" providerId="ADAL" clId="{EAA1E8DF-C35C-6A46-BAE7-931DFAE42A5E}" dt="2021-03-31T02:45:08.886" v="2358" actId="2696"/>
        <pc:sldMkLst>
          <pc:docMk/>
          <pc:sldMk cId="3789707816" sldId="540"/>
        </pc:sldMkLst>
      </pc:sldChg>
      <pc:sldChg chg="add">
        <pc:chgData name="Long B Nguyen" userId="f59fb8f3-a021-417a-8bc1-65c8d471c621" providerId="ADAL" clId="{EAA1E8DF-C35C-6A46-BAE7-931DFAE42A5E}" dt="2021-03-31T02:44:06.151" v="2353"/>
        <pc:sldMkLst>
          <pc:docMk/>
          <pc:sldMk cId="17648697" sldId="541"/>
        </pc:sldMkLst>
      </pc:sldChg>
      <pc:sldChg chg="modSp add mod modAnim">
        <pc:chgData name="Long B Nguyen" userId="f59fb8f3-a021-417a-8bc1-65c8d471c621" providerId="ADAL" clId="{EAA1E8DF-C35C-6A46-BAE7-931DFAE42A5E}" dt="2021-04-05T12:54:55.563" v="2811" actId="20577"/>
        <pc:sldMkLst>
          <pc:docMk/>
          <pc:sldMk cId="3478205103" sldId="542"/>
        </pc:sldMkLst>
        <pc:spChg chg="mod">
          <ac:chgData name="Long B Nguyen" userId="f59fb8f3-a021-417a-8bc1-65c8d471c621" providerId="ADAL" clId="{EAA1E8DF-C35C-6A46-BAE7-931DFAE42A5E}" dt="2021-04-05T12:54:55.563" v="2811" actId="20577"/>
          <ac:spMkLst>
            <pc:docMk/>
            <pc:sldMk cId="3478205103" sldId="542"/>
            <ac:spMk id="16386" creationId="{9A30423C-6B4C-234F-9526-1365818F2724}"/>
          </ac:spMkLst>
        </pc:spChg>
        <pc:spChg chg="mod">
          <ac:chgData name="Long B Nguyen" userId="f59fb8f3-a021-417a-8bc1-65c8d471c621" providerId="ADAL" clId="{EAA1E8DF-C35C-6A46-BAE7-931DFAE42A5E}" dt="2021-04-05T12:53:48.481" v="2782" actId="1076"/>
          <ac:spMkLst>
            <pc:docMk/>
            <pc:sldMk cId="3478205103" sldId="542"/>
            <ac:spMk id="49153" creationId="{E509825C-AE08-2A49-9ED7-6F6BA260A8C1}"/>
          </ac:spMkLst>
        </pc:spChg>
      </pc:sldChg>
      <pc:sldChg chg="modSp add del mod modAnim">
        <pc:chgData name="Long B Nguyen" userId="f59fb8f3-a021-417a-8bc1-65c8d471c621" providerId="ADAL" clId="{EAA1E8DF-C35C-6A46-BAE7-931DFAE42A5E}" dt="2021-04-01T12:13:18.014" v="2427" actId="2696"/>
        <pc:sldMkLst>
          <pc:docMk/>
          <pc:sldMk cId="3821874163" sldId="542"/>
        </pc:sldMkLst>
        <pc:spChg chg="mod">
          <ac:chgData name="Long B Nguyen" userId="f59fb8f3-a021-417a-8bc1-65c8d471c621" providerId="ADAL" clId="{EAA1E8DF-C35C-6A46-BAE7-931DFAE42A5E}" dt="2021-03-31T02:56:50.121" v="2391" actId="21"/>
          <ac:spMkLst>
            <pc:docMk/>
            <pc:sldMk cId="3821874163" sldId="542"/>
            <ac:spMk id="16386" creationId="{9A30423C-6B4C-234F-9526-1365818F2724}"/>
          </ac:spMkLst>
        </pc:spChg>
      </pc:sldChg>
      <pc:sldChg chg="add del">
        <pc:chgData name="Long B Nguyen" userId="f59fb8f3-a021-417a-8bc1-65c8d471c621" providerId="ADAL" clId="{EAA1E8DF-C35C-6A46-BAE7-931DFAE42A5E}" dt="2021-03-31T02:44:30.355" v="2355" actId="2696"/>
        <pc:sldMkLst>
          <pc:docMk/>
          <pc:sldMk cId="463024783" sldId="546"/>
        </pc:sldMkLst>
      </pc:sldChg>
      <pc:sldChg chg="modSp add del mod modAnim">
        <pc:chgData name="Long B Nguyen" userId="f59fb8f3-a021-417a-8bc1-65c8d471c621" providerId="ADAL" clId="{EAA1E8DF-C35C-6A46-BAE7-931DFAE42A5E}" dt="2021-03-31T02:55:48.083" v="2388" actId="2696"/>
        <pc:sldMkLst>
          <pc:docMk/>
          <pc:sldMk cId="4167644653" sldId="548"/>
        </pc:sldMkLst>
        <pc:spChg chg="mod">
          <ac:chgData name="Long B Nguyen" userId="f59fb8f3-a021-417a-8bc1-65c8d471c621" providerId="ADAL" clId="{EAA1E8DF-C35C-6A46-BAE7-931DFAE42A5E}" dt="2021-03-30T16:47:11.913" v="2223"/>
          <ac:spMkLst>
            <pc:docMk/>
            <pc:sldMk cId="4167644653" sldId="548"/>
            <ac:spMk id="55298" creationId="{020E9827-16F0-CA46-ACAA-8AC63681536C}"/>
          </ac:spMkLst>
        </pc:spChg>
        <pc:spChg chg="mod">
          <ac:chgData name="Long B Nguyen" userId="f59fb8f3-a021-417a-8bc1-65c8d471c621" providerId="ADAL" clId="{EAA1E8DF-C35C-6A46-BAE7-931DFAE42A5E}" dt="2021-03-30T16:46:50.220" v="2213" actId="1076"/>
          <ac:spMkLst>
            <pc:docMk/>
            <pc:sldMk cId="4167644653" sldId="548"/>
            <ac:spMk id="63489" creationId="{3BDE358D-E53A-9545-A59D-9E78D4EA9347}"/>
          </ac:spMkLst>
        </pc:spChg>
      </pc:sldChg>
      <pc:sldChg chg="modSp add">
        <pc:chgData name="Long B Nguyen" userId="f59fb8f3-a021-417a-8bc1-65c8d471c621" providerId="ADAL" clId="{EAA1E8DF-C35C-6A46-BAE7-931DFAE42A5E}" dt="2021-04-05T12:23:15.073" v="2477" actId="113"/>
        <pc:sldMkLst>
          <pc:docMk/>
          <pc:sldMk cId="154962666" sldId="556"/>
        </pc:sldMkLst>
        <pc:spChg chg="mod">
          <ac:chgData name="Long B Nguyen" userId="f59fb8f3-a021-417a-8bc1-65c8d471c621" providerId="ADAL" clId="{EAA1E8DF-C35C-6A46-BAE7-931DFAE42A5E}" dt="2021-04-05T12:23:15.073" v="2477" actId="113"/>
          <ac:spMkLst>
            <pc:docMk/>
            <pc:sldMk cId="154962666" sldId="556"/>
            <ac:spMk id="47106" creationId="{64F0002E-82C3-5B47-91CB-42BC1288860E}"/>
          </ac:spMkLst>
        </pc:spChg>
      </pc:sldChg>
      <pc:sldChg chg="add">
        <pc:chgData name="Long B Nguyen" userId="f59fb8f3-a021-417a-8bc1-65c8d471c621" providerId="ADAL" clId="{EAA1E8DF-C35C-6A46-BAE7-931DFAE42A5E}" dt="2021-03-31T02:44:06.151" v="2353"/>
        <pc:sldMkLst>
          <pc:docMk/>
          <pc:sldMk cId="517847088" sldId="560"/>
        </pc:sldMkLst>
      </pc:sldChg>
      <pc:sldChg chg="add">
        <pc:chgData name="Long B Nguyen" userId="f59fb8f3-a021-417a-8bc1-65c8d471c621" providerId="ADAL" clId="{EAA1E8DF-C35C-6A46-BAE7-931DFAE42A5E}" dt="2021-03-31T02:44:06.151" v="2353"/>
        <pc:sldMkLst>
          <pc:docMk/>
          <pc:sldMk cId="14307870" sldId="561"/>
        </pc:sldMkLst>
      </pc:sldChg>
      <pc:sldChg chg="modSp add mod">
        <pc:chgData name="Long B Nguyen" userId="f59fb8f3-a021-417a-8bc1-65c8d471c621" providerId="ADAL" clId="{EAA1E8DF-C35C-6A46-BAE7-931DFAE42A5E}" dt="2021-03-31T02:55:04.555" v="2384" actId="1076"/>
        <pc:sldMkLst>
          <pc:docMk/>
          <pc:sldMk cId="1419761718" sldId="564"/>
        </pc:sldMkLst>
        <pc:spChg chg="mod">
          <ac:chgData name="Long B Nguyen" userId="f59fb8f3-a021-417a-8bc1-65c8d471c621" providerId="ADAL" clId="{EAA1E8DF-C35C-6A46-BAE7-931DFAE42A5E}" dt="2021-03-31T02:55:01.295" v="2383" actId="14100"/>
          <ac:spMkLst>
            <pc:docMk/>
            <pc:sldMk cId="1419761718" sldId="564"/>
            <ac:spMk id="16386" creationId="{03A0D23C-A18F-DF4A-B9B7-3996FF7B9734}"/>
          </ac:spMkLst>
        </pc:spChg>
        <pc:spChg chg="mod">
          <ac:chgData name="Long B Nguyen" userId="f59fb8f3-a021-417a-8bc1-65c8d471c621" providerId="ADAL" clId="{EAA1E8DF-C35C-6A46-BAE7-931DFAE42A5E}" dt="2021-03-31T02:54:57.894" v="2382" actId="1076"/>
          <ac:spMkLst>
            <pc:docMk/>
            <pc:sldMk cId="1419761718" sldId="564"/>
            <ac:spMk id="22529" creationId="{AB5898CD-F946-4C42-9C46-A05451CBE2CF}"/>
          </ac:spMkLst>
        </pc:spChg>
        <pc:picChg chg="mod">
          <ac:chgData name="Long B Nguyen" userId="f59fb8f3-a021-417a-8bc1-65c8d471c621" providerId="ADAL" clId="{EAA1E8DF-C35C-6A46-BAE7-931DFAE42A5E}" dt="2021-03-31T02:55:04.555" v="2384" actId="1076"/>
          <ac:picMkLst>
            <pc:docMk/>
            <pc:sldMk cId="1419761718" sldId="564"/>
            <ac:picMk id="22531" creationId="{763BAB40-9BBA-4845-AA34-A54BA83C1A75}"/>
          </ac:picMkLst>
        </pc:picChg>
      </pc:sldChg>
      <pc:sldChg chg="modSp mod modAnim">
        <pc:chgData name="Long B Nguyen" userId="f59fb8f3-a021-417a-8bc1-65c8d471c621" providerId="ADAL" clId="{EAA1E8DF-C35C-6A46-BAE7-931DFAE42A5E}" dt="2021-04-06T12:29:43.353" v="3259" actId="20577"/>
        <pc:sldMkLst>
          <pc:docMk/>
          <pc:sldMk cId="4205479306" sldId="594"/>
        </pc:sldMkLst>
        <pc:spChg chg="mod">
          <ac:chgData name="Long B Nguyen" userId="f59fb8f3-a021-417a-8bc1-65c8d471c621" providerId="ADAL" clId="{EAA1E8DF-C35C-6A46-BAE7-931DFAE42A5E}" dt="2021-03-26T15:38:43.900" v="46" actId="20577"/>
          <ac:spMkLst>
            <pc:docMk/>
            <pc:sldMk cId="4205479306" sldId="594"/>
            <ac:spMk id="16385" creationId="{8FAE8CA6-5EB1-544B-9637-4627ADA36986}"/>
          </ac:spMkLst>
        </pc:spChg>
        <pc:spChg chg="mod">
          <ac:chgData name="Long B Nguyen" userId="f59fb8f3-a021-417a-8bc1-65c8d471c621" providerId="ADAL" clId="{EAA1E8DF-C35C-6A46-BAE7-931DFAE42A5E}" dt="2021-04-06T12:29:43.353" v="3259" actId="20577"/>
          <ac:spMkLst>
            <pc:docMk/>
            <pc:sldMk cId="4205479306" sldId="594"/>
            <ac:spMk id="16386" creationId="{AC84324A-3724-874B-82A1-71A36E0BBD8D}"/>
          </ac:spMkLst>
        </pc:spChg>
      </pc:sldChg>
      <pc:sldChg chg="del">
        <pc:chgData name="Long B Nguyen" userId="f59fb8f3-a021-417a-8bc1-65c8d471c621" providerId="ADAL" clId="{EAA1E8DF-C35C-6A46-BAE7-931DFAE42A5E}" dt="2021-03-30T16:24:41.181" v="1929" actId="2696"/>
        <pc:sldMkLst>
          <pc:docMk/>
          <pc:sldMk cId="1994033935" sldId="595"/>
        </pc:sldMkLst>
      </pc:sldChg>
      <pc:sldChg chg="modSp del mod">
        <pc:chgData name="Long B Nguyen" userId="f59fb8f3-a021-417a-8bc1-65c8d471c621" providerId="ADAL" clId="{EAA1E8DF-C35C-6A46-BAE7-931DFAE42A5E}" dt="2021-03-30T16:24:43.280" v="1930" actId="2696"/>
        <pc:sldMkLst>
          <pc:docMk/>
          <pc:sldMk cId="3986464372" sldId="596"/>
        </pc:sldMkLst>
        <pc:spChg chg="mod">
          <ac:chgData name="Long B Nguyen" userId="f59fb8f3-a021-417a-8bc1-65c8d471c621" providerId="ADAL" clId="{EAA1E8DF-C35C-6A46-BAE7-931DFAE42A5E}" dt="2021-03-30T16:24:09.240" v="1921" actId="21"/>
          <ac:spMkLst>
            <pc:docMk/>
            <pc:sldMk cId="3986464372" sldId="596"/>
            <ac:spMk id="16386" creationId="{FD72951F-2D30-6F40-A9B8-7104B7D451EB}"/>
          </ac:spMkLst>
        </pc:spChg>
      </pc:sldChg>
      <pc:sldChg chg="del">
        <pc:chgData name="Long B Nguyen" userId="f59fb8f3-a021-417a-8bc1-65c8d471c621" providerId="ADAL" clId="{EAA1E8DF-C35C-6A46-BAE7-931DFAE42A5E}" dt="2021-03-29T13:25:22.500" v="1522" actId="2696"/>
        <pc:sldMkLst>
          <pc:docMk/>
          <pc:sldMk cId="2566405133" sldId="597"/>
        </pc:sldMkLst>
      </pc:sldChg>
      <pc:sldChg chg="del">
        <pc:chgData name="Long B Nguyen" userId="f59fb8f3-a021-417a-8bc1-65c8d471c621" providerId="ADAL" clId="{EAA1E8DF-C35C-6A46-BAE7-931DFAE42A5E}" dt="2021-03-29T13:25:24.700" v="1523" actId="2696"/>
        <pc:sldMkLst>
          <pc:docMk/>
          <pc:sldMk cId="1098067599" sldId="598"/>
        </pc:sldMkLst>
      </pc:sldChg>
      <pc:sldChg chg="delSp modSp mod modAnim">
        <pc:chgData name="Long B Nguyen" userId="f59fb8f3-a021-417a-8bc1-65c8d471c621" providerId="ADAL" clId="{EAA1E8DF-C35C-6A46-BAE7-931DFAE42A5E}" dt="2021-03-30T16:28:04.028" v="1996" actId="21"/>
        <pc:sldMkLst>
          <pc:docMk/>
          <pc:sldMk cId="2135983872" sldId="599"/>
        </pc:sldMkLst>
        <pc:spChg chg="mod">
          <ac:chgData name="Long B Nguyen" userId="f59fb8f3-a021-417a-8bc1-65c8d471c621" providerId="ADAL" clId="{EAA1E8DF-C35C-6A46-BAE7-931DFAE42A5E}" dt="2021-03-30T16:28:04.028" v="1996" actId="21"/>
          <ac:spMkLst>
            <pc:docMk/>
            <pc:sldMk cId="2135983872" sldId="599"/>
            <ac:spMk id="16386" creationId="{2CA53A1D-0CFC-9346-9F25-D3084700DDD8}"/>
          </ac:spMkLst>
        </pc:spChg>
        <pc:spChg chg="mod">
          <ac:chgData name="Long B Nguyen" userId="f59fb8f3-a021-417a-8bc1-65c8d471c621" providerId="ADAL" clId="{EAA1E8DF-C35C-6A46-BAE7-931DFAE42A5E}" dt="2021-03-30T16:26:21.011" v="1960" actId="1076"/>
          <ac:spMkLst>
            <pc:docMk/>
            <pc:sldMk cId="2135983872" sldId="599"/>
            <ac:spMk id="26625" creationId="{D38D7ADF-E686-184F-A04A-069F9601FE24}"/>
          </ac:spMkLst>
        </pc:spChg>
        <pc:spChg chg="del mod">
          <ac:chgData name="Long B Nguyen" userId="f59fb8f3-a021-417a-8bc1-65c8d471c621" providerId="ADAL" clId="{EAA1E8DF-C35C-6A46-BAE7-931DFAE42A5E}" dt="2021-03-30T16:27:56.725" v="1994" actId="478"/>
          <ac:spMkLst>
            <pc:docMk/>
            <pc:sldMk cId="2135983872" sldId="599"/>
            <ac:spMk id="26630" creationId="{672F2BC1-5427-3747-BA9D-8CE15AA370E3}"/>
          </ac:spMkLst>
        </pc:spChg>
        <pc:spChg chg="del">
          <ac:chgData name="Long B Nguyen" userId="f59fb8f3-a021-417a-8bc1-65c8d471c621" providerId="ADAL" clId="{EAA1E8DF-C35C-6A46-BAE7-931DFAE42A5E}" dt="2021-03-30T16:27:52.853" v="1992" actId="478"/>
          <ac:spMkLst>
            <pc:docMk/>
            <pc:sldMk cId="2135983872" sldId="599"/>
            <ac:spMk id="26631" creationId="{DD7FEF02-BF15-B943-8B30-0CAF8C1C95CA}"/>
          </ac:spMkLst>
        </pc:spChg>
        <pc:picChg chg="del">
          <ac:chgData name="Long B Nguyen" userId="f59fb8f3-a021-417a-8bc1-65c8d471c621" providerId="ADAL" clId="{EAA1E8DF-C35C-6A46-BAE7-931DFAE42A5E}" dt="2021-03-30T16:27:49.739" v="1990" actId="478"/>
          <ac:picMkLst>
            <pc:docMk/>
            <pc:sldMk cId="2135983872" sldId="599"/>
            <ac:picMk id="26627" creationId="{8E500075-EA97-AA49-B495-75D97CC93715}"/>
          </ac:picMkLst>
        </pc:picChg>
        <pc:picChg chg="del">
          <ac:chgData name="Long B Nguyen" userId="f59fb8f3-a021-417a-8bc1-65c8d471c621" providerId="ADAL" clId="{EAA1E8DF-C35C-6A46-BAE7-931DFAE42A5E}" dt="2021-03-30T16:27:48.603" v="1989" actId="478"/>
          <ac:picMkLst>
            <pc:docMk/>
            <pc:sldMk cId="2135983872" sldId="599"/>
            <ac:picMk id="26628" creationId="{B1446CB5-AD27-4C43-9004-B6922BC9B7A5}"/>
          </ac:picMkLst>
        </pc:picChg>
        <pc:picChg chg="del">
          <ac:chgData name="Long B Nguyen" userId="f59fb8f3-a021-417a-8bc1-65c8d471c621" providerId="ADAL" clId="{EAA1E8DF-C35C-6A46-BAE7-931DFAE42A5E}" dt="2021-03-30T16:27:50.731" v="1991" actId="478"/>
          <ac:picMkLst>
            <pc:docMk/>
            <pc:sldMk cId="2135983872" sldId="599"/>
            <ac:picMk id="26629" creationId="{9B31DD18-EA56-DD47-95FC-383AD8B4C321}"/>
          </ac:picMkLst>
        </pc:picChg>
      </pc:sldChg>
      <pc:sldChg chg="modSp mod modAnim">
        <pc:chgData name="Long B Nguyen" userId="f59fb8f3-a021-417a-8bc1-65c8d471c621" providerId="ADAL" clId="{EAA1E8DF-C35C-6A46-BAE7-931DFAE42A5E}" dt="2021-03-30T16:37:00.677" v="2156" actId="255"/>
        <pc:sldMkLst>
          <pc:docMk/>
          <pc:sldMk cId="3082545194" sldId="600"/>
        </pc:sldMkLst>
        <pc:spChg chg="mod">
          <ac:chgData name="Long B Nguyen" userId="f59fb8f3-a021-417a-8bc1-65c8d471c621" providerId="ADAL" clId="{EAA1E8DF-C35C-6A46-BAE7-931DFAE42A5E}" dt="2021-03-30T16:37:00.677" v="2156" actId="255"/>
          <ac:spMkLst>
            <pc:docMk/>
            <pc:sldMk cId="3082545194" sldId="600"/>
            <ac:spMk id="16386" creationId="{1068C3F6-2B68-0147-A043-67BE3D946ECF}"/>
          </ac:spMkLst>
        </pc:spChg>
        <pc:spChg chg="mod">
          <ac:chgData name="Long B Nguyen" userId="f59fb8f3-a021-417a-8bc1-65c8d471c621" providerId="ADAL" clId="{EAA1E8DF-C35C-6A46-BAE7-931DFAE42A5E}" dt="2021-03-30T16:35:11.106" v="2148" actId="1076"/>
          <ac:spMkLst>
            <pc:docMk/>
            <pc:sldMk cId="3082545194" sldId="600"/>
            <ac:spMk id="28673" creationId="{907EFF68-9C71-F04B-B369-88AED7B7A835}"/>
          </ac:spMkLst>
        </pc:spChg>
      </pc:sldChg>
      <pc:sldChg chg="modSp modAnim">
        <pc:chgData name="Long B Nguyen" userId="f59fb8f3-a021-417a-8bc1-65c8d471c621" providerId="ADAL" clId="{EAA1E8DF-C35C-6A46-BAE7-931DFAE42A5E}" dt="2021-03-31T02:32:31.492" v="2342" actId="113"/>
        <pc:sldMkLst>
          <pc:docMk/>
          <pc:sldMk cId="3805116294" sldId="601"/>
        </pc:sldMkLst>
        <pc:spChg chg="mod">
          <ac:chgData name="Long B Nguyen" userId="f59fb8f3-a021-417a-8bc1-65c8d471c621" providerId="ADAL" clId="{EAA1E8DF-C35C-6A46-BAE7-931DFAE42A5E}" dt="2021-03-31T02:32:31.492" v="2342" actId="113"/>
          <ac:spMkLst>
            <pc:docMk/>
            <pc:sldMk cId="3805116294" sldId="601"/>
            <ac:spMk id="16386" creationId="{37FDCEEA-1952-6C42-8C6C-2F8F8FE3796F}"/>
          </ac:spMkLst>
        </pc:spChg>
      </pc:sldChg>
      <pc:sldChg chg="del">
        <pc:chgData name="Long B Nguyen" userId="f59fb8f3-a021-417a-8bc1-65c8d471c621" providerId="ADAL" clId="{EAA1E8DF-C35C-6A46-BAE7-931DFAE42A5E}" dt="2021-03-30T16:40:48.457" v="2157" actId="2696"/>
        <pc:sldMkLst>
          <pc:docMk/>
          <pc:sldMk cId="2482297390" sldId="602"/>
        </pc:sldMkLst>
      </pc:sldChg>
      <pc:sldChg chg="modSp del mod">
        <pc:chgData name="Long B Nguyen" userId="f59fb8f3-a021-417a-8bc1-65c8d471c621" providerId="ADAL" clId="{EAA1E8DF-C35C-6A46-BAE7-931DFAE42A5E}" dt="2021-04-05T12:16:39.560" v="2471" actId="2696"/>
        <pc:sldMkLst>
          <pc:docMk/>
          <pc:sldMk cId="3316801220" sldId="603"/>
        </pc:sldMkLst>
        <pc:spChg chg="mod">
          <ac:chgData name="Long B Nguyen" userId="f59fb8f3-a021-417a-8bc1-65c8d471c621" providerId="ADAL" clId="{EAA1E8DF-C35C-6A46-BAE7-931DFAE42A5E}" dt="2021-03-30T16:44:03.511" v="2166" actId="1076"/>
          <ac:spMkLst>
            <pc:docMk/>
            <pc:sldMk cId="3316801220" sldId="603"/>
            <ac:spMk id="16386" creationId="{62F9A7B8-3A42-B54D-9D39-DC0EC3FB546A}"/>
          </ac:spMkLst>
        </pc:spChg>
        <pc:spChg chg="mod">
          <ac:chgData name="Long B Nguyen" userId="f59fb8f3-a021-417a-8bc1-65c8d471c621" providerId="ADAL" clId="{EAA1E8DF-C35C-6A46-BAE7-931DFAE42A5E}" dt="2021-03-30T16:44:01.112" v="2165" actId="1076"/>
          <ac:spMkLst>
            <pc:docMk/>
            <pc:sldMk cId="3316801220" sldId="603"/>
            <ac:spMk id="34817" creationId="{0DBE2AEE-399E-404E-BC68-4C2DA6AAC63B}"/>
          </ac:spMkLst>
        </pc:spChg>
      </pc:sldChg>
      <pc:sldChg chg="del">
        <pc:chgData name="Long B Nguyen" userId="f59fb8f3-a021-417a-8bc1-65c8d471c621" providerId="ADAL" clId="{EAA1E8DF-C35C-6A46-BAE7-931DFAE42A5E}" dt="2021-03-30T16:41:32.473" v="2158" actId="2696"/>
        <pc:sldMkLst>
          <pc:docMk/>
          <pc:sldMk cId="1665439849" sldId="605"/>
        </pc:sldMkLst>
      </pc:sldChg>
      <pc:sldChg chg="del">
        <pc:chgData name="Long B Nguyen" userId="f59fb8f3-a021-417a-8bc1-65c8d471c621" providerId="ADAL" clId="{EAA1E8DF-C35C-6A46-BAE7-931DFAE42A5E}" dt="2021-03-30T16:41:37.650" v="2159" actId="2696"/>
        <pc:sldMkLst>
          <pc:docMk/>
          <pc:sldMk cId="1196991583" sldId="606"/>
        </pc:sldMkLst>
      </pc:sldChg>
      <pc:sldChg chg="modSp del mod">
        <pc:chgData name="Long B Nguyen" userId="f59fb8f3-a021-417a-8bc1-65c8d471c621" providerId="ADAL" clId="{EAA1E8DF-C35C-6A46-BAE7-931DFAE42A5E}" dt="2021-03-30T16:43:13.878" v="2162" actId="2696"/>
        <pc:sldMkLst>
          <pc:docMk/>
          <pc:sldMk cId="2747083858" sldId="607"/>
        </pc:sldMkLst>
        <pc:spChg chg="mod">
          <ac:chgData name="Long B Nguyen" userId="f59fb8f3-a021-417a-8bc1-65c8d471c621" providerId="ADAL" clId="{EAA1E8DF-C35C-6A46-BAE7-931DFAE42A5E}" dt="2021-03-30T16:34:54.836" v="2146" actId="14100"/>
          <ac:spMkLst>
            <pc:docMk/>
            <pc:sldMk cId="2747083858" sldId="607"/>
            <ac:spMk id="16386" creationId="{482D60F1-187C-864B-B43D-577485A40C08}"/>
          </ac:spMkLst>
        </pc:spChg>
        <pc:spChg chg="mod">
          <ac:chgData name="Long B Nguyen" userId="f59fb8f3-a021-417a-8bc1-65c8d471c621" providerId="ADAL" clId="{EAA1E8DF-C35C-6A46-BAE7-931DFAE42A5E}" dt="2021-03-30T16:34:52.586" v="2145" actId="1076"/>
          <ac:spMkLst>
            <pc:docMk/>
            <pc:sldMk cId="2747083858" sldId="607"/>
            <ac:spMk id="40961" creationId="{8FBF48B6-53FB-2C49-A153-963914EAEB88}"/>
          </ac:spMkLst>
        </pc:spChg>
      </pc:sldChg>
      <pc:sldChg chg="modSp del mod">
        <pc:chgData name="Long B Nguyen" userId="f59fb8f3-a021-417a-8bc1-65c8d471c621" providerId="ADAL" clId="{EAA1E8DF-C35C-6A46-BAE7-931DFAE42A5E}" dt="2021-03-30T16:42:56.998" v="2160" actId="2696"/>
        <pc:sldMkLst>
          <pc:docMk/>
          <pc:sldMk cId="2430561500" sldId="609"/>
        </pc:sldMkLst>
        <pc:spChg chg="mod">
          <ac:chgData name="Long B Nguyen" userId="f59fb8f3-a021-417a-8bc1-65c8d471c621" providerId="ADAL" clId="{EAA1E8DF-C35C-6A46-BAE7-931DFAE42A5E}" dt="2021-03-30T16:34:39.861" v="2141" actId="14100"/>
          <ac:spMkLst>
            <pc:docMk/>
            <pc:sldMk cId="2430561500" sldId="609"/>
            <ac:spMk id="16386" creationId="{976F1699-B5AC-2F45-8AD2-94EE6D9AAFEA}"/>
          </ac:spMkLst>
        </pc:spChg>
        <pc:spChg chg="mod">
          <ac:chgData name="Long B Nguyen" userId="f59fb8f3-a021-417a-8bc1-65c8d471c621" providerId="ADAL" clId="{EAA1E8DF-C35C-6A46-BAE7-931DFAE42A5E}" dt="2021-03-30T16:34:44.033" v="2143" actId="1076"/>
          <ac:spMkLst>
            <pc:docMk/>
            <pc:sldMk cId="2430561500" sldId="609"/>
            <ac:spMk id="43009" creationId="{5AF8924E-8D8B-8140-81EA-8C0E4EE57514}"/>
          </ac:spMkLst>
        </pc:spChg>
      </pc:sldChg>
      <pc:sldChg chg="del">
        <pc:chgData name="Long B Nguyen" userId="f59fb8f3-a021-417a-8bc1-65c8d471c621" providerId="ADAL" clId="{EAA1E8DF-C35C-6A46-BAE7-931DFAE42A5E}" dt="2021-03-30T16:42:57.782" v="2161" actId="2696"/>
        <pc:sldMkLst>
          <pc:docMk/>
          <pc:sldMk cId="1660288031" sldId="610"/>
        </pc:sldMkLst>
      </pc:sldChg>
      <pc:sldChg chg="del">
        <pc:chgData name="Long B Nguyen" userId="f59fb8f3-a021-417a-8bc1-65c8d471c621" providerId="ADAL" clId="{EAA1E8DF-C35C-6A46-BAE7-931DFAE42A5E}" dt="2021-03-30T16:34:13.037" v="2140" actId="2696"/>
        <pc:sldMkLst>
          <pc:docMk/>
          <pc:sldMk cId="1203333742" sldId="611"/>
        </pc:sldMkLst>
      </pc:sldChg>
      <pc:sldChg chg="modSp mod">
        <pc:chgData name="Long B Nguyen" userId="f59fb8f3-a021-417a-8bc1-65c8d471c621" providerId="ADAL" clId="{EAA1E8DF-C35C-6A46-BAE7-931DFAE42A5E}" dt="2021-04-05T12:47:23.052" v="2764" actId="20577"/>
        <pc:sldMkLst>
          <pc:docMk/>
          <pc:sldMk cId="186989517" sldId="612"/>
        </pc:sldMkLst>
        <pc:spChg chg="mod">
          <ac:chgData name="Long B Nguyen" userId="f59fb8f3-a021-417a-8bc1-65c8d471c621" providerId="ADAL" clId="{EAA1E8DF-C35C-6A46-BAE7-931DFAE42A5E}" dt="2021-04-05T12:47:23.052" v="2764" actId="20577"/>
          <ac:spMkLst>
            <pc:docMk/>
            <pc:sldMk cId="186989517" sldId="612"/>
            <ac:spMk id="50178" creationId="{327CB0B4-2578-5740-B0E0-F346965CCB10}"/>
          </ac:spMkLst>
        </pc:spChg>
      </pc:sldChg>
      <pc:sldChg chg="modSp add modAnim">
        <pc:chgData name="Long B Nguyen" userId="f59fb8f3-a021-417a-8bc1-65c8d471c621" providerId="ADAL" clId="{EAA1E8DF-C35C-6A46-BAE7-931DFAE42A5E}" dt="2021-03-30T16:24:37.113" v="1928"/>
        <pc:sldMkLst>
          <pc:docMk/>
          <pc:sldMk cId="3787391085" sldId="613"/>
        </pc:sldMkLst>
        <pc:spChg chg="mod">
          <ac:chgData name="Long B Nguyen" userId="f59fb8f3-a021-417a-8bc1-65c8d471c621" providerId="ADAL" clId="{EAA1E8DF-C35C-6A46-BAE7-931DFAE42A5E}" dt="2021-03-30T16:24:37.113" v="1928"/>
          <ac:spMkLst>
            <pc:docMk/>
            <pc:sldMk cId="3787391085" sldId="613"/>
            <ac:spMk id="16386" creationId="{AC84324A-3724-874B-82A1-71A36E0BBD8D}"/>
          </ac:spMkLst>
        </pc:spChg>
      </pc:sldChg>
      <pc:sldChg chg="modSp new del mod">
        <pc:chgData name="Long B Nguyen" userId="f59fb8f3-a021-417a-8bc1-65c8d471c621" providerId="ADAL" clId="{EAA1E8DF-C35C-6A46-BAE7-931DFAE42A5E}" dt="2021-03-26T15:45:20.841" v="188" actId="2696"/>
        <pc:sldMkLst>
          <pc:docMk/>
          <pc:sldMk cId="1554224443" sldId="614"/>
        </pc:sldMkLst>
        <pc:spChg chg="mod">
          <ac:chgData name="Long B Nguyen" userId="f59fb8f3-a021-417a-8bc1-65c8d471c621" providerId="ADAL" clId="{EAA1E8DF-C35C-6A46-BAE7-931DFAE42A5E}" dt="2021-03-26T15:45:19.635" v="187" actId="21"/>
          <ac:spMkLst>
            <pc:docMk/>
            <pc:sldMk cId="1554224443" sldId="614"/>
            <ac:spMk id="3" creationId="{5BF177CD-6869-2E44-BBC0-C9746DB11D0D}"/>
          </ac:spMkLst>
        </pc:spChg>
      </pc:sldChg>
      <pc:sldChg chg="modSp add mod modAnim">
        <pc:chgData name="Long B Nguyen" userId="f59fb8f3-a021-417a-8bc1-65c8d471c621" providerId="ADAL" clId="{EAA1E8DF-C35C-6A46-BAE7-931DFAE42A5E}" dt="2021-04-05T12:11:43.238" v="2453"/>
        <pc:sldMkLst>
          <pc:docMk/>
          <pc:sldMk cId="3965959204" sldId="615"/>
        </pc:sldMkLst>
        <pc:spChg chg="mod">
          <ac:chgData name="Long B Nguyen" userId="f59fb8f3-a021-417a-8bc1-65c8d471c621" providerId="ADAL" clId="{EAA1E8DF-C35C-6A46-BAE7-931DFAE42A5E}" dt="2021-03-26T16:04:07.020" v="471" actId="20577"/>
          <ac:spMkLst>
            <pc:docMk/>
            <pc:sldMk cId="3965959204" sldId="615"/>
            <ac:spMk id="16385" creationId="{8FAE8CA6-5EB1-544B-9637-4627ADA36986}"/>
          </ac:spMkLst>
        </pc:spChg>
        <pc:spChg chg="mod">
          <ac:chgData name="Long B Nguyen" userId="f59fb8f3-a021-417a-8bc1-65c8d471c621" providerId="ADAL" clId="{EAA1E8DF-C35C-6A46-BAE7-931DFAE42A5E}" dt="2021-04-05T12:09:19.473" v="2436" actId="20577"/>
          <ac:spMkLst>
            <pc:docMk/>
            <pc:sldMk cId="3965959204" sldId="615"/>
            <ac:spMk id="16386" creationId="{AC84324A-3724-874B-82A1-71A36E0BBD8D}"/>
          </ac:spMkLst>
        </pc:spChg>
      </pc:sldChg>
      <pc:sldChg chg="modSp add del mod">
        <pc:chgData name="Long B Nguyen" userId="f59fb8f3-a021-417a-8bc1-65c8d471c621" providerId="ADAL" clId="{EAA1E8DF-C35C-6A46-BAE7-931DFAE42A5E}" dt="2021-03-26T16:48:57.633" v="1183" actId="2696"/>
        <pc:sldMkLst>
          <pc:docMk/>
          <pc:sldMk cId="2946099104" sldId="616"/>
        </pc:sldMkLst>
        <pc:spChg chg="mod">
          <ac:chgData name="Long B Nguyen" userId="f59fb8f3-a021-417a-8bc1-65c8d471c621" providerId="ADAL" clId="{EAA1E8DF-C35C-6A46-BAE7-931DFAE42A5E}" dt="2021-03-26T16:03:46.821" v="437" actId="20577"/>
          <ac:spMkLst>
            <pc:docMk/>
            <pc:sldMk cId="2946099104" sldId="616"/>
            <ac:spMk id="16386" creationId="{AC84324A-3724-874B-82A1-71A36E0BBD8D}"/>
          </ac:spMkLst>
        </pc:spChg>
      </pc:sldChg>
      <pc:sldChg chg="addSp delSp modSp add mod modAnim">
        <pc:chgData name="Long B Nguyen" userId="f59fb8f3-a021-417a-8bc1-65c8d471c621" providerId="ADAL" clId="{EAA1E8DF-C35C-6A46-BAE7-931DFAE42A5E}" dt="2021-04-05T12:09:45.217" v="2440"/>
        <pc:sldMkLst>
          <pc:docMk/>
          <pc:sldMk cId="75961963" sldId="617"/>
        </pc:sldMkLst>
        <pc:spChg chg="add del mod">
          <ac:chgData name="Long B Nguyen" userId="f59fb8f3-a021-417a-8bc1-65c8d471c621" providerId="ADAL" clId="{EAA1E8DF-C35C-6A46-BAE7-931DFAE42A5E}" dt="2021-03-26T16:09:11.898" v="833" actId="478"/>
          <ac:spMkLst>
            <pc:docMk/>
            <pc:sldMk cId="75961963" sldId="617"/>
            <ac:spMk id="2" creationId="{301671D4-216D-DB4B-8BEE-773223B07D9F}"/>
          </ac:spMkLst>
        </pc:spChg>
        <pc:spChg chg="add mod">
          <ac:chgData name="Long B Nguyen" userId="f59fb8f3-a021-417a-8bc1-65c8d471c621" providerId="ADAL" clId="{EAA1E8DF-C35C-6A46-BAE7-931DFAE42A5E}" dt="2021-03-29T12:58:44.272" v="1185" actId="1076"/>
          <ac:spMkLst>
            <pc:docMk/>
            <pc:sldMk cId="75961963" sldId="617"/>
            <ac:spMk id="5" creationId="{CB3C2E60-75CB-B041-B771-A1F63CE8B021}"/>
          </ac:spMkLst>
        </pc:spChg>
        <pc:spChg chg="mod">
          <ac:chgData name="Long B Nguyen" userId="f59fb8f3-a021-417a-8bc1-65c8d471c621" providerId="ADAL" clId="{EAA1E8DF-C35C-6A46-BAE7-931DFAE42A5E}" dt="2021-03-26T16:08:44.699" v="800" actId="20577"/>
          <ac:spMkLst>
            <pc:docMk/>
            <pc:sldMk cId="75961963" sldId="617"/>
            <ac:spMk id="16386" creationId="{AC84324A-3724-874B-82A1-71A36E0BBD8D}"/>
          </ac:spMkLst>
        </pc:spChg>
      </pc:sldChg>
      <pc:sldChg chg="modSp add mod modAnim">
        <pc:chgData name="Long B Nguyen" userId="f59fb8f3-a021-417a-8bc1-65c8d471c621" providerId="ADAL" clId="{EAA1E8DF-C35C-6A46-BAE7-931DFAE42A5E}" dt="2021-04-05T12:45:13.739" v="2618" actId="113"/>
        <pc:sldMkLst>
          <pc:docMk/>
          <pc:sldMk cId="876878470" sldId="618"/>
        </pc:sldMkLst>
        <pc:spChg chg="mod">
          <ac:chgData name="Long B Nguyen" userId="f59fb8f3-a021-417a-8bc1-65c8d471c621" providerId="ADAL" clId="{EAA1E8DF-C35C-6A46-BAE7-931DFAE42A5E}" dt="2021-04-05T12:45:13.739" v="2618" actId="113"/>
          <ac:spMkLst>
            <pc:docMk/>
            <pc:sldMk cId="876878470" sldId="618"/>
            <ac:spMk id="5" creationId="{CB3C2E60-75CB-B041-B771-A1F63CE8B021}"/>
          </ac:spMkLst>
        </pc:spChg>
        <pc:spChg chg="mod">
          <ac:chgData name="Long B Nguyen" userId="f59fb8f3-a021-417a-8bc1-65c8d471c621" providerId="ADAL" clId="{EAA1E8DF-C35C-6A46-BAE7-931DFAE42A5E}" dt="2021-03-26T16:47:11.354" v="1160" actId="12"/>
          <ac:spMkLst>
            <pc:docMk/>
            <pc:sldMk cId="876878470" sldId="618"/>
            <ac:spMk id="16386" creationId="{AC84324A-3724-874B-82A1-71A36E0BBD8D}"/>
          </ac:spMkLst>
        </pc:spChg>
      </pc:sldChg>
      <pc:sldChg chg="modSp add mod modAnim">
        <pc:chgData name="Long B Nguyen" userId="f59fb8f3-a021-417a-8bc1-65c8d471c621" providerId="ADAL" clId="{EAA1E8DF-C35C-6A46-BAE7-931DFAE42A5E}" dt="2021-03-31T02:26:24.762" v="2320" actId="14100"/>
        <pc:sldMkLst>
          <pc:docMk/>
          <pc:sldMk cId="316487430" sldId="619"/>
        </pc:sldMkLst>
        <pc:spChg chg="mod">
          <ac:chgData name="Long B Nguyen" userId="f59fb8f3-a021-417a-8bc1-65c8d471c621" providerId="ADAL" clId="{EAA1E8DF-C35C-6A46-BAE7-931DFAE42A5E}" dt="2021-03-31T02:26:24.762" v="2320" actId="14100"/>
          <ac:spMkLst>
            <pc:docMk/>
            <pc:sldMk cId="316487430" sldId="619"/>
            <ac:spMk id="16386" creationId="{8A97D40A-E6BF-E14C-B07D-5BAE101CB071}"/>
          </ac:spMkLst>
        </pc:spChg>
        <pc:spChg chg="mod">
          <ac:chgData name="Long B Nguyen" userId="f59fb8f3-a021-417a-8bc1-65c8d471c621" providerId="ADAL" clId="{EAA1E8DF-C35C-6A46-BAE7-931DFAE42A5E}" dt="2021-03-31T02:26:22.347" v="2319" actId="14100"/>
          <ac:spMkLst>
            <pc:docMk/>
            <pc:sldMk cId="316487430" sldId="619"/>
            <ac:spMk id="47105" creationId="{0ACC1611-F859-5B48-9867-1C1AB1970564}"/>
          </ac:spMkLst>
        </pc:spChg>
      </pc:sldChg>
      <pc:sldChg chg="addSp modSp add mod modAnim">
        <pc:chgData name="Long B Nguyen" userId="f59fb8f3-a021-417a-8bc1-65c8d471c621" providerId="ADAL" clId="{EAA1E8DF-C35C-6A46-BAE7-931DFAE42A5E}" dt="2021-04-06T12:22:55.418" v="3254"/>
        <pc:sldMkLst>
          <pc:docMk/>
          <pc:sldMk cId="655231489" sldId="620"/>
        </pc:sldMkLst>
        <pc:spChg chg="mod">
          <ac:chgData name="Long B Nguyen" userId="f59fb8f3-a021-417a-8bc1-65c8d471c621" providerId="ADAL" clId="{EAA1E8DF-C35C-6A46-BAE7-931DFAE42A5E}" dt="2021-04-06T12:22:16.259" v="3247" actId="20577"/>
          <ac:spMkLst>
            <pc:docMk/>
            <pc:sldMk cId="655231489" sldId="620"/>
            <ac:spMk id="16386" creationId="{8A97D40A-E6BF-E14C-B07D-5BAE101CB071}"/>
          </ac:spMkLst>
        </pc:spChg>
        <pc:spChg chg="mod">
          <ac:chgData name="Long B Nguyen" userId="f59fb8f3-a021-417a-8bc1-65c8d471c621" providerId="ADAL" clId="{EAA1E8DF-C35C-6A46-BAE7-931DFAE42A5E}" dt="2021-04-06T12:20:41.053" v="3139" actId="1076"/>
          <ac:spMkLst>
            <pc:docMk/>
            <pc:sldMk cId="655231489" sldId="620"/>
            <ac:spMk id="47105" creationId="{0ACC1611-F859-5B48-9867-1C1AB1970564}"/>
          </ac:spMkLst>
        </pc:spChg>
        <pc:picChg chg="add mod">
          <ac:chgData name="Long B Nguyen" userId="f59fb8f3-a021-417a-8bc1-65c8d471c621" providerId="ADAL" clId="{EAA1E8DF-C35C-6A46-BAE7-931DFAE42A5E}" dt="2021-04-06T12:21:57.915" v="3220" actId="1076"/>
          <ac:picMkLst>
            <pc:docMk/>
            <pc:sldMk cId="655231489" sldId="620"/>
            <ac:picMk id="2" creationId="{7BE00A55-B3BA-C04F-A546-A852FD66FF22}"/>
          </ac:picMkLst>
        </pc:picChg>
      </pc:sldChg>
      <pc:sldChg chg="modSp add mod modAnim">
        <pc:chgData name="Long B Nguyen" userId="f59fb8f3-a021-417a-8bc1-65c8d471c621" providerId="ADAL" clId="{EAA1E8DF-C35C-6A46-BAE7-931DFAE42A5E}" dt="2021-03-30T16:14:07.647" v="1766" actId="20577"/>
        <pc:sldMkLst>
          <pc:docMk/>
          <pc:sldMk cId="3767073501" sldId="621"/>
        </pc:sldMkLst>
        <pc:spChg chg="mod">
          <ac:chgData name="Long B Nguyen" userId="f59fb8f3-a021-417a-8bc1-65c8d471c621" providerId="ADAL" clId="{EAA1E8DF-C35C-6A46-BAE7-931DFAE42A5E}" dt="2021-03-30T16:14:07.647" v="1766" actId="20577"/>
          <ac:spMkLst>
            <pc:docMk/>
            <pc:sldMk cId="3767073501" sldId="621"/>
            <ac:spMk id="16386" creationId="{8AED6484-1413-8C45-B6F1-BD8A0459A082}"/>
          </ac:spMkLst>
        </pc:spChg>
        <pc:spChg chg="mod">
          <ac:chgData name="Long B Nguyen" userId="f59fb8f3-a021-417a-8bc1-65c8d471c621" providerId="ADAL" clId="{EAA1E8DF-C35C-6A46-BAE7-931DFAE42A5E}" dt="2021-03-30T16:11:38.362" v="1741" actId="1076"/>
          <ac:spMkLst>
            <pc:docMk/>
            <pc:sldMk cId="3767073501" sldId="621"/>
            <ac:spMk id="22529" creationId="{393BE6F3-36DE-4449-89F7-53FFEB793FE6}"/>
          </ac:spMkLst>
        </pc:spChg>
      </pc:sldChg>
      <pc:sldChg chg="modSp add mod modAnim">
        <pc:chgData name="Long B Nguyen" userId="f59fb8f3-a021-417a-8bc1-65c8d471c621" providerId="ADAL" clId="{EAA1E8DF-C35C-6A46-BAE7-931DFAE42A5E}" dt="2021-03-29T13:24:38.699" v="1512" actId="21"/>
        <pc:sldMkLst>
          <pc:docMk/>
          <pc:sldMk cId="410101940" sldId="622"/>
        </pc:sldMkLst>
        <pc:spChg chg="mod">
          <ac:chgData name="Long B Nguyen" userId="f59fb8f3-a021-417a-8bc1-65c8d471c621" providerId="ADAL" clId="{EAA1E8DF-C35C-6A46-BAE7-931DFAE42A5E}" dt="2021-03-29T13:24:38.699" v="1512" actId="21"/>
          <ac:spMkLst>
            <pc:docMk/>
            <pc:sldMk cId="410101940" sldId="622"/>
            <ac:spMk id="16386" creationId="{E697184B-7A3C-5841-8B49-9041842B0E9B}"/>
          </ac:spMkLst>
        </pc:spChg>
        <pc:spChg chg="mod">
          <ac:chgData name="Long B Nguyen" userId="f59fb8f3-a021-417a-8bc1-65c8d471c621" providerId="ADAL" clId="{EAA1E8DF-C35C-6A46-BAE7-931DFAE42A5E}" dt="2021-03-29T13:11:29.110" v="1474" actId="1076"/>
          <ac:spMkLst>
            <pc:docMk/>
            <pc:sldMk cId="410101940" sldId="622"/>
            <ac:spMk id="24577" creationId="{20CDAB21-9A2E-EC4D-B621-9FE5A26D2AED}"/>
          </ac:spMkLst>
        </pc:spChg>
      </pc:sldChg>
      <pc:sldChg chg="modSp add del mod">
        <pc:chgData name="Long B Nguyen" userId="f59fb8f3-a021-417a-8bc1-65c8d471c621" providerId="ADAL" clId="{EAA1E8DF-C35C-6A46-BAE7-931DFAE42A5E}" dt="2021-03-29T13:11:17.391" v="1470" actId="2696"/>
        <pc:sldMkLst>
          <pc:docMk/>
          <pc:sldMk cId="2722469093" sldId="622"/>
        </pc:sldMkLst>
        <pc:spChg chg="mod">
          <ac:chgData name="Long B Nguyen" userId="f59fb8f3-a021-417a-8bc1-65c8d471c621" providerId="ADAL" clId="{EAA1E8DF-C35C-6A46-BAE7-931DFAE42A5E}" dt="2021-03-29T13:11:15.754" v="1469" actId="20577"/>
          <ac:spMkLst>
            <pc:docMk/>
            <pc:sldMk cId="2722469093" sldId="622"/>
            <ac:spMk id="24577" creationId="{20CDAB21-9A2E-EC4D-B621-9FE5A26D2AED}"/>
          </ac:spMkLst>
        </pc:spChg>
      </pc:sldChg>
      <pc:sldChg chg="addSp modSp add mod modAnim">
        <pc:chgData name="Long B Nguyen" userId="f59fb8f3-a021-417a-8bc1-65c8d471c621" providerId="ADAL" clId="{EAA1E8DF-C35C-6A46-BAE7-931DFAE42A5E}" dt="2021-04-05T12:13:52.530" v="2470" actId="20577"/>
        <pc:sldMkLst>
          <pc:docMk/>
          <pc:sldMk cId="2025038453" sldId="623"/>
        </pc:sldMkLst>
        <pc:spChg chg="mod">
          <ac:chgData name="Long B Nguyen" userId="f59fb8f3-a021-417a-8bc1-65c8d471c621" providerId="ADAL" clId="{EAA1E8DF-C35C-6A46-BAE7-931DFAE42A5E}" dt="2021-04-05T12:13:52.530" v="2470" actId="20577"/>
          <ac:spMkLst>
            <pc:docMk/>
            <pc:sldMk cId="2025038453" sldId="623"/>
            <ac:spMk id="16386" creationId="{8AED6484-1413-8C45-B6F1-BD8A0459A082}"/>
          </ac:spMkLst>
        </pc:spChg>
        <pc:spChg chg="mod">
          <ac:chgData name="Long B Nguyen" userId="f59fb8f3-a021-417a-8bc1-65c8d471c621" providerId="ADAL" clId="{EAA1E8DF-C35C-6A46-BAE7-931DFAE42A5E}" dt="2021-03-31T02:27:40.172" v="2330" actId="14100"/>
          <ac:spMkLst>
            <pc:docMk/>
            <pc:sldMk cId="2025038453" sldId="623"/>
            <ac:spMk id="22529" creationId="{393BE6F3-36DE-4449-89F7-53FFEB793FE6}"/>
          </ac:spMkLst>
        </pc:spChg>
        <pc:picChg chg="add mod">
          <ac:chgData name="Long B Nguyen" userId="f59fb8f3-a021-417a-8bc1-65c8d471c621" providerId="ADAL" clId="{EAA1E8DF-C35C-6A46-BAE7-931DFAE42A5E}" dt="2021-03-31T02:27:52.252" v="2335" actId="14100"/>
          <ac:picMkLst>
            <pc:docMk/>
            <pc:sldMk cId="2025038453" sldId="623"/>
            <ac:picMk id="1026" creationId="{468679D5-539E-A844-9364-E578D7B64D53}"/>
          </ac:picMkLst>
        </pc:picChg>
      </pc:sldChg>
      <pc:sldChg chg="delSp modSp add mod modAnim">
        <pc:chgData name="Long B Nguyen" userId="f59fb8f3-a021-417a-8bc1-65c8d471c621" providerId="ADAL" clId="{EAA1E8DF-C35C-6A46-BAE7-931DFAE42A5E}" dt="2021-04-05T12:11:30.280" v="2452"/>
        <pc:sldMkLst>
          <pc:docMk/>
          <pc:sldMk cId="3330740156" sldId="624"/>
        </pc:sldMkLst>
        <pc:spChg chg="mod">
          <ac:chgData name="Long B Nguyen" userId="f59fb8f3-a021-417a-8bc1-65c8d471c621" providerId="ADAL" clId="{EAA1E8DF-C35C-6A46-BAE7-931DFAE42A5E}" dt="2021-03-31T02:28:25.778" v="2340" actId="113"/>
          <ac:spMkLst>
            <pc:docMk/>
            <pc:sldMk cId="3330740156" sldId="624"/>
            <ac:spMk id="16386" creationId="{2CA53A1D-0CFC-9346-9F25-D3084700DDD8}"/>
          </ac:spMkLst>
        </pc:spChg>
        <pc:spChg chg="mod">
          <ac:chgData name="Long B Nguyen" userId="f59fb8f3-a021-417a-8bc1-65c8d471c621" providerId="ADAL" clId="{EAA1E8DF-C35C-6A46-BAE7-931DFAE42A5E}" dt="2021-03-30T16:31:11.092" v="2130" actId="1076"/>
          <ac:spMkLst>
            <pc:docMk/>
            <pc:sldMk cId="3330740156" sldId="624"/>
            <ac:spMk id="26630" creationId="{672F2BC1-5427-3747-BA9D-8CE15AA370E3}"/>
          </ac:spMkLst>
        </pc:spChg>
        <pc:spChg chg="del mod">
          <ac:chgData name="Long B Nguyen" userId="f59fb8f3-a021-417a-8bc1-65c8d471c621" providerId="ADAL" clId="{EAA1E8DF-C35C-6A46-BAE7-931DFAE42A5E}" dt="2021-03-30T16:27:42.098" v="1988" actId="478"/>
          <ac:spMkLst>
            <pc:docMk/>
            <pc:sldMk cId="3330740156" sldId="624"/>
            <ac:spMk id="26631" creationId="{DD7FEF02-BF15-B943-8B30-0CAF8C1C95CA}"/>
          </ac:spMkLst>
        </pc:spChg>
        <pc:picChg chg="mod">
          <ac:chgData name="Long B Nguyen" userId="f59fb8f3-a021-417a-8bc1-65c8d471c621" providerId="ADAL" clId="{EAA1E8DF-C35C-6A46-BAE7-931DFAE42A5E}" dt="2021-03-30T16:31:00.441" v="2125" actId="1076"/>
          <ac:picMkLst>
            <pc:docMk/>
            <pc:sldMk cId="3330740156" sldId="624"/>
            <ac:picMk id="26627" creationId="{8E500075-EA97-AA49-B495-75D97CC93715}"/>
          </ac:picMkLst>
        </pc:picChg>
        <pc:picChg chg="del">
          <ac:chgData name="Long B Nguyen" userId="f59fb8f3-a021-417a-8bc1-65c8d471c621" providerId="ADAL" clId="{EAA1E8DF-C35C-6A46-BAE7-931DFAE42A5E}" dt="2021-03-30T16:27:37.500" v="1986" actId="478"/>
          <ac:picMkLst>
            <pc:docMk/>
            <pc:sldMk cId="3330740156" sldId="624"/>
            <ac:picMk id="26628" creationId="{B1446CB5-AD27-4C43-9004-B6922BC9B7A5}"/>
          </ac:picMkLst>
        </pc:picChg>
        <pc:picChg chg="mod">
          <ac:chgData name="Long B Nguyen" userId="f59fb8f3-a021-417a-8bc1-65c8d471c621" providerId="ADAL" clId="{EAA1E8DF-C35C-6A46-BAE7-931DFAE42A5E}" dt="2021-03-30T16:31:15.177" v="2138" actId="1036"/>
          <ac:picMkLst>
            <pc:docMk/>
            <pc:sldMk cId="3330740156" sldId="624"/>
            <ac:picMk id="26629" creationId="{9B31DD18-EA56-DD47-95FC-383AD8B4C321}"/>
          </ac:picMkLst>
        </pc:picChg>
      </pc:sldChg>
      <pc:sldChg chg="delSp modSp add mod modAnim">
        <pc:chgData name="Long B Nguyen" userId="f59fb8f3-a021-417a-8bc1-65c8d471c621" providerId="ADAL" clId="{EAA1E8DF-C35C-6A46-BAE7-931DFAE42A5E}" dt="2021-03-31T02:38:55.533" v="2352" actId="1076"/>
        <pc:sldMkLst>
          <pc:docMk/>
          <pc:sldMk cId="2080393952" sldId="625"/>
        </pc:sldMkLst>
        <pc:spChg chg="mod">
          <ac:chgData name="Long B Nguyen" userId="f59fb8f3-a021-417a-8bc1-65c8d471c621" providerId="ADAL" clId="{EAA1E8DF-C35C-6A46-BAE7-931DFAE42A5E}" dt="2021-03-31T02:38:25.394" v="2350" actId="20577"/>
          <ac:spMkLst>
            <pc:docMk/>
            <pc:sldMk cId="2080393952" sldId="625"/>
            <ac:spMk id="16386" creationId="{37FDCEEA-1952-6C42-8C6C-2F8F8FE3796F}"/>
          </ac:spMkLst>
        </pc:spChg>
        <pc:spChg chg="mod">
          <ac:chgData name="Long B Nguyen" userId="f59fb8f3-a021-417a-8bc1-65c8d471c621" providerId="ADAL" clId="{EAA1E8DF-C35C-6A46-BAE7-931DFAE42A5E}" dt="2021-03-31T02:38:55.533" v="2352" actId="1076"/>
          <ac:spMkLst>
            <pc:docMk/>
            <pc:sldMk cId="2080393952" sldId="625"/>
            <ac:spMk id="30721" creationId="{CABE8826-3A78-A04B-B3F1-70BBDCFEB024}"/>
          </ac:spMkLst>
        </pc:spChg>
        <pc:picChg chg="del">
          <ac:chgData name="Long B Nguyen" userId="f59fb8f3-a021-417a-8bc1-65c8d471c621" providerId="ADAL" clId="{EAA1E8DF-C35C-6A46-BAE7-931DFAE42A5E}" dt="2021-03-30T16:44:57.668" v="2168" actId="478"/>
          <ac:picMkLst>
            <pc:docMk/>
            <pc:sldMk cId="2080393952" sldId="625"/>
            <ac:picMk id="30723" creationId="{A19A7F4E-C334-2D45-8068-393FDB2C3A04}"/>
          </ac:picMkLst>
        </pc:picChg>
      </pc:sldChg>
    </pc:docChg>
  </pc:docChgLst>
  <pc:docChgLst>
    <pc:chgData name="Long B Nguyen" userId="f59fb8f3-a021-417a-8bc1-65c8d471c621" providerId="ADAL" clId="{B5860C40-AA08-4447-A918-2D2782E0FC0B}"/>
    <pc:docChg chg="delSld modSld">
      <pc:chgData name="Long B Nguyen" userId="f59fb8f3-a021-417a-8bc1-65c8d471c621" providerId="ADAL" clId="{B5860C40-AA08-4447-A918-2D2782E0FC0B}" dt="2019-09-16T13:59:20.091" v="35" actId="2696"/>
      <pc:docMkLst>
        <pc:docMk/>
      </pc:docMkLst>
      <pc:sldChg chg="modSp">
        <pc:chgData name="Long B Nguyen" userId="f59fb8f3-a021-417a-8bc1-65c8d471c621" providerId="ADAL" clId="{B5860C40-AA08-4447-A918-2D2782E0FC0B}" dt="2019-09-16T13:58:36.640" v="18" actId="20577"/>
        <pc:sldMkLst>
          <pc:docMk/>
          <pc:sldMk cId="4247104139" sldId="256"/>
        </pc:sldMkLst>
        <pc:spChg chg="mod">
          <ac:chgData name="Long B Nguyen" userId="f59fb8f3-a021-417a-8bc1-65c8d471c621" providerId="ADAL" clId="{B5860C40-AA08-4447-A918-2D2782E0FC0B}" dt="2019-09-16T13:58:36.640" v="18" actId="20577"/>
          <ac:spMkLst>
            <pc:docMk/>
            <pc:sldMk cId="4247104139" sldId="256"/>
            <ac:spMk id="3" creationId="{1BDC47C8-6776-7B44-9CD4-95FC91452D6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D99D2-A624-5E4F-A4E3-584054837B5A}" type="datetimeFigureOut">
              <a:rPr lang="en-US" smtClean="0"/>
              <a:t>1/14/22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1B3AF5-F789-394E-94F2-430C8BDCE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62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B48EF9D5-F9A0-3643-A8E7-2810EB1AA9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1089EEE-4600-5E49-A706-35F0B266FFA5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585D3E8A-1D25-1E49-BEDB-A9A1596579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70E3F267-759A-8346-A80D-6EC2F3F230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0040851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B48EF9D5-F9A0-3643-A8E7-2810EB1AA9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1089EEE-4600-5E49-A706-35F0B266FFA5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585D3E8A-1D25-1E49-BEDB-A9A1596579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70E3F267-759A-8346-A80D-6EC2F3F230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717016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B48EF9D5-F9A0-3643-A8E7-2810EB1AA9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1089EEE-4600-5E49-A706-35F0B266FFA5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585D3E8A-1D25-1E49-BEDB-A9A1596579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70E3F267-759A-8346-A80D-6EC2F3F230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099540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B48EF9D5-F9A0-3643-A8E7-2810EB1AA9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1089EEE-4600-5E49-A706-35F0B266FFA5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585D3E8A-1D25-1E49-BEDB-A9A1596579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70E3F267-759A-8346-A80D-6EC2F3F230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082211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B48EF9D5-F9A0-3643-A8E7-2810EB1AA9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1089EEE-4600-5E49-A706-35F0B266FFA5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585D3E8A-1D25-1E49-BEDB-A9A1596579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70E3F267-759A-8346-A80D-6EC2F3F230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059700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B48EF9D5-F9A0-3643-A8E7-2810EB1AA9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1089EEE-4600-5E49-A706-35F0B266FFA5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585D3E8A-1D25-1E49-BEDB-A9A1596579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70E3F267-759A-8346-A80D-6EC2F3F230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3418683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B48EF9D5-F9A0-3643-A8E7-2810EB1AA9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1089EEE-4600-5E49-A706-35F0B266FFA5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585D3E8A-1D25-1E49-BEDB-A9A1596579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70E3F267-759A-8346-A80D-6EC2F3F230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395635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B48EF9D5-F9A0-3643-A8E7-2810EB1AA9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1089EEE-4600-5E49-A706-35F0B266FFA5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585D3E8A-1D25-1E49-BEDB-A9A1596579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70E3F267-759A-8346-A80D-6EC2F3F230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021766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B48EF9D5-F9A0-3643-A8E7-2810EB1AA9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1089EEE-4600-5E49-A706-35F0B266FFA5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585D3E8A-1D25-1E49-BEDB-A9A1596579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70E3F267-759A-8346-A80D-6EC2F3F230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774092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B48EF9D5-F9A0-3643-A8E7-2810EB1AA9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1089EEE-4600-5E49-A706-35F0B266FFA5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585D3E8A-1D25-1E49-BEDB-A9A1596579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70E3F267-759A-8346-A80D-6EC2F3F230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419589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1/14/22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1/14/22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likeyoumeanit.com/index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8/tre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616" y="0"/>
            <a:ext cx="8182719" cy="5715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1470" y="1329785"/>
            <a:ext cx="5661060" cy="1692546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Introduction to </a:t>
            </a:r>
            <a:r>
              <a:rPr lang="en-US" sz="4000" dirty="0" err="1">
                <a:solidFill>
                  <a:srgbClr val="FFFFFF"/>
                </a:solidFill>
              </a:rPr>
              <a:t>Jupyter</a:t>
            </a:r>
            <a:r>
              <a:rPr lang="en-US" sz="4000" dirty="0">
                <a:solidFill>
                  <a:srgbClr val="FFFFFF"/>
                </a:solidFill>
              </a:rPr>
              <a:t> Notebook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7054" y="3113571"/>
            <a:ext cx="5429892" cy="713751"/>
          </a:xfrm>
        </p:spPr>
        <p:txBody>
          <a:bodyPr>
            <a:normAutofit/>
          </a:bodyPr>
          <a:lstStyle/>
          <a:p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8FAE8CA6-5EB1-544B-9637-4627ADA369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5491" y="127000"/>
            <a:ext cx="7886700" cy="755315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Cells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AC84324A-3724-874B-82A1-71A36E0BBD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5491" y="810397"/>
            <a:ext cx="8873018" cy="4705685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1667" dirty="0">
                <a:latin typeface="Tahoma" panose="020B0604030504040204" pitchFamily="34" charset="0"/>
              </a:rPr>
              <a:t>You can write code across multiple cells and execute them one at a time. </a:t>
            </a:r>
          </a:p>
          <a:p>
            <a:pPr marL="342900" indent="-342900">
              <a:buAutoNum type="arabicParenR"/>
            </a:pPr>
            <a:endParaRPr lang="en-US" altLang="en-US" sz="1667" dirty="0">
              <a:latin typeface="Tahoma" panose="020B0604030504040204" pitchFamily="34" charset="0"/>
            </a:endParaRPr>
          </a:p>
          <a:p>
            <a:pPr marL="342900" indent="-342900">
              <a:buAutoNum type="arabicParenR"/>
            </a:pPr>
            <a:endParaRPr lang="en-US" altLang="en-US" sz="1667" dirty="0">
              <a:latin typeface="Tahoma" panose="020B0604030504040204" pitchFamily="34" charset="0"/>
            </a:endParaRPr>
          </a:p>
          <a:p>
            <a:pPr marL="342900" indent="-342900">
              <a:buAutoNum type="arabicParenR"/>
            </a:pPr>
            <a:endParaRPr lang="en-US" altLang="en-US" sz="1667" dirty="0">
              <a:latin typeface="Tahoma" panose="020B0604030504040204" pitchFamily="34" charset="0"/>
            </a:endParaRPr>
          </a:p>
          <a:p>
            <a:pPr marL="342900" indent="-342900">
              <a:buAutoNum type="arabicParenR"/>
            </a:pPr>
            <a:endParaRPr lang="en-US" altLang="en-US" sz="1667" dirty="0">
              <a:latin typeface="Tahoma" panose="020B0604030504040204" pitchFamily="34" charset="0"/>
            </a:endParaRPr>
          </a:p>
          <a:p>
            <a:pPr marL="342900" indent="-342900">
              <a:buAutoNum type="arabicParenR"/>
            </a:pPr>
            <a:endParaRPr lang="en-US" altLang="en-US" sz="1667" dirty="0">
              <a:latin typeface="Tahoma" panose="020B0604030504040204" pitchFamily="34" charset="0"/>
            </a:endParaRPr>
          </a:p>
          <a:p>
            <a:pPr marL="342900" indent="-342900">
              <a:buAutoNum type="arabicParenR"/>
            </a:pPr>
            <a:endParaRPr lang="en-US" altLang="en-US" sz="1667" dirty="0">
              <a:latin typeface="Tahoma" panose="020B0604030504040204" pitchFamily="34" charset="0"/>
            </a:endParaRPr>
          </a:p>
          <a:p>
            <a:pPr marL="342900" indent="-342900">
              <a:buAutoNum type="arabicParenR"/>
            </a:pPr>
            <a:endParaRPr lang="en-US" altLang="en-US" sz="1667" dirty="0">
              <a:latin typeface="Tahoma" panose="020B0604030504040204" pitchFamily="34" charset="0"/>
            </a:endParaRPr>
          </a:p>
          <a:p>
            <a:pPr marL="342900" indent="-342900">
              <a:buAutoNum type="arabicParenR"/>
            </a:pPr>
            <a:endParaRPr lang="en-US" altLang="en-US" sz="1667" dirty="0">
              <a:latin typeface="Tahoma" panose="020B0604030504040204" pitchFamily="34" charset="0"/>
            </a:endParaRPr>
          </a:p>
          <a:p>
            <a:pPr marL="342900" indent="-342900">
              <a:buAutoNum type="arabicParenR"/>
            </a:pPr>
            <a:endParaRPr lang="en-US" altLang="en-US" sz="1667" dirty="0">
              <a:latin typeface="Tahoma" panose="020B0604030504040204" pitchFamily="34" charset="0"/>
            </a:endParaRPr>
          </a:p>
          <a:p>
            <a:pPr marL="342900" indent="-342900">
              <a:buAutoNum type="arabicParenR"/>
            </a:pPr>
            <a:endParaRPr lang="en-US" altLang="en-US" sz="1667" dirty="0">
              <a:latin typeface="Tahoma" panose="020B0604030504040204" pitchFamily="34" charset="0"/>
            </a:endParaRPr>
          </a:p>
          <a:p>
            <a:pPr marL="0" indent="0">
              <a:buNone/>
            </a:pPr>
            <a:endParaRPr lang="en-US" altLang="en-US" sz="1667" dirty="0">
              <a:latin typeface="Tahoma" panose="020B0604030504040204" pitchFamily="34" charset="0"/>
            </a:endParaRPr>
          </a:p>
          <a:p>
            <a:pPr marL="0" indent="0">
              <a:buNone/>
            </a:pPr>
            <a:endParaRPr lang="en-US" altLang="en-US" sz="1667" dirty="0">
              <a:latin typeface="Tahom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9BB176-F645-4F42-9638-0EAA70C7A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16" y="1210581"/>
            <a:ext cx="7093780" cy="197441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E2DFC06-16CE-404B-9087-3A53F8D19D09}"/>
              </a:ext>
            </a:extLst>
          </p:cNvPr>
          <p:cNvCxnSpPr>
            <a:cxnSpLocks/>
          </p:cNvCxnSpPr>
          <p:nvPr/>
        </p:nvCxnSpPr>
        <p:spPr>
          <a:xfrm flipH="1" flipV="1">
            <a:off x="2496621" y="2954114"/>
            <a:ext cx="1202383" cy="15394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414D4CFF-D975-0D41-8505-F6993C3FBE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616" y="3243496"/>
            <a:ext cx="7340600" cy="1143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437C14-B83A-7E42-920E-7EC224E09573}"/>
              </a:ext>
            </a:extLst>
          </p:cNvPr>
          <p:cNvSpPr txBox="1"/>
          <p:nvPr/>
        </p:nvSpPr>
        <p:spPr>
          <a:xfrm>
            <a:off x="3699004" y="2758908"/>
            <a:ext cx="17459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Printing output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1B5BF55-7CAB-A849-847A-A42FFB53662B}"/>
              </a:ext>
            </a:extLst>
          </p:cNvPr>
          <p:cNvCxnSpPr>
            <a:cxnSpLocks/>
          </p:cNvCxnSpPr>
          <p:nvPr/>
        </p:nvCxnSpPr>
        <p:spPr>
          <a:xfrm flipH="1" flipV="1">
            <a:off x="2022297" y="3909484"/>
            <a:ext cx="1202383" cy="15394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A335AFF-DED5-E340-881F-E9017BFDD3EE}"/>
              </a:ext>
            </a:extLst>
          </p:cNvPr>
          <p:cNvSpPr txBox="1"/>
          <p:nvPr/>
        </p:nvSpPr>
        <p:spPr>
          <a:xfrm>
            <a:off x="3224680" y="3714278"/>
            <a:ext cx="30101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Last expression is returned</a:t>
            </a:r>
          </a:p>
          <a:p>
            <a:r>
              <a:rPr lang="en-US" sz="2000" dirty="0">
                <a:solidFill>
                  <a:srgbClr val="FF0000"/>
                </a:solidFill>
              </a:rPr>
              <a:t>in an output cell.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AE87076-780C-3C4D-8210-35E6C46E080D}"/>
              </a:ext>
            </a:extLst>
          </p:cNvPr>
          <p:cNvCxnSpPr>
            <a:cxnSpLocks/>
          </p:cNvCxnSpPr>
          <p:nvPr/>
        </p:nvCxnSpPr>
        <p:spPr>
          <a:xfrm flipH="1">
            <a:off x="1684963" y="4215829"/>
            <a:ext cx="1539717" cy="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1BE6265-FD9D-F54D-A02B-3E2F02345CC7}"/>
              </a:ext>
            </a:extLst>
          </p:cNvPr>
          <p:cNvSpPr txBox="1"/>
          <p:nvPr/>
        </p:nvSpPr>
        <p:spPr>
          <a:xfrm>
            <a:off x="0" y="4352816"/>
            <a:ext cx="8873018" cy="1539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>
                <a:latin typeface="Tahoma" panose="020B0604030504040204" pitchFamily="34" charset="0"/>
              </a:rPr>
              <a:t>Note: </a:t>
            </a:r>
            <a:r>
              <a:rPr lang="en-US" sz="2000" dirty="0"/>
              <a:t>Notice that the notebook “knows” about its variables across its cells. This </a:t>
            </a:r>
          </a:p>
          <a:p>
            <a:r>
              <a:rPr lang="en-US" sz="2000" dirty="0"/>
              <a:t>doesn’t just work from top to bottom. You can define z = 2 in the third cell, and </a:t>
            </a:r>
          </a:p>
          <a:p>
            <a:r>
              <a:rPr lang="en-US" sz="2000" dirty="0"/>
              <a:t>then execute code that references z in the first cell. What really matters is the </a:t>
            </a:r>
            <a:r>
              <a:rPr lang="en-US" sz="2000" b="1" i="1" dirty="0"/>
              <a:t>order</a:t>
            </a:r>
          </a:p>
          <a:p>
            <a:r>
              <a:rPr lang="en-US" sz="2000" dirty="0"/>
              <a:t>in which the cells are executed. </a:t>
            </a:r>
            <a:endParaRPr lang="en-US" altLang="en-US" sz="2000" dirty="0">
              <a:latin typeface="Tahoma" panose="020B0604030504040204" pitchFamily="34" charset="0"/>
            </a:endParaRP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11D6C1-1E36-DA47-8111-94C16CCB957E}"/>
              </a:ext>
            </a:extLst>
          </p:cNvPr>
          <p:cNvSpPr txBox="1"/>
          <p:nvPr/>
        </p:nvSpPr>
        <p:spPr>
          <a:xfrm>
            <a:off x="3088419" y="1370969"/>
            <a:ext cx="29671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Notebook keeps track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of order of executed cells.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5530B7-3D3D-8E4B-8F40-2180A2C92D5F}"/>
              </a:ext>
            </a:extLst>
          </p:cNvPr>
          <p:cNvCxnSpPr>
            <a:cxnSpLocks/>
          </p:cNvCxnSpPr>
          <p:nvPr/>
        </p:nvCxnSpPr>
        <p:spPr>
          <a:xfrm flipH="1" flipV="1">
            <a:off x="1127714" y="1694071"/>
            <a:ext cx="2096966" cy="3790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64A1F6D-2315-5B47-B4F3-CAC3DDABF52A}"/>
              </a:ext>
            </a:extLst>
          </p:cNvPr>
          <p:cNvCxnSpPr>
            <a:cxnSpLocks/>
          </p:cNvCxnSpPr>
          <p:nvPr/>
        </p:nvCxnSpPr>
        <p:spPr>
          <a:xfrm flipH="1">
            <a:off x="1127714" y="1854649"/>
            <a:ext cx="1970098" cy="7253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8320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8FAE8CA6-5EB1-544B-9637-4627ADA369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5491" y="127000"/>
            <a:ext cx="7886700" cy="755315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Cells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AC84324A-3724-874B-82A1-71A36E0BBD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5491" y="810397"/>
            <a:ext cx="8873018" cy="4705685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342900" indent="-342900">
              <a:buAutoNum type="arabicParenR"/>
            </a:pPr>
            <a:endParaRPr lang="en-US" altLang="en-US" sz="1667" dirty="0">
              <a:latin typeface="Tahoma" panose="020B0604030504040204" pitchFamily="34" charset="0"/>
            </a:endParaRPr>
          </a:p>
          <a:p>
            <a:pPr marL="342900" indent="-342900">
              <a:buAutoNum type="arabicParenR"/>
            </a:pPr>
            <a:endParaRPr lang="en-US" altLang="en-US" sz="1667" dirty="0">
              <a:latin typeface="Tahoma" panose="020B0604030504040204" pitchFamily="34" charset="0"/>
            </a:endParaRPr>
          </a:p>
          <a:p>
            <a:pPr marL="342900" indent="-342900">
              <a:buAutoNum type="arabicParenR"/>
            </a:pPr>
            <a:endParaRPr lang="en-US" altLang="en-US" sz="1667" dirty="0">
              <a:latin typeface="Tahoma" panose="020B0604030504040204" pitchFamily="34" charset="0"/>
            </a:endParaRPr>
          </a:p>
          <a:p>
            <a:pPr marL="342900" indent="-342900">
              <a:buAutoNum type="arabicParenR"/>
            </a:pPr>
            <a:endParaRPr lang="en-US" altLang="en-US" sz="1667" dirty="0">
              <a:latin typeface="Tahoma" panose="020B0604030504040204" pitchFamily="34" charset="0"/>
            </a:endParaRPr>
          </a:p>
          <a:p>
            <a:pPr marL="342900" indent="-342900">
              <a:buAutoNum type="arabicParenR"/>
            </a:pPr>
            <a:endParaRPr lang="en-US" altLang="en-US" sz="1667" dirty="0">
              <a:latin typeface="Tahoma" panose="020B0604030504040204" pitchFamily="34" charset="0"/>
            </a:endParaRPr>
          </a:p>
          <a:p>
            <a:pPr marL="342900" indent="-342900">
              <a:buAutoNum type="arabicParenR"/>
            </a:pPr>
            <a:endParaRPr lang="en-US" altLang="en-US" sz="1667" dirty="0">
              <a:latin typeface="Tahoma" panose="020B0604030504040204" pitchFamily="34" charset="0"/>
            </a:endParaRPr>
          </a:p>
          <a:p>
            <a:pPr marL="342900" indent="-342900">
              <a:buAutoNum type="arabicParenR"/>
            </a:pPr>
            <a:endParaRPr lang="en-US" altLang="en-US" sz="1667" dirty="0">
              <a:latin typeface="Tahoma" panose="020B0604030504040204" pitchFamily="34" charset="0"/>
            </a:endParaRPr>
          </a:p>
          <a:p>
            <a:pPr marL="342900" indent="-342900">
              <a:buAutoNum type="arabicParenR"/>
            </a:pPr>
            <a:endParaRPr lang="en-US" altLang="en-US" sz="1667" dirty="0">
              <a:latin typeface="Tahoma" panose="020B0604030504040204" pitchFamily="34" charset="0"/>
            </a:endParaRPr>
          </a:p>
          <a:p>
            <a:pPr marL="342900" indent="-342900">
              <a:buAutoNum type="arabicParenR"/>
            </a:pPr>
            <a:endParaRPr lang="en-US" altLang="en-US" sz="1667" dirty="0">
              <a:latin typeface="Tahoma" panose="020B0604030504040204" pitchFamily="34" charset="0"/>
            </a:endParaRPr>
          </a:p>
          <a:p>
            <a:pPr marL="342900" indent="-342900">
              <a:buAutoNum type="arabicParenR"/>
            </a:pPr>
            <a:endParaRPr lang="en-US" altLang="en-US" sz="1667" dirty="0">
              <a:latin typeface="Tahoma" panose="020B0604030504040204" pitchFamily="34" charset="0"/>
            </a:endParaRPr>
          </a:p>
          <a:p>
            <a:pPr marL="0" indent="0">
              <a:buNone/>
            </a:pPr>
            <a:endParaRPr lang="en-US" altLang="en-US" sz="1667" dirty="0">
              <a:latin typeface="Tahoma" panose="020B0604030504040204" pitchFamily="34" charset="0"/>
            </a:endParaRPr>
          </a:p>
          <a:p>
            <a:pPr marL="0" indent="0">
              <a:buNone/>
            </a:pPr>
            <a:endParaRPr lang="en-US" altLang="en-US" sz="1667" dirty="0">
              <a:latin typeface="Tahom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F89BCB-C1B1-8E40-9E33-FF73DC0D4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04" y="1245890"/>
            <a:ext cx="7010400" cy="838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75CE13-8F1A-BD48-8ACE-8BEC9D8F4F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889" y="2106352"/>
            <a:ext cx="6388100" cy="825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62AC76-E83F-8842-9BE7-B7D0C300A9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399" y="3017211"/>
            <a:ext cx="6673142" cy="10462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437C14-B83A-7E42-920E-7EC224E09573}"/>
              </a:ext>
            </a:extLst>
          </p:cNvPr>
          <p:cNvSpPr txBox="1"/>
          <p:nvPr/>
        </p:nvSpPr>
        <p:spPr>
          <a:xfrm>
            <a:off x="3451532" y="2697789"/>
            <a:ext cx="5661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Instead of printing returned value as we did in </a:t>
            </a:r>
            <a:r>
              <a:rPr lang="en-US" sz="2000" dirty="0" err="1">
                <a:solidFill>
                  <a:srgbClr val="FF0000"/>
                </a:solidFill>
              </a:rPr>
              <a:t>Replit</a:t>
            </a:r>
            <a:r>
              <a:rPr lang="en-US" sz="2000" dirty="0">
                <a:solidFill>
                  <a:srgbClr val="FF0000"/>
                </a:solidFill>
              </a:rPr>
              <a:t>,</a:t>
            </a:r>
          </a:p>
          <a:p>
            <a:r>
              <a:rPr lang="en-US" sz="2000" dirty="0">
                <a:solidFill>
                  <a:srgbClr val="FF0000"/>
                </a:solidFill>
              </a:rPr>
              <a:t>we can get the returned value from the output cell.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AE87076-780C-3C4D-8210-35E6C46E080D}"/>
              </a:ext>
            </a:extLst>
          </p:cNvPr>
          <p:cNvCxnSpPr>
            <a:cxnSpLocks/>
          </p:cNvCxnSpPr>
          <p:nvPr/>
        </p:nvCxnSpPr>
        <p:spPr>
          <a:xfrm flipH="1">
            <a:off x="1828800" y="3405675"/>
            <a:ext cx="1982912" cy="45740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E2DFC06-16CE-404B-9087-3A53F8D19D09}"/>
              </a:ext>
            </a:extLst>
          </p:cNvPr>
          <p:cNvCxnSpPr>
            <a:cxnSpLocks/>
          </p:cNvCxnSpPr>
          <p:nvPr/>
        </p:nvCxnSpPr>
        <p:spPr>
          <a:xfrm flipH="1" flipV="1">
            <a:off x="1705517" y="2810278"/>
            <a:ext cx="1202383" cy="15394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9841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D118A-A7BF-B145-B7E6-67B86E353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15E417-B55D-9E4C-BB06-8E721CF59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38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>
            <a:extLst>
              <a:ext uri="{FF2B5EF4-FFF2-40B4-BE49-F238E27FC236}">
                <a16:creationId xmlns:a16="http://schemas.microsoft.com/office/drawing/2014/main" id="{4F862BE3-CAB8-864C-9B8F-C7CEC381F9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References</a:t>
            </a:r>
          </a:p>
        </p:txBody>
      </p:sp>
      <p:sp>
        <p:nvSpPr>
          <p:cNvPr id="50178" name="Content Placeholder 2">
            <a:extLst>
              <a:ext uri="{FF2B5EF4-FFF2-40B4-BE49-F238E27FC236}">
                <a16:creationId xmlns:a16="http://schemas.microsoft.com/office/drawing/2014/main" id="{327CB0B4-2578-5740-B0E0-F346965CCB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69870" y="1333500"/>
            <a:ext cx="7621870" cy="3984625"/>
          </a:xfrm>
        </p:spPr>
        <p:txBody>
          <a:bodyPr/>
          <a:lstStyle/>
          <a:p>
            <a:pPr marL="0" indent="0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457200" indent="-457200">
              <a:buAutoNum type="arabicParenR"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Python Like You Mean it. Retrieved from:</a:t>
            </a:r>
          </a:p>
          <a:p>
            <a:pPr marL="0" indent="0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  <a:hlinkClick r:id="rId2"/>
              </a:rPr>
              <a:t>http://www.pythonlikeyoumeanit.com/index.html</a:t>
            </a: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6989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8FAE8CA6-5EB1-544B-9637-4627ADA369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5491" y="127000"/>
            <a:ext cx="7886700" cy="755315"/>
          </a:xfrm>
        </p:spPr>
        <p:txBody>
          <a:bodyPr/>
          <a:lstStyle/>
          <a:p>
            <a:pPr eaLnBrk="1" hangingPunct="1"/>
            <a:r>
              <a:rPr lang="en-US" altLang="en-US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Jupyter</a:t>
            </a:r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Notebook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AC84324A-3724-874B-82A1-71A36E0BBD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5491" y="719191"/>
            <a:ext cx="8873018" cy="486880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Jupyter</a:t>
            </a:r>
            <a:r>
              <a:rPr lang="en-US" dirty="0"/>
              <a:t> notebook is a document which contain both computer code (e.g. Python) and rich text elements (text, equations, visualizations, </a:t>
            </a:r>
            <a:r>
              <a:rPr lang="en-US" dirty="0" err="1"/>
              <a:t>etc</a:t>
            </a:r>
            <a:r>
              <a:rPr lang="en-US" dirty="0"/>
              <a:t>…).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Notebook documents are both human-readable documents containing the analysis description and the results (figures, tables, etc..) as well as executable documents which can be run to perform data analysis.</a:t>
            </a:r>
            <a:endParaRPr lang="en-US" altLang="en-US" sz="1667" dirty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47930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8FAE8CA6-5EB1-544B-9637-4627ADA369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5491" y="127000"/>
            <a:ext cx="7886700" cy="755315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Opening </a:t>
            </a:r>
            <a:r>
              <a:rPr lang="en-US" altLang="en-US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Jupyter</a:t>
            </a:r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Notebook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AC84324A-3724-874B-82A1-71A36E0BBD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5491" y="719191"/>
            <a:ext cx="8873018" cy="486880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Open the </a:t>
            </a:r>
            <a:r>
              <a:rPr lang="en-US" dirty="0" err="1"/>
              <a:t>Jupyter</a:t>
            </a:r>
            <a:r>
              <a:rPr lang="en-US" dirty="0"/>
              <a:t> notebook app.(Or on the terminal, type in “</a:t>
            </a:r>
            <a:r>
              <a:rPr lang="en-US" dirty="0" err="1"/>
              <a:t>jupyter</a:t>
            </a:r>
            <a:r>
              <a:rPr lang="en-US" dirty="0"/>
              <a:t> notebook”). This will start up </a:t>
            </a:r>
            <a:r>
              <a:rPr lang="en-US" dirty="0" err="1"/>
              <a:t>Jupyter</a:t>
            </a:r>
            <a:r>
              <a:rPr lang="en-US" dirty="0"/>
              <a:t> and your default browser should start (or open a new tab) to the following URL: </a:t>
            </a:r>
            <a:r>
              <a:rPr lang="en-US" dirty="0">
                <a:hlinkClick r:id="rId3"/>
              </a:rPr>
              <a:t>http://localhost:8888/tree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BCF95E-26AE-134C-900D-B0864A480F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93488"/>
            <a:ext cx="9144000" cy="223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71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8FAE8CA6-5EB1-544B-9637-4627ADA369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5491" y="127000"/>
            <a:ext cx="7886700" cy="75531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Server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AC84324A-3724-874B-82A1-71A36E0BBD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5490" y="719191"/>
            <a:ext cx="9008509" cy="499580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en-US" sz="2400" dirty="0">
                <a:latin typeface="Gill Sans MT" panose="020B0502020104020203" pitchFamily="34" charset="77"/>
              </a:rPr>
              <a:t>In addition to the browser interface shown in the previous slide, another window should open that looks like:</a:t>
            </a:r>
          </a:p>
          <a:p>
            <a:endParaRPr lang="en-US" sz="1667" dirty="0">
              <a:latin typeface="Tahoma" panose="020B0604030504040204" pitchFamily="34" charset="0"/>
            </a:endParaRPr>
          </a:p>
          <a:p>
            <a:endParaRPr lang="en-US" sz="1667" dirty="0">
              <a:latin typeface="Tahoma" panose="020B0604030504040204" pitchFamily="34" charset="0"/>
            </a:endParaRPr>
          </a:p>
          <a:p>
            <a:endParaRPr lang="en-US" sz="1667" dirty="0">
              <a:latin typeface="Tahoma" panose="020B060403050404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is a “notebook server” that is running on your machine - it basically handles all of the communication between your browser and your machine.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DO NOT close this window! Closing it will close the server causing your notebook to no longer work!</a:t>
            </a:r>
            <a:br>
              <a:rPr lang="en-US" sz="1800" dirty="0"/>
            </a:br>
            <a:endParaRPr lang="en-US" altLang="en-US" sz="1667" dirty="0">
              <a:latin typeface="Tahoma" panose="020B060403050404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C7DC2C-9A61-C444-A0BA-70E8D4BAD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851" y="1391019"/>
            <a:ext cx="6277511" cy="320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43275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8FAE8CA6-5EB1-544B-9637-4627ADA369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27000"/>
            <a:ext cx="7886700" cy="666558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Zip Folder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AC84324A-3724-874B-82A1-71A36E0BBD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5491" y="719191"/>
            <a:ext cx="8873018" cy="48688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 </a:t>
            </a:r>
            <a:r>
              <a:rPr lang="en-US" sz="2000" dirty="0" err="1"/>
              <a:t>Jupyter</a:t>
            </a:r>
            <a:r>
              <a:rPr lang="en-US" sz="2000" dirty="0"/>
              <a:t> notebook file has the extension .</a:t>
            </a:r>
            <a:r>
              <a:rPr lang="en-US" sz="2000" dirty="0" err="1"/>
              <a:t>ipynb</a:t>
            </a:r>
            <a:r>
              <a:rPr lang="en-US" sz="2000" dirty="0"/>
              <a:t>. Double clicking on it </a:t>
            </a:r>
            <a:r>
              <a:rPr lang="en-US" sz="2000" b="1" dirty="0">
                <a:solidFill>
                  <a:srgbClr val="FF0000"/>
                </a:solidFill>
              </a:rPr>
              <a:t>will not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open the notebook! You must open it from the browser interface.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For our class, </a:t>
            </a:r>
            <a:r>
              <a:rPr lang="en-US" sz="2000" dirty="0" err="1"/>
              <a:t>Jupyter</a:t>
            </a:r>
            <a:r>
              <a:rPr lang="en-US" sz="2000" dirty="0"/>
              <a:t> notebook assignments will contain </a:t>
            </a:r>
            <a:r>
              <a:rPr lang="en-US" sz="2000" dirty="0" err="1"/>
              <a:t>Jupyter</a:t>
            </a:r>
            <a:r>
              <a:rPr lang="en-US" sz="2000" dirty="0"/>
              <a:t> notebook .</a:t>
            </a:r>
            <a:r>
              <a:rPr lang="en-US" sz="2000" dirty="0" err="1"/>
              <a:t>ipynb</a:t>
            </a:r>
            <a:r>
              <a:rPr lang="en-US" sz="2000" dirty="0"/>
              <a:t> file along with other files such as text files or images bundled in a zip(compressed) folder.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Download the zip folder. </a:t>
            </a:r>
            <a:r>
              <a:rPr lang="en-US" sz="2000" dirty="0" err="1"/>
              <a:t>Uncompress</a:t>
            </a:r>
            <a:r>
              <a:rPr lang="en-US" sz="2000" dirty="0"/>
              <a:t> it by either double click on it(on Mac) or right click and “extract all”(on Windows). 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83DE62-29F0-324C-B43A-CA07C19FF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852" y="3835400"/>
            <a:ext cx="4711700" cy="1752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720C8D-DA77-B847-AEA0-2C5D3C702D41}"/>
              </a:ext>
            </a:extLst>
          </p:cNvPr>
          <p:cNvSpPr txBox="1"/>
          <p:nvPr/>
        </p:nvSpPr>
        <p:spPr>
          <a:xfrm>
            <a:off x="3524036" y="5257915"/>
            <a:ext cx="2579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zip(compressed) folder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EABEE1-EE52-2A48-A105-895CAB83C3D9}"/>
              </a:ext>
            </a:extLst>
          </p:cNvPr>
          <p:cNvSpPr txBox="1"/>
          <p:nvPr/>
        </p:nvSpPr>
        <p:spPr>
          <a:xfrm>
            <a:off x="3077221" y="4280690"/>
            <a:ext cx="34760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unzipped(uncompressed) folder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203A060-918A-3040-82B4-7F863487DF23}"/>
              </a:ext>
            </a:extLst>
          </p:cNvPr>
          <p:cNvCxnSpPr>
            <a:cxnSpLocks/>
          </p:cNvCxnSpPr>
          <p:nvPr/>
        </p:nvCxnSpPr>
        <p:spPr>
          <a:xfrm flipH="1">
            <a:off x="2305697" y="4734558"/>
            <a:ext cx="1218339" cy="942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30945D-380F-3541-B16F-4F8B31B4DC75}"/>
              </a:ext>
            </a:extLst>
          </p:cNvPr>
          <p:cNvCxnSpPr>
            <a:cxnSpLocks/>
          </p:cNvCxnSpPr>
          <p:nvPr/>
        </p:nvCxnSpPr>
        <p:spPr>
          <a:xfrm flipH="1" flipV="1">
            <a:off x="2568540" y="5243440"/>
            <a:ext cx="955496" cy="16252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91471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8FAE8CA6-5EB1-544B-9637-4627ADA369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5491" y="127000"/>
            <a:ext cx="7886700" cy="755315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Opening a .</a:t>
            </a:r>
            <a:r>
              <a:rPr lang="en-US" altLang="en-US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ipynb</a:t>
            </a:r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file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AC84324A-3724-874B-82A1-71A36E0BBD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5491" y="719191"/>
            <a:ext cx="8873018" cy="486880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open the </a:t>
            </a:r>
            <a:r>
              <a:rPr lang="en-US" dirty="0" err="1"/>
              <a:t>Jupyter</a:t>
            </a:r>
            <a:r>
              <a:rPr lang="en-US" dirty="0"/>
              <a:t> notebook, navigate using the browser interface to the folder. Then click on the unzipped folder: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F4A0A9-9918-754E-A973-4F19DAF3C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479" y="1880345"/>
            <a:ext cx="5942817" cy="37394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AFC8F5-F0E4-6541-B677-09F7B5CC3DE5}"/>
              </a:ext>
            </a:extLst>
          </p:cNvPr>
          <p:cNvSpPr txBox="1"/>
          <p:nvPr/>
        </p:nvSpPr>
        <p:spPr>
          <a:xfrm>
            <a:off x="4417888" y="3042208"/>
            <a:ext cx="34760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Click on the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unzipped(uncompressed) folder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23E89FF-0104-D742-AA6B-DA35B53B5A50}"/>
              </a:ext>
            </a:extLst>
          </p:cNvPr>
          <p:cNvCxnSpPr>
            <a:cxnSpLocks/>
          </p:cNvCxnSpPr>
          <p:nvPr/>
        </p:nvCxnSpPr>
        <p:spPr>
          <a:xfrm flipH="1">
            <a:off x="3199550" y="3750094"/>
            <a:ext cx="1557385" cy="39039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496491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8FAE8CA6-5EB1-544B-9637-4627ADA369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5491" y="127000"/>
            <a:ext cx="7886700" cy="755315"/>
          </a:xfrm>
        </p:spPr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Opening a .</a:t>
            </a:r>
            <a:r>
              <a:rPr lang="en-US" altLang="en-US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ipynb</a:t>
            </a:r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file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AC84324A-3724-874B-82A1-71A36E0BBD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5491" y="719191"/>
            <a:ext cx="8873018" cy="486880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Then click on the .</a:t>
            </a:r>
            <a:r>
              <a:rPr lang="en-US" dirty="0" err="1"/>
              <a:t>ipynb</a:t>
            </a:r>
            <a:r>
              <a:rPr lang="en-US" dirty="0"/>
              <a:t> file.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1EA524-3D9C-944A-9332-FCC3D44C0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33" y="1786688"/>
            <a:ext cx="6476643" cy="38013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E7C899-9C00-D741-ADBF-A9C1B53ABBF8}"/>
              </a:ext>
            </a:extLst>
          </p:cNvPr>
          <p:cNvSpPr txBox="1"/>
          <p:nvPr/>
        </p:nvSpPr>
        <p:spPr>
          <a:xfrm>
            <a:off x="4417888" y="3042208"/>
            <a:ext cx="15311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Click on the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.</a:t>
            </a:r>
            <a:r>
              <a:rPr lang="en-US" sz="2000" dirty="0" err="1">
                <a:solidFill>
                  <a:srgbClr val="FF0000"/>
                </a:solidFill>
              </a:rPr>
              <a:t>ipynb</a:t>
            </a:r>
            <a:r>
              <a:rPr lang="en-US" sz="2000" dirty="0">
                <a:solidFill>
                  <a:srgbClr val="FF0000"/>
                </a:solidFill>
              </a:rPr>
              <a:t> file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651A3D-2F30-3842-83F6-26CF08E0460B}"/>
              </a:ext>
            </a:extLst>
          </p:cNvPr>
          <p:cNvCxnSpPr>
            <a:cxnSpLocks/>
          </p:cNvCxnSpPr>
          <p:nvPr/>
        </p:nvCxnSpPr>
        <p:spPr>
          <a:xfrm flipH="1">
            <a:off x="3199550" y="3750094"/>
            <a:ext cx="1557385" cy="39039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31069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8FAE8CA6-5EB1-544B-9637-4627ADA369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5491" y="127000"/>
            <a:ext cx="7886700" cy="755315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Cells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AC84324A-3724-874B-82A1-71A36E0BBD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5491" y="882315"/>
            <a:ext cx="8873018" cy="47056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1667" dirty="0">
                <a:latin typeface="Tahoma" panose="020B0604030504040204" pitchFamily="34" charset="0"/>
              </a:rPr>
              <a:t>There are two kinds of cells in a </a:t>
            </a:r>
            <a:r>
              <a:rPr lang="en-US" altLang="en-US" sz="1667" dirty="0" err="1">
                <a:latin typeface="Tahoma" panose="020B0604030504040204" pitchFamily="34" charset="0"/>
              </a:rPr>
              <a:t>Jupyter</a:t>
            </a:r>
            <a:r>
              <a:rPr lang="en-US" altLang="en-US" sz="1667" dirty="0">
                <a:latin typeface="Tahoma" panose="020B0604030504040204" pitchFamily="34" charset="0"/>
              </a:rPr>
              <a:t> notebook.</a:t>
            </a:r>
          </a:p>
          <a:p>
            <a:pPr marL="342900" indent="-342900">
              <a:buAutoNum type="arabicParenR"/>
            </a:pPr>
            <a:r>
              <a:rPr lang="en-US" altLang="en-US" sz="1667" b="1" dirty="0">
                <a:latin typeface="Tahoma" panose="020B0604030504040204" pitchFamily="34" charset="0"/>
              </a:rPr>
              <a:t>Markdown cells </a:t>
            </a:r>
            <a:r>
              <a:rPr lang="en-US" altLang="en-US" sz="1667" dirty="0">
                <a:latin typeface="Tahoma" panose="020B0604030504040204" pitchFamily="34" charset="0"/>
              </a:rPr>
              <a:t>contain text, images, equations, etc..</a:t>
            </a:r>
          </a:p>
          <a:p>
            <a:pPr marL="342900" indent="-342900">
              <a:buAutoNum type="arabicParenR"/>
            </a:pPr>
            <a:endParaRPr lang="en-US" altLang="en-US" sz="1667" dirty="0">
              <a:latin typeface="Tahoma" panose="020B0604030504040204" pitchFamily="34" charset="0"/>
            </a:endParaRPr>
          </a:p>
          <a:p>
            <a:pPr marL="342900" indent="-342900">
              <a:buAutoNum type="arabicParenR"/>
            </a:pPr>
            <a:endParaRPr lang="en-US" altLang="en-US" sz="1667" dirty="0">
              <a:latin typeface="Tahoma" panose="020B0604030504040204" pitchFamily="34" charset="0"/>
            </a:endParaRPr>
          </a:p>
          <a:p>
            <a:pPr marL="342900" indent="-342900">
              <a:buAutoNum type="arabicParenR"/>
            </a:pPr>
            <a:endParaRPr lang="en-US" altLang="en-US" sz="1667" dirty="0">
              <a:latin typeface="Tahoma" panose="020B0604030504040204" pitchFamily="34" charset="0"/>
            </a:endParaRPr>
          </a:p>
          <a:p>
            <a:pPr marL="342900" indent="-342900">
              <a:buAutoNum type="arabicParenR"/>
            </a:pPr>
            <a:r>
              <a:rPr lang="en-US" altLang="en-US" sz="1667" b="1" dirty="0">
                <a:latin typeface="Tahoma" panose="020B0604030504040204" pitchFamily="34" charset="0"/>
              </a:rPr>
              <a:t>Code cells</a:t>
            </a:r>
            <a:r>
              <a:rPr lang="en-US" altLang="en-US" sz="1667" dirty="0">
                <a:latin typeface="Tahoma" panose="020B0604030504040204" pitchFamily="34" charset="0"/>
              </a:rPr>
              <a:t> contain code that can be executed. </a:t>
            </a:r>
          </a:p>
          <a:p>
            <a:pPr marL="342900" indent="-342900">
              <a:buAutoNum type="arabicParenR"/>
            </a:pPr>
            <a:endParaRPr lang="en-US" altLang="en-US" sz="1667" dirty="0">
              <a:latin typeface="Tahoma" panose="020B0604030504040204" pitchFamily="34" charset="0"/>
            </a:endParaRPr>
          </a:p>
          <a:p>
            <a:pPr marL="342900" indent="-342900">
              <a:buAutoNum type="arabicParenR"/>
            </a:pPr>
            <a:endParaRPr lang="en-US" altLang="en-US" sz="1667" dirty="0">
              <a:latin typeface="Tahoma" panose="020B0604030504040204" pitchFamily="34" charset="0"/>
            </a:endParaRPr>
          </a:p>
          <a:p>
            <a:pPr marL="0" indent="0">
              <a:buNone/>
            </a:pPr>
            <a:endParaRPr lang="en-US" altLang="en-US" sz="1667" dirty="0">
              <a:latin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altLang="en-US" sz="1667" dirty="0">
                <a:latin typeface="Tahoma" panose="020B0604030504040204" pitchFamily="34" charset="0"/>
              </a:rPr>
              <a:t>To run a cell and execute the code in the cell, press: Shift + Enter. </a:t>
            </a:r>
          </a:p>
          <a:p>
            <a:pPr marL="0" indent="0">
              <a:buNone/>
            </a:pPr>
            <a:endParaRPr lang="en-US" altLang="en-US" sz="1667" dirty="0">
              <a:latin typeface="Tahoma" panose="020B060403050404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B2DF872-8CFF-BE46-85C1-40D516549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62633"/>
            <a:ext cx="9144000" cy="576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D0D11DE-925C-1540-9DB8-890495C06A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491" y="2857500"/>
            <a:ext cx="4635500" cy="736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862CA8-EEB2-734A-9572-5D4DD67045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683" y="4414892"/>
            <a:ext cx="5880558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1874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8FAE8CA6-5EB1-544B-9637-4627ADA369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5491" y="34012"/>
            <a:ext cx="7886700" cy="755315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Command Mode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AC84324A-3724-874B-82A1-71A36E0BBD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5491" y="789327"/>
            <a:ext cx="8873018" cy="47986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notebook has two modes of operation: command and edit modes.</a:t>
            </a:r>
          </a:p>
          <a:p>
            <a:pPr marL="0" indent="0">
              <a:buNone/>
            </a:pPr>
            <a:r>
              <a:rPr lang="en-US" b="1" dirty="0"/>
              <a:t>Command Mode (Press</a:t>
            </a:r>
            <a:r>
              <a:rPr lang="en-US" dirty="0"/>
              <a:t> &lt;ESC&gt; </a:t>
            </a:r>
            <a:r>
              <a:rPr lang="en-US" b="1" dirty="0"/>
              <a:t>to activate)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When in command mode, you can use keyboard shortcuts to create/delete/cut/paste notebook cells, and to change a cell’s type between code and markdown modes.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Your selected cell will be surrounded by a </a:t>
            </a:r>
            <a:r>
              <a:rPr lang="en-US" b="1" dirty="0"/>
              <a:t>blue</a:t>
            </a:r>
            <a:r>
              <a:rPr lang="en-US" dirty="0"/>
              <a:t> border when you are in command mode.</a:t>
            </a:r>
            <a:endParaRPr lang="en-US" altLang="en-US" sz="1667" dirty="0">
              <a:latin typeface="Tahom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B38162-702C-AE4E-871F-B4FACF0A3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199" y="3602276"/>
            <a:ext cx="7646256" cy="207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75002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11518</TotalTime>
  <Words>663</Words>
  <Application>Microsoft Macintosh PowerPoint</Application>
  <PresentationFormat>On-screen Show (16:10)</PresentationFormat>
  <Paragraphs>122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Gill Sans MT</vt:lpstr>
      <vt:lpstr>Tahoma</vt:lpstr>
      <vt:lpstr>Office Theme</vt:lpstr>
      <vt:lpstr>Introduction to Jupyter Notebook</vt:lpstr>
      <vt:lpstr>Jupyter Notebook</vt:lpstr>
      <vt:lpstr>Opening Jupyter Notebook</vt:lpstr>
      <vt:lpstr>Server</vt:lpstr>
      <vt:lpstr>Zip Folder</vt:lpstr>
      <vt:lpstr>Opening a .ipynb file</vt:lpstr>
      <vt:lpstr>Opening a .ipynb file</vt:lpstr>
      <vt:lpstr>Cells</vt:lpstr>
      <vt:lpstr>Command Mode</vt:lpstr>
      <vt:lpstr>Cells</vt:lpstr>
      <vt:lpstr>Cells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Data</dc:title>
  <dc:creator>Long B Nguyen</dc:creator>
  <cp:lastModifiedBy>Long Nguyen</cp:lastModifiedBy>
  <cp:revision>93</cp:revision>
  <dcterms:created xsi:type="dcterms:W3CDTF">2020-01-25T14:46:43Z</dcterms:created>
  <dcterms:modified xsi:type="dcterms:W3CDTF">2022-01-18T01:29:02Z</dcterms:modified>
</cp:coreProperties>
</file>