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9" r:id="rId16"/>
    <p:sldId id="329" r:id="rId17"/>
    <p:sldId id="321" r:id="rId18"/>
    <p:sldId id="333" r:id="rId19"/>
    <p:sldId id="322" r:id="rId20"/>
    <p:sldId id="330" r:id="rId21"/>
    <p:sldId id="315" r:id="rId22"/>
    <p:sldId id="337" r:id="rId23"/>
    <p:sldId id="338" r:id="rId24"/>
    <p:sldId id="324" r:id="rId25"/>
    <p:sldId id="325" r:id="rId26"/>
    <p:sldId id="334" r:id="rId27"/>
    <p:sldId id="288" r:id="rId28"/>
    <p:sldId id="266" r:id="rId29"/>
    <p:sldId id="339" r:id="rId30"/>
    <p:sldId id="340" r:id="rId31"/>
    <p:sldId id="335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2271" dt="2019-10-11T16:46:3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/>
    <p:restoredTop sz="93692"/>
  </p:normalViewPr>
  <p:slideViewPr>
    <p:cSldViewPr snapToGrid="0" snapToObjects="1">
      <p:cViewPr varScale="1">
        <p:scale>
          <a:sx n="90" d="100"/>
          <a:sy n="90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11T16:46:34.755" v="8068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6" v="6246" actId="2696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10T15:13:08.129" v="5243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3" v="6245" actId="2696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10T15:13:39.877" v="5249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0" v="6244" actId="2696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7:27.931" v="6322" actId="2696"/>
        <pc:sldMkLst>
          <pc:docMk/>
          <pc:sldMk cId="1289346350" sldId="323"/>
        </pc:sldMkLst>
        <pc:spChg chg="mod">
          <ac:chgData name="Long B Nguyen" userId="f59fb8f3-a021-417a-8bc1-65c8d471c621" providerId="ADAL" clId="{EC1E750C-42C7-A84F-81F0-83B2F940DF8B}" dt="2019-10-10T15:15:41.404" v="5275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3:20.908" v="6243" actId="2696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modSp add del">
        <pc:chgData name="Long B Nguyen" userId="f59fb8f3-a021-417a-8bc1-65c8d471c621" providerId="ADAL" clId="{EC1E750C-42C7-A84F-81F0-83B2F940DF8B}" dt="2019-10-10T17:00:24.107" v="5512" actId="2696"/>
        <pc:sldMkLst>
          <pc:docMk/>
          <pc:sldMk cId="3162468235" sldId="337"/>
        </pc:sldMkLst>
        <pc:spChg chg="mod">
          <ac:chgData name="Long B Nguyen" userId="f59fb8f3-a021-417a-8bc1-65c8d471c621" providerId="ADAL" clId="{EC1E750C-42C7-A84F-81F0-83B2F940DF8B}" dt="2019-10-10T16:58:39.649" v="5402" actId="20577"/>
          <ac:spMkLst>
            <pc:docMk/>
            <pc:sldMk cId="316246823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6:59:49.137" v="5509" actId="20577"/>
          <ac:spMkLst>
            <pc:docMk/>
            <pc:sldMk cId="3162468235" sldId="33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1:56:07.553" v="6046" actId="2696"/>
        <pc:sldMkLst>
          <pc:docMk/>
          <pc:sldMk cId="3287048054" sldId="337"/>
        </pc:sldMkLst>
        <pc:spChg chg="mod">
          <ac:chgData name="Long B Nguyen" userId="f59fb8f3-a021-417a-8bc1-65c8d471c621" providerId="ADAL" clId="{EC1E750C-42C7-A84F-81F0-83B2F940DF8B}" dt="2019-10-10T23:32:10.769" v="5604" actId="20577"/>
          <ac:spMkLst>
            <pc:docMk/>
            <pc:sldMk cId="3287048054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1:54:46.355" v="6041" actId="20577"/>
          <ac:spMkLst>
            <pc:docMk/>
            <pc:sldMk cId="3287048054" sldId="337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10T15:08:24.584" v="5120" actId="2696"/>
        <pc:sldMkLst>
          <pc:docMk/>
          <pc:sldMk cId="3357074659" sldId="337"/>
        </pc:sldMkLst>
        <pc:spChg chg="mod">
          <ac:chgData name="Long B Nguyen" userId="f59fb8f3-a021-417a-8bc1-65c8d471c621" providerId="ADAL" clId="{EC1E750C-42C7-A84F-81F0-83B2F940DF8B}" dt="2019-10-10T15:06:04.998" v="4982" actId="20577"/>
          <ac:spMkLst>
            <pc:docMk/>
            <pc:sldMk cId="3357074659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07:13.444" v="5119"/>
          <ac:spMkLst>
            <pc:docMk/>
            <pc:sldMk cId="3357074659" sldId="337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EC1E750C-42C7-A84F-81F0-83B2F940DF8B}" dt="2019-10-11T01:56:05.847" v="6045" actId="2696"/>
        <pc:sldMkLst>
          <pc:docMk/>
          <pc:sldMk cId="4078468923" sldId="338"/>
        </pc:sldMkLst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address or reference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 is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print(x, 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867878" y="2617347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</a:t>
            </a:r>
            <a:r>
              <a:rPr lang="en-US"/>
              <a:t>or addresses </a:t>
            </a:r>
            <a:r>
              <a:rPr lang="en-US" dirty="0"/>
              <a:t>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</a:t>
            </a:r>
            <a:r>
              <a:rPr lang="en-US" b="1">
                <a:latin typeface="Inconsolata Medium" panose="020B0609030003000000" pitchFamily="49" charset="77"/>
              </a:rPr>
              <a:t>]: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</TotalTime>
  <Words>1805</Words>
  <Application>Microsoft Macintosh PowerPoint</Application>
  <PresentationFormat>On-screen Show (16:10)</PresentationFormat>
  <Paragraphs>351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Mutable vs Immutable</vt:lpstr>
      <vt:lpstr>Mutable vs Immutable</vt:lpstr>
      <vt:lpstr>List items hold 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2019-10-11T16:46:37Z</dcterms:modified>
</cp:coreProperties>
</file>