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349" r:id="rId10"/>
    <p:sldId id="354" r:id="rId11"/>
    <p:sldId id="357" r:id="rId12"/>
    <p:sldId id="355" r:id="rId13"/>
    <p:sldId id="358" r:id="rId14"/>
    <p:sldId id="350" r:id="rId15"/>
    <p:sldId id="331" r:id="rId16"/>
    <p:sldId id="347" r:id="rId17"/>
    <p:sldId id="348" r:id="rId18"/>
    <p:sldId id="353" r:id="rId19"/>
    <p:sldId id="351" r:id="rId20"/>
    <p:sldId id="352" r:id="rId21"/>
    <p:sldId id="300" r:id="rId22"/>
    <p:sldId id="332" r:id="rId23"/>
    <p:sldId id="337" r:id="rId24"/>
    <p:sldId id="359" r:id="rId25"/>
    <p:sldId id="360" r:id="rId26"/>
    <p:sldId id="341" r:id="rId27"/>
    <p:sldId id="346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B0ED0-F44B-9E45-9C40-AF9BE57AB4D6}" v="1731" dt="2021-10-28T12:26:03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08"/>
    <p:restoredTop sz="93692"/>
  </p:normalViewPr>
  <p:slideViewPr>
    <p:cSldViewPr snapToGrid="0" snapToObjects="1">
      <p:cViewPr varScale="1">
        <p:scale>
          <a:sx n="112" d="100"/>
          <a:sy n="112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8T12:26:03.838" v="2670" actId="2711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6T14:48:16.239" v="2528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6T12:45:21.701" v="1147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2T13:27:26.463" v="1081" actId="14100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6T14:27:52.946" v="2514" actId="2057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10/28/21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10/28/21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list comprehensions(</a:t>
            </a:r>
            <a:r>
              <a:rPr lang="en-US" dirty="0">
                <a:solidFill>
                  <a:srgbClr val="FF0000"/>
                </a:solidFill>
              </a:rPr>
              <a:t>optional</a:t>
            </a:r>
            <a:r>
              <a:rPr lang="en-US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2689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pop(index=-1)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input().split()]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</a:t>
            </a:r>
            <a:r>
              <a:rPr lang="en-US" b="1">
                <a:latin typeface="Inconsolata" panose="020B0609030003000000" pitchFamily="49" charset="77"/>
              </a:rPr>
              <a:t>comprehension.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700A7-D1AC-AD43-8C1D-E59396E5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Out of bounds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7AC18-9786-B641-BED6-8ADC73DA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5025</TotalTime>
  <Words>2417</Words>
  <Application>Microsoft Macintosh PowerPoint</Application>
  <PresentationFormat>On-screen Show (16:10)</PresentationFormat>
  <Paragraphs>351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Traversing a list</vt:lpstr>
      <vt:lpstr>Modifying a list</vt:lpstr>
      <vt:lpstr>Modifying a list</vt:lpstr>
      <vt:lpstr>Creating a list</vt:lpstr>
      <vt:lpstr>Creating a list with list comprehensions(optional)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2021-10-28T12:26:11Z</dcterms:modified>
</cp:coreProperties>
</file>