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 id="62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FC6E-99C4-2241-9195-7A95286B3603}" v="884" dt="2022-01-04T18:16:58.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25"/>
    <p:restoredTop sz="93692"/>
  </p:normalViewPr>
  <p:slideViewPr>
    <p:cSldViewPr snapToGrid="0" snapToObjects="1">
      <p:cViewPr varScale="1">
        <p:scale>
          <a:sx n="120" d="100"/>
          <a:sy n="12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4T18:16:58.141" v="1148"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4T18:00:27.668" v="220" actId="1035"/>
        <pc:sldMkLst>
          <pc:docMk/>
          <pc:sldMk cId="1241156272" sldId="613"/>
        </pc:sldMkLst>
        <pc:spChg chg="mod">
          <ac:chgData name="Long B Nguyen" userId="f59fb8f3-a021-417a-8bc1-65c8d471c621" providerId="ADAL" clId="{4147FC6E-99C4-2241-9195-7A95286B3603}" dt="2022-01-04T18:00:27.668" v="220" actId="1035"/>
          <ac:spMkLst>
            <pc:docMk/>
            <pc:sldMk cId="1241156272" sldId="613"/>
            <ac:spMk id="26627" creationId="{7661587A-2BF3-9445-BC18-44350E3935D4}"/>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4T16:42:07.304" v="10"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16:58.141" v="1148" actId="20577"/>
        <pc:sldMkLst>
          <pc:docMk/>
          <pc:sldMk cId="1656957266" sldId="626"/>
        </pc:sldMkLst>
        <pc:spChg chg="mod">
          <ac:chgData name="Long B Nguyen" userId="f59fb8f3-a021-417a-8bc1-65c8d471c621" providerId="ADAL" clId="{4147FC6E-99C4-2241-9195-7A95286B3603}" dt="2022-01-04T18:16:58.141" v="1148"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a:buNone/>
            </a:pPr>
            <a:r>
              <a:rPr lang="en-US" altLang="en-US" sz="2000" dirty="0">
                <a:latin typeface="Gill Sans MT" panose="020B0502020104020203" pitchFamily="34" charset="77"/>
                <a:ea typeface="ＭＳ Ｐゴシック" panose="020B0600070205080204" pitchFamily="34" charset="-128"/>
              </a:rPr>
              <a:t>Alan Turing is portrayed by the incredible Benedict Cumberbatch in movie "The </a:t>
            </a:r>
          </a:p>
          <a:p>
            <a:pPr>
              <a:buNone/>
            </a:pPr>
            <a:r>
              <a:rPr lang="en-US" altLang="en-US" sz="2000" dirty="0">
                <a:latin typeface="Gill Sans MT" panose="020B0502020104020203" pitchFamily="34" charset="77"/>
                <a:ea typeface="ＭＳ Ｐゴシック" panose="020B0600070205080204" pitchFamily="34" charset="-128"/>
              </a:rPr>
              <a:t>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1833" dirty="0">
                <a:latin typeface="Gill Sans MT" panose="020B0502020104020203" pitchFamily="34" charset="77"/>
                <a:ea typeface="ＭＳ Ｐゴシック" panose="020B0600070205080204" pitchFamily="34" charset="-128"/>
              </a:rPr>
              <a:t>Finding an item in a list</a:t>
            </a:r>
            <a:r>
              <a:rPr lang="en-US" altLang="en-US" sz="1833">
                <a:latin typeface="Gill Sans MT" panose="020B0502020104020203" pitchFamily="34" charset="77"/>
                <a:ea typeface="ＭＳ Ｐゴシック" panose="020B0600070205080204" pitchFamily="34" charset="-128"/>
              </a:rPr>
              <a:t>(sequential search).</a:t>
            </a:r>
            <a:endParaRPr lang="en-US" altLang="en-US" sz="1833" dirty="0">
              <a:latin typeface="Gill Sans MT" panose="020B0502020104020203" pitchFamily="34" charset="77"/>
              <a:ea typeface="ＭＳ Ｐゴシック" panose="020B0600070205080204" pitchFamily="34" charset="-128"/>
            </a:endParaRPr>
          </a:p>
          <a:p>
            <a:pPr marL="800100" lvl="1" indent="-457200">
              <a:buFont typeface="+mj-lt"/>
              <a:buAutoNum type="alphaLcParenR"/>
            </a:pPr>
            <a:r>
              <a:rPr lang="en-US" altLang="en-US" sz="1533"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sz="1533"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1833"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1833"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65695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7842</TotalTime>
  <Words>3022</Words>
  <Application>Microsoft Macintosh PowerPoint</Application>
  <PresentationFormat>On-screen Show (16:10)</PresentationFormat>
  <Paragraphs>374</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2022-01-04T18:17:07Z</dcterms:modified>
</cp:coreProperties>
</file>