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619" r:id="rId21"/>
    <p:sldId id="620" r:id="rId22"/>
    <p:sldId id="621" r:id="rId23"/>
    <p:sldId id="623" r:id="rId24"/>
    <p:sldId id="585" r:id="rId25"/>
    <p:sldId id="586" r:id="rId26"/>
    <p:sldId id="587" r:id="rId27"/>
    <p:sldId id="618" r:id="rId28"/>
    <p:sldId id="589" r:id="rId29"/>
    <p:sldId id="591" r:id="rId30"/>
    <p:sldId id="590"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150C-DC6B-B647-AE8E-28E44CBC3EED}" v="25" dt="2023-03-24T11:57:08.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143"/>
  </p:normalViewPr>
  <p:slideViewPr>
    <p:cSldViewPr snapToGrid="0" snapToObjects="1">
      <p:cViewPr varScale="1">
        <p:scale>
          <a:sx n="87" d="100"/>
          <a:sy n="87"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Nguyen" userId="f59fb8f3-a021-417a-8bc1-65c8d471c621" providerId="ADAL" clId="{1307150C-DC6B-B647-AE8E-28E44CBC3EED}"/>
    <pc:docChg chg="custSel addSld delSld modSld">
      <pc:chgData name="Long Nguyen" userId="f59fb8f3-a021-417a-8bc1-65c8d471c621" providerId="ADAL" clId="{1307150C-DC6B-B647-AE8E-28E44CBC3EED}" dt="2023-03-24T11:57:08.555" v="91" actId="113"/>
      <pc:docMkLst>
        <pc:docMk/>
      </pc:docMkLst>
      <pc:sldChg chg="modSp mod modAnim">
        <pc:chgData name="Long Nguyen" userId="f59fb8f3-a021-417a-8bc1-65c8d471c621" providerId="ADAL" clId="{1307150C-DC6B-B647-AE8E-28E44CBC3EED}" dt="2023-03-16T14:15:04.776" v="66" actId="27636"/>
        <pc:sldMkLst>
          <pc:docMk/>
          <pc:sldMk cId="3275116272" sldId="576"/>
        </pc:sldMkLst>
        <pc:spChg chg="mod">
          <ac:chgData name="Long Nguyen" userId="f59fb8f3-a021-417a-8bc1-65c8d471c621" providerId="ADAL" clId="{1307150C-DC6B-B647-AE8E-28E44CBC3EED}" dt="2023-03-16T14:15:04.776" v="66" actId="27636"/>
          <ac:spMkLst>
            <pc:docMk/>
            <pc:sldMk cId="3275116272" sldId="576"/>
            <ac:spMk id="54274" creationId="{6A77A454-E9F7-204D-9394-2BA466B041AA}"/>
          </ac:spMkLst>
        </pc:spChg>
      </pc:sldChg>
      <pc:sldChg chg="modSp mod">
        <pc:chgData name="Long Nguyen" userId="f59fb8f3-a021-417a-8bc1-65c8d471c621" providerId="ADAL" clId="{1307150C-DC6B-B647-AE8E-28E44CBC3EED}" dt="2023-03-24T11:56:09.077" v="86" actId="20577"/>
        <pc:sldMkLst>
          <pc:docMk/>
          <pc:sldMk cId="3977893820" sldId="585"/>
        </pc:sldMkLst>
        <pc:spChg chg="mod">
          <ac:chgData name="Long Nguyen" userId="f59fb8f3-a021-417a-8bc1-65c8d471c621" providerId="ADAL" clId="{1307150C-DC6B-B647-AE8E-28E44CBC3EED}" dt="2023-03-24T11:56:09.077" v="86" actId="20577"/>
          <ac:spMkLst>
            <pc:docMk/>
            <pc:sldMk cId="3977893820" sldId="585"/>
            <ac:spMk id="65537" creationId="{86430671-77D5-6E4C-94A5-D61EB184D3ED}"/>
          </ac:spMkLst>
        </pc:spChg>
      </pc:sldChg>
      <pc:sldChg chg="modSp mod">
        <pc:chgData name="Long Nguyen" userId="f59fb8f3-a021-417a-8bc1-65c8d471c621" providerId="ADAL" clId="{1307150C-DC6B-B647-AE8E-28E44CBC3EED}" dt="2023-03-16T11:46:38.707" v="27" actId="20577"/>
        <pc:sldMkLst>
          <pc:docMk/>
          <pc:sldMk cId="2527578196" sldId="589"/>
        </pc:sldMkLst>
        <pc:spChg chg="mod">
          <ac:chgData name="Long Nguyen" userId="f59fb8f3-a021-417a-8bc1-65c8d471c621" providerId="ADAL" clId="{1307150C-DC6B-B647-AE8E-28E44CBC3EED}" dt="2023-03-16T11:46:38.707" v="27" actId="20577"/>
          <ac:spMkLst>
            <pc:docMk/>
            <pc:sldMk cId="2527578196" sldId="589"/>
            <ac:spMk id="75777" creationId="{188EB92C-DDEE-294E-96AE-5B2F5541A13E}"/>
          </ac:spMkLst>
        </pc:spChg>
      </pc:sldChg>
      <pc:sldChg chg="modSp mod">
        <pc:chgData name="Long Nguyen" userId="f59fb8f3-a021-417a-8bc1-65c8d471c621" providerId="ADAL" clId="{1307150C-DC6B-B647-AE8E-28E44CBC3EED}" dt="2023-03-16T11:46:48.662" v="47" actId="20577"/>
        <pc:sldMkLst>
          <pc:docMk/>
          <pc:sldMk cId="3609937493" sldId="590"/>
        </pc:sldMkLst>
        <pc:spChg chg="mod">
          <ac:chgData name="Long Nguyen" userId="f59fb8f3-a021-417a-8bc1-65c8d471c621" providerId="ADAL" clId="{1307150C-DC6B-B647-AE8E-28E44CBC3EED}" dt="2023-03-16T11:46:48.662" v="47" actId="20577"/>
          <ac:spMkLst>
            <pc:docMk/>
            <pc:sldMk cId="3609937493" sldId="590"/>
            <ac:spMk id="79873" creationId="{E8B36DA1-FD32-914E-8D09-91D267F39A7A}"/>
          </ac:spMkLst>
        </pc:spChg>
      </pc:sldChg>
      <pc:sldChg chg="modSp mod">
        <pc:chgData name="Long Nguyen" userId="f59fb8f3-a021-417a-8bc1-65c8d471c621" providerId="ADAL" clId="{1307150C-DC6B-B647-AE8E-28E44CBC3EED}" dt="2023-03-16T11:46:43.710" v="37" actId="20577"/>
        <pc:sldMkLst>
          <pc:docMk/>
          <pc:sldMk cId="4266553646" sldId="591"/>
        </pc:sldMkLst>
        <pc:spChg chg="mod">
          <ac:chgData name="Long Nguyen" userId="f59fb8f3-a021-417a-8bc1-65c8d471c621" providerId="ADAL" clId="{1307150C-DC6B-B647-AE8E-28E44CBC3EED}" dt="2023-03-16T11:46:43.710" v="37" actId="20577"/>
          <ac:spMkLst>
            <pc:docMk/>
            <pc:sldMk cId="4266553646" sldId="591"/>
            <ac:spMk id="77825" creationId="{21CC4A42-EA8F-BF47-ADD5-B721E414F5F2}"/>
          </ac:spMkLst>
        </pc:spChg>
      </pc:sldChg>
      <pc:sldChg chg="modSp mod modAnim">
        <pc:chgData name="Long Nguyen" userId="f59fb8f3-a021-417a-8bc1-65c8d471c621" providerId="ADAL" clId="{1307150C-DC6B-B647-AE8E-28E44CBC3EED}" dt="2023-03-16T14:15:14.050" v="76" actId="20577"/>
        <pc:sldMkLst>
          <pc:docMk/>
          <pc:sldMk cId="1576202481" sldId="612"/>
        </pc:sldMkLst>
        <pc:spChg chg="mod">
          <ac:chgData name="Long Nguyen" userId="f59fb8f3-a021-417a-8bc1-65c8d471c621" providerId="ADAL" clId="{1307150C-DC6B-B647-AE8E-28E44CBC3EED}" dt="2023-03-16T14:15:14.050" v="76" actId="20577"/>
          <ac:spMkLst>
            <pc:docMk/>
            <pc:sldMk cId="1576202481" sldId="612"/>
            <ac:spMk id="17409" creationId="{F8E6935E-FDF9-4D46-93BC-CE083007DBA8}"/>
          </ac:spMkLst>
        </pc:spChg>
        <pc:spChg chg="mod">
          <ac:chgData name="Long Nguyen" userId="f59fb8f3-a021-417a-8bc1-65c8d471c621" providerId="ADAL" clId="{1307150C-DC6B-B647-AE8E-28E44CBC3EED}" dt="2023-03-16T14:15:08.305" v="67" actId="20577"/>
          <ac:spMkLst>
            <pc:docMk/>
            <pc:sldMk cId="1576202481" sldId="612"/>
            <ac:spMk id="17410" creationId="{C9772176-DC13-F64D-AC00-58F2A4791B97}"/>
          </ac:spMkLst>
        </pc:spChg>
      </pc:sldChg>
      <pc:sldChg chg="modAnim">
        <pc:chgData name="Long Nguyen" userId="f59fb8f3-a021-417a-8bc1-65c8d471c621" providerId="ADAL" clId="{1307150C-DC6B-B647-AE8E-28E44CBC3EED}" dt="2023-03-16T11:44:49.896" v="3"/>
        <pc:sldMkLst>
          <pc:docMk/>
          <pc:sldMk cId="827202224" sldId="616"/>
        </pc:sldMkLst>
      </pc:sldChg>
      <pc:sldChg chg="add del">
        <pc:chgData name="Long Nguyen" userId="f59fb8f3-a021-417a-8bc1-65c8d471c621" providerId="ADAL" clId="{1307150C-DC6B-B647-AE8E-28E44CBC3EED}" dt="2023-03-16T11:47:08.405" v="48" actId="2696"/>
        <pc:sldMkLst>
          <pc:docMk/>
          <pc:sldMk cId="780261160" sldId="618"/>
        </pc:sldMkLst>
      </pc:sldChg>
      <pc:sldChg chg="del">
        <pc:chgData name="Long Nguyen" userId="f59fb8f3-a021-417a-8bc1-65c8d471c621" providerId="ADAL" clId="{1307150C-DC6B-B647-AE8E-28E44CBC3EED}" dt="2023-03-16T11:44:00.925" v="0" actId="2696"/>
        <pc:sldMkLst>
          <pc:docMk/>
          <pc:sldMk cId="1047995035" sldId="618"/>
        </pc:sldMkLst>
      </pc:sldChg>
      <pc:sldChg chg="modSp add mod">
        <pc:chgData name="Long Nguyen" userId="f59fb8f3-a021-417a-8bc1-65c8d471c621" providerId="ADAL" clId="{1307150C-DC6B-B647-AE8E-28E44CBC3EED}" dt="2023-03-16T11:47:18.628" v="59" actId="20577"/>
        <pc:sldMkLst>
          <pc:docMk/>
          <pc:sldMk cId="2243592026" sldId="618"/>
        </pc:sldMkLst>
        <pc:spChg chg="mod">
          <ac:chgData name="Long Nguyen" userId="f59fb8f3-a021-417a-8bc1-65c8d471c621" providerId="ADAL" clId="{1307150C-DC6B-B647-AE8E-28E44CBC3EED}" dt="2023-03-16T11:47:18.628" v="59" actId="20577"/>
          <ac:spMkLst>
            <pc:docMk/>
            <pc:sldMk cId="2243592026" sldId="618"/>
            <ac:spMk id="84993" creationId="{C169A412-E2F9-004D-A0EF-86F1C409823C}"/>
          </ac:spMkLst>
        </pc:spChg>
      </pc:sldChg>
      <pc:sldChg chg="del">
        <pc:chgData name="Long Nguyen" userId="f59fb8f3-a021-417a-8bc1-65c8d471c621" providerId="ADAL" clId="{1307150C-DC6B-B647-AE8E-28E44CBC3EED}" dt="2023-03-16T11:44:00.925" v="0" actId="2696"/>
        <pc:sldMkLst>
          <pc:docMk/>
          <pc:sldMk cId="1016158355" sldId="619"/>
        </pc:sldMkLst>
      </pc:sldChg>
      <pc:sldChg chg="add modAnim">
        <pc:chgData name="Long Nguyen" userId="f59fb8f3-a021-417a-8bc1-65c8d471c621" providerId="ADAL" clId="{1307150C-DC6B-B647-AE8E-28E44CBC3EED}" dt="2023-03-16T11:44:59.394" v="6"/>
        <pc:sldMkLst>
          <pc:docMk/>
          <pc:sldMk cId="1332069046" sldId="619"/>
        </pc:sldMkLst>
      </pc:sldChg>
      <pc:sldChg chg="modSp add mod modAnim">
        <pc:chgData name="Long Nguyen" userId="f59fb8f3-a021-417a-8bc1-65c8d471c621" providerId="ADAL" clId="{1307150C-DC6B-B647-AE8E-28E44CBC3EED}" dt="2023-03-24T11:57:08.555" v="91" actId="113"/>
        <pc:sldMkLst>
          <pc:docMk/>
          <pc:sldMk cId="280775540" sldId="620"/>
        </pc:sldMkLst>
        <pc:spChg chg="mod">
          <ac:chgData name="Long Nguyen" userId="f59fb8f3-a021-417a-8bc1-65c8d471c621" providerId="ADAL" clId="{1307150C-DC6B-B647-AE8E-28E44CBC3EED}" dt="2023-03-24T11:57:08.555" v="91" actId="113"/>
          <ac:spMkLst>
            <pc:docMk/>
            <pc:sldMk cId="280775540" sldId="620"/>
            <ac:spMk id="84994" creationId="{6971D443-43C5-2E43-8019-712D595D62F2}"/>
          </ac:spMkLst>
        </pc:spChg>
      </pc:sldChg>
      <pc:sldChg chg="del">
        <pc:chgData name="Long Nguyen" userId="f59fb8f3-a021-417a-8bc1-65c8d471c621" providerId="ADAL" clId="{1307150C-DC6B-B647-AE8E-28E44CBC3EED}" dt="2023-03-16T11:44:00.925" v="0" actId="2696"/>
        <pc:sldMkLst>
          <pc:docMk/>
          <pc:sldMk cId="4204323314" sldId="620"/>
        </pc:sldMkLst>
      </pc:sldChg>
      <pc:sldChg chg="del">
        <pc:chgData name="Long Nguyen" userId="f59fb8f3-a021-417a-8bc1-65c8d471c621" providerId="ADAL" clId="{1307150C-DC6B-B647-AE8E-28E44CBC3EED}" dt="2023-03-16T11:44:00.925" v="0" actId="2696"/>
        <pc:sldMkLst>
          <pc:docMk/>
          <pc:sldMk cId="1162857972" sldId="621"/>
        </pc:sldMkLst>
      </pc:sldChg>
      <pc:sldChg chg="add modAnim">
        <pc:chgData name="Long Nguyen" userId="f59fb8f3-a021-417a-8bc1-65c8d471c621" providerId="ADAL" clId="{1307150C-DC6B-B647-AE8E-28E44CBC3EED}" dt="2023-03-16T11:45:29.397" v="12"/>
        <pc:sldMkLst>
          <pc:docMk/>
          <pc:sldMk cId="1956247087" sldId="621"/>
        </pc:sldMkLst>
      </pc:sldChg>
      <pc:sldChg chg="add del">
        <pc:chgData name="Long Nguyen" userId="f59fb8f3-a021-417a-8bc1-65c8d471c621" providerId="ADAL" clId="{1307150C-DC6B-B647-AE8E-28E44CBC3EED}" dt="2023-03-16T11:46:02.955" v="13" actId="2696"/>
        <pc:sldMkLst>
          <pc:docMk/>
          <pc:sldMk cId="514577812" sldId="623"/>
        </pc:sldMkLst>
      </pc:sldChg>
      <pc:sldChg chg="del">
        <pc:chgData name="Long Nguyen" userId="f59fb8f3-a021-417a-8bc1-65c8d471c621" providerId="ADAL" clId="{1307150C-DC6B-B647-AE8E-28E44CBC3EED}" dt="2023-03-16T11:44:00.925" v="0" actId="2696"/>
        <pc:sldMkLst>
          <pc:docMk/>
          <pc:sldMk cId="3553270583" sldId="623"/>
        </pc:sldMkLst>
      </pc:sldChg>
      <pc:sldChg chg="add modAnim">
        <pc:chgData name="Long Nguyen" userId="f59fb8f3-a021-417a-8bc1-65c8d471c621" providerId="ADAL" clId="{1307150C-DC6B-B647-AE8E-28E44CBC3EED}" dt="2023-03-16T11:46:17.753" v="17"/>
        <pc:sldMkLst>
          <pc:docMk/>
          <pc:sldMk cId="3840812503" sldId="623"/>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3/24/23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24</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25</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26</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28</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29</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30</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3/24/23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808421"/>
            <a:ext cx="8741382" cy="4488538"/>
          </a:xfrm>
        </p:spPr>
        <p:txBody>
          <a:bodyPr>
            <a:normAutofit/>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pPr marL="0" indent="0">
              <a:buNone/>
            </a:pPr>
            <a:endParaRPr lang="en-US" altLang="en-US" sz="1833" dirty="0">
              <a:ea typeface="ＭＳ Ｐゴシック" panose="020B0600070205080204" pitchFamily="34" charset="-128"/>
            </a:endParaRPr>
          </a:p>
          <a:p>
            <a:pPr marL="0" indent="0">
              <a:buNone/>
            </a:pPr>
            <a:r>
              <a:rPr lang="en-US" sz="2000" dirty="0"/>
              <a:t>Communication between connections on the Internet are governed by rules known as </a:t>
            </a:r>
            <a:r>
              <a:rPr lang="en-US" sz="2000" b="1" dirty="0"/>
              <a:t>protocols</a:t>
            </a:r>
            <a:r>
              <a:rPr lang="en-US" sz="2000" dirty="0"/>
              <a:t>. A </a:t>
            </a:r>
            <a:r>
              <a:rPr lang="en-US" sz="2000" b="1" dirty="0"/>
              <a:t>protocol</a:t>
            </a:r>
            <a:r>
              <a:rPr lang="en-US" sz="2000" i="1" dirty="0"/>
              <a:t> </a:t>
            </a:r>
            <a:r>
              <a:rPr lang="en-US" sz="2000" dirty="0"/>
              <a:t>is an agreed-upon set of rules that specify the behavior of a system. </a:t>
            </a:r>
          </a:p>
          <a:p>
            <a:pPr marL="0" indent="0">
              <a:buNone/>
            </a:pPr>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 and HTTP</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320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lnSpcReduction="10000"/>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p>
          <a:p>
            <a:pPr marL="0" indent="0">
              <a:buNone/>
            </a:pPr>
            <a:endParaRPr lang="en-US" sz="2000" dirty="0"/>
          </a:p>
          <a:p>
            <a:pPr marL="0" indent="0">
              <a:buNone/>
            </a:pPr>
            <a:r>
              <a:rPr lang="en-US" sz="2000"/>
              <a:t>Each packet contains data to be transmitted, along with </a:t>
            </a:r>
            <a:r>
              <a:rPr lang="en-US" sz="2000" b="1"/>
              <a:t>metadata</a:t>
            </a:r>
            <a:r>
              <a:rPr lang="en-US" sz="2000"/>
              <a:t> containing information used for routing the data.</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807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9562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4081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9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Packets(optional)</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24359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Request(optional)</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7598</TotalTime>
  <Words>2899</Words>
  <Application>Microsoft Macintosh PowerPoint</Application>
  <PresentationFormat>On-screen Show (16:10)</PresentationFormat>
  <Paragraphs>311</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 and HTTP</vt:lpstr>
      <vt:lpstr>Network Applications</vt:lpstr>
      <vt:lpstr>TCP/IP</vt:lpstr>
      <vt:lpstr>HTTP</vt:lpstr>
      <vt:lpstr>Packets</vt:lpstr>
      <vt:lpstr>Packets</vt:lpstr>
      <vt:lpstr>Packets</vt:lpstr>
      <vt:lpstr>Bandwidth and Latency</vt:lpstr>
      <vt:lpstr>Name Resolution</vt:lpstr>
      <vt:lpstr>Port Numbers(optional)</vt:lpstr>
      <vt:lpstr>Port Numbers(optional)</vt:lpstr>
      <vt:lpstr>Packets(optional)</vt:lpstr>
      <vt:lpstr>An HTTP Request(optional)</vt:lpstr>
      <vt:lpstr>An HTTP Request(optional)</vt:lpstr>
      <vt:lpstr>Port Numbers(optional)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2023-03-24T11:57:09Z</dcterms:modified>
</cp:coreProperties>
</file>