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59" r:id="rId25"/>
    <p:sldId id="360" r:id="rId26"/>
    <p:sldId id="341" r:id="rId27"/>
    <p:sldId id="34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1591" dt="2021-10-26T14:48:16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35"/>
    <p:restoredTop sz="93692"/>
  </p:normalViewPr>
  <p:slideViewPr>
    <p:cSldViewPr snapToGrid="0" snapToObjects="1">
      <p:cViewPr varScale="1">
        <p:scale>
          <a:sx n="77" d="100"/>
          <a:sy n="77" d="100"/>
        </p:scale>
        <p:origin x="19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6T14:50:03.236" v="2529" actId="2057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6T14:48:16.239" v="2528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6T12:45:21.701" v="1147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6T14:43:31.294" v="2515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2T12:48:26.759" v="77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6T14:43:31.294" v="2515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2T13:11:01.902" v="647" actId="20577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2T13:27:26.463" v="1081" actId="14100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6T14:27:52.946" v="2514" actId="2057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list comprehensions(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input().split()]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7AC18-9786-B641-BED6-8ADC73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062230" y="4206240"/>
            <a:ext cx="3135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5020</TotalTime>
  <Words>2384</Words>
  <Application>Microsoft Macintosh PowerPoint</Application>
  <PresentationFormat>On-screen Show (16:10)</PresentationFormat>
  <Paragraphs>347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comprehensions(optional)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2021-10-26T14:50:05Z</dcterms:modified>
</cp:coreProperties>
</file>