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310" r:id="rId19"/>
    <p:sldId id="308" r:id="rId20"/>
    <p:sldId id="311" r:id="rId21"/>
    <p:sldId id="414" r:id="rId22"/>
    <p:sldId id="415" r:id="rId23"/>
    <p:sldId id="416" r:id="rId24"/>
    <p:sldId id="319" r:id="rId25"/>
    <p:sldId id="337" r:id="rId26"/>
    <p:sldId id="320" r:id="rId27"/>
    <p:sldId id="321" r:id="rId28"/>
    <p:sldId id="323" r:id="rId29"/>
    <p:sldId id="324" r:id="rId30"/>
    <p:sldId id="329"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32" dt="2021-10-04T13:36:25.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41"/>
    <p:restoredTop sz="93692"/>
  </p:normalViewPr>
  <p:slideViewPr>
    <p:cSldViewPr snapToGrid="0" snapToObjects="1">
      <p:cViewPr varScale="1">
        <p:scale>
          <a:sx n="89" d="100"/>
          <a:sy n="89" d="100"/>
        </p:scale>
        <p:origin x="16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modSld">
      <pc:chgData name="Long B Nguyen" userId="f59fb8f3-a021-417a-8bc1-65c8d471c621" providerId="ADAL" clId="{7CF42801-12ED-E04E-AC69-6FCBFB1E8006}" dt="2021-10-04T13:36:25.492" v="33"/>
      <pc:docMkLst>
        <pc:docMk/>
      </pc:docMkLst>
      <pc:sldChg chg="modAnim">
        <pc:chgData name="Long B Nguyen" userId="f59fb8f3-a021-417a-8bc1-65c8d471c621" providerId="ADAL" clId="{7CF42801-12ED-E04E-AC69-6FCBFB1E8006}" dt="2021-10-04T13:27:57.248" v="0"/>
        <pc:sldMkLst>
          <pc:docMk/>
          <pc:sldMk cId="3670596711" sldId="304"/>
        </pc:sldMkLst>
      </pc:sldChg>
      <pc:sldChg chg="modSp modAnim">
        <pc:chgData name="Long B Nguyen" userId="f59fb8f3-a021-417a-8bc1-65c8d471c621" providerId="ADAL" clId="{7CF42801-12ED-E04E-AC69-6FCBFB1E8006}" dt="2021-10-04T13:32:16.187" v="28" actId="20577"/>
        <pc:sldMkLst>
          <pc:docMk/>
          <pc:sldMk cId="3984246490" sldId="307"/>
        </pc:sldMkLst>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modAnim">
        <pc:chgData name="Long B Nguyen" userId="f59fb8f3-a021-417a-8bc1-65c8d471c621" providerId="ADAL" clId="{7CF42801-12ED-E04E-AC69-6FCBFB1E8006}" dt="2021-10-04T13:28:11.877" v="4"/>
        <pc:sldMkLst>
          <pc:docMk/>
          <pc:sldMk cId="2991473066" sldId="400"/>
        </pc:sldMkLst>
      </pc:sldChg>
      <pc:sldChg chg="modAnim">
        <pc:chgData name="Long B Nguyen" userId="f59fb8f3-a021-417a-8bc1-65c8d471c621" providerId="ADAL" clId="{7CF42801-12ED-E04E-AC69-6FCBFB1E8006}" dt="2021-10-04T13:28:00.590" v="1"/>
        <pc:sldMkLst>
          <pc:docMk/>
          <pc:sldMk cId="1878754954" sldId="401"/>
        </pc:sldMkLst>
      </pc:sldChg>
      <pc:sldChg chg="modAnim">
        <pc:chgData name="Long B Nguyen" userId="f59fb8f3-a021-417a-8bc1-65c8d471c621" providerId="ADAL" clId="{7CF42801-12ED-E04E-AC69-6FCBFB1E8006}" dt="2021-10-04T13:28:17.990" v="5"/>
        <pc:sldMkLst>
          <pc:docMk/>
          <pc:sldMk cId="1375038575" sldId="403"/>
        </pc:sldMkLst>
      </pc:sldChg>
      <pc:sldChg chg="modAnim">
        <pc:chgData name="Long B Nguyen" userId="f59fb8f3-a021-417a-8bc1-65c8d471c621" providerId="ADAL" clId="{7CF42801-12ED-E04E-AC69-6FCBFB1E8006}" dt="2021-10-04T13:29:08.412" v="15"/>
        <pc:sldMkLst>
          <pc:docMk/>
          <pc:sldMk cId="3395584097" sldId="404"/>
        </pc:sldMkLst>
      </pc:sldChg>
      <pc:sldChg chg="modSp mod">
        <pc:chgData name="Long B Nguyen" userId="f59fb8f3-a021-417a-8bc1-65c8d471c621" providerId="ADAL" clId="{7CF42801-12ED-E04E-AC69-6FCBFB1E8006}" dt="2021-10-04T13:29:37.833" v="17" actId="20577"/>
        <pc:sldMkLst>
          <pc:docMk/>
          <pc:sldMk cId="3714893887" sldId="405"/>
        </pc:sldMkLst>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sldChg>
      <pc:sldChg chg="modAnim">
        <pc:chgData name="Long B Nguyen" userId="f59fb8f3-a021-417a-8bc1-65c8d471c621" providerId="ADAL" clId="{7CF42801-12ED-E04E-AC69-6FCBFB1E8006}" dt="2021-10-04T13:30:35.427" v="24"/>
        <pc:sldMkLst>
          <pc:docMk/>
          <pc:sldMk cId="3574827976" sldId="408"/>
        </pc:sldMkLst>
      </pc:sldChg>
      <pc:sldChg chg="modAnim">
        <pc:chgData name="Long B Nguyen" userId="f59fb8f3-a021-417a-8bc1-65c8d471c621" providerId="ADAL" clId="{7CF42801-12ED-E04E-AC69-6FCBFB1E8006}" dt="2021-10-04T13:31:39.263" v="27"/>
        <pc:sldMkLst>
          <pc:docMk/>
          <pc:sldMk cId="1866381520" sldId="410"/>
        </pc:sldMkLst>
      </pc:sldChg>
      <pc:sldChg chg="modAnim">
        <pc:chgData name="Long B Nguyen" userId="f59fb8f3-a021-417a-8bc1-65c8d471c621" providerId="ADAL" clId="{7CF42801-12ED-E04E-AC69-6FCBFB1E8006}" dt="2021-10-04T13:31:09.752" v="25"/>
        <pc:sldMkLst>
          <pc:docMk/>
          <pc:sldMk cId="3445107113" sldId="411"/>
        </pc:sldMkLst>
      </pc:sldChg>
      <pc:sldChg chg="modSp">
        <pc:chgData name="Long B Nguyen" userId="f59fb8f3-a021-417a-8bc1-65c8d471c621" providerId="ADAL" clId="{7CF42801-12ED-E04E-AC69-6FCBFB1E8006}" dt="2021-10-04T13:33:03.066" v="29" actId="207"/>
        <pc:sldMkLst>
          <pc:docMk/>
          <pc:sldMk cId="26315692" sldId="412"/>
        </pc:sldMkLst>
        <pc:spChg chg="mod">
          <ac:chgData name="Long B Nguyen" userId="f59fb8f3-a021-417a-8bc1-65c8d471c621" providerId="ADAL" clId="{7CF42801-12ED-E04E-AC69-6FCBFB1E8006}" dt="2021-10-04T13:33:03.066" v="29" actId="207"/>
          <ac:spMkLst>
            <pc:docMk/>
            <pc:sldMk cId="26315692" sldId="412"/>
            <ac:spMk id="9" creationId="{E3B2E017-30B2-884B-A113-B419A2ED51AD}"/>
          </ac:spMkLst>
        </pc:spChg>
      </pc:sldChg>
      <pc:sldChg chg="modAnim">
        <pc:chgData name="Long B Nguyen" userId="f59fb8f3-a021-417a-8bc1-65c8d471c621" providerId="ADAL" clId="{7CF42801-12ED-E04E-AC69-6FCBFB1E8006}" dt="2021-10-04T13:34:32.597" v="30"/>
        <pc:sldMkLst>
          <pc:docMk/>
          <pc:sldMk cId="3536221410" sldId="414"/>
        </pc:sldMkLst>
      </pc:sldChg>
      <pc:sldChg chg="modAnim">
        <pc:chgData name="Long B Nguyen" userId="f59fb8f3-a021-417a-8bc1-65c8d471c621" providerId="ADAL" clId="{7CF42801-12ED-E04E-AC69-6FCBFB1E8006}" dt="2021-10-04T13:34:53.900" v="31"/>
        <pc:sldMkLst>
          <pc:docMk/>
          <pc:sldMk cId="976150634" sldId="415"/>
        </pc:sldMkLst>
      </pc:sldChg>
      <pc:sldChg chg="modAnim">
        <pc:chgData name="Long B Nguyen" userId="f59fb8f3-a021-417a-8bc1-65c8d471c621" providerId="ADAL" clId="{7CF42801-12ED-E04E-AC69-6FCBFB1E8006}" dt="2021-10-04T13:35:18.773" v="32"/>
        <pc:sldMkLst>
          <pc:docMk/>
          <pc:sldMk cId="1551984946" sldId="416"/>
        </pc:sldMkLst>
      </pc:sldChg>
      <pc:sldChg chg="modAnim">
        <pc:chgData name="Long B Nguyen" userId="f59fb8f3-a021-417a-8bc1-65c8d471c621" providerId="ADAL" clId="{7CF42801-12ED-E04E-AC69-6FCBFB1E8006}" dt="2021-10-04T13:36:25.492" v="33"/>
        <pc:sldMkLst>
          <pc:docMk/>
          <pc:sldMk cId="1811896604" sldId="417"/>
        </pc:sldMkLst>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10/4/21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3050</TotalTime>
  <Words>3868</Words>
  <Application>Microsoft Macintosh PowerPoint</Application>
  <PresentationFormat>On-screen Show (16:10)</PresentationFormat>
  <Paragraphs>536</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2021-10-04T13:36:55Z</dcterms:modified>
</cp:coreProperties>
</file>