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311" r:id="rId9"/>
    <p:sldId id="336" r:id="rId10"/>
    <p:sldId id="292" r:id="rId11"/>
    <p:sldId id="310" r:id="rId12"/>
    <p:sldId id="300" r:id="rId13"/>
    <p:sldId id="358" r:id="rId14"/>
    <p:sldId id="303" r:id="rId15"/>
    <p:sldId id="307" r:id="rId16"/>
    <p:sldId id="362" r:id="rId17"/>
    <p:sldId id="356" r:id="rId18"/>
    <p:sldId id="296" r:id="rId19"/>
    <p:sldId id="297" r:id="rId20"/>
    <p:sldId id="298" r:id="rId21"/>
    <p:sldId id="359" r:id="rId22"/>
    <p:sldId id="357" r:id="rId23"/>
    <p:sldId id="337" r:id="rId24"/>
    <p:sldId id="363" r:id="rId25"/>
    <p:sldId id="364" r:id="rId26"/>
    <p:sldId id="365" r:id="rId27"/>
    <p:sldId id="36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EDA11-D5F5-A647-A905-569752EB74A6}" v="1824" dt="2021-11-07T17:20:15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335"/>
    <p:restoredTop sz="93692"/>
  </p:normalViewPr>
  <p:slideViewPr>
    <p:cSldViewPr snapToGrid="0" snapToObjects="1">
      <p:cViewPr varScale="1">
        <p:scale>
          <a:sx n="101" d="100"/>
          <a:sy n="101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A1C73A9-B3EB-C748-BF65-3EC096E6A149}"/>
    <pc:docChg chg="undo custSel addSld delSld modSld">
      <pc:chgData name="Long B Nguyen" userId="f59fb8f3-a021-417a-8bc1-65c8d471c621" providerId="ADAL" clId="{FA1C73A9-B3EB-C748-BF65-3EC096E6A149}" dt="2021-06-05T15:52:14.167" v="1946" actId="20577"/>
      <pc:docMkLst>
        <pc:docMk/>
      </pc:docMkLst>
      <pc:sldChg chg="modSp mod">
        <pc:chgData name="Long B Nguyen" userId="f59fb8f3-a021-417a-8bc1-65c8d471c621" providerId="ADAL" clId="{FA1C73A9-B3EB-C748-BF65-3EC096E6A149}" dt="2021-06-05T15:52:14.167" v="1946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A1C73A9-B3EB-C748-BF65-3EC096E6A149}" dt="2021-06-05T15:52:14.167" v="1946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04:15:44.450" v="62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A1C73A9-B3EB-C748-BF65-3EC096E6A149}" dt="2021-06-05T04:15:44.450" v="62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17:26.642" v="129" actId="20577"/>
        <pc:sldMkLst>
          <pc:docMk/>
          <pc:sldMk cId="3908189275" sldId="275"/>
        </pc:sldMkLst>
        <pc:spChg chg="mod">
          <ac:chgData name="Long B Nguyen" userId="f59fb8f3-a021-417a-8bc1-65c8d471c621" providerId="ADAL" clId="{FA1C73A9-B3EB-C748-BF65-3EC096E6A149}" dt="2021-06-05T04:13:05.665" v="56" actId="1076"/>
          <ac:spMkLst>
            <pc:docMk/>
            <pc:sldMk cId="3908189275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04:17:26.642" v="129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3:32.929" v="547" actId="2696"/>
        <pc:sldMkLst>
          <pc:docMk/>
          <pc:sldMk cId="3369363658" sldId="278"/>
        </pc:sldMkLst>
      </pc:sldChg>
      <pc:sldChg chg="modSp del mod">
        <pc:chgData name="Long B Nguyen" userId="f59fb8f3-a021-417a-8bc1-65c8d471c621" providerId="ADAL" clId="{FA1C73A9-B3EB-C748-BF65-3EC096E6A149}" dt="2021-06-05T11:21:31.934" v="612" actId="2696"/>
        <pc:sldMkLst>
          <pc:docMk/>
          <pc:sldMk cId="2479426709" sldId="279"/>
        </pc:sldMkLst>
        <pc:spChg chg="mod">
          <ac:chgData name="Long B Nguyen" userId="f59fb8f3-a021-417a-8bc1-65c8d471c621" providerId="ADAL" clId="{FA1C73A9-B3EB-C748-BF65-3EC096E6A149}" dt="2021-06-05T11:21:02.847" v="589" actId="21"/>
          <ac:spMkLst>
            <pc:docMk/>
            <pc:sldMk cId="2479426709" sldId="27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20:19.169" v="366" actId="20577"/>
        <pc:sldMkLst>
          <pc:docMk/>
          <pc:sldMk cId="99755680" sldId="291"/>
        </pc:sldMkLst>
        <pc:spChg chg="mod">
          <ac:chgData name="Long B Nguyen" userId="f59fb8f3-a021-417a-8bc1-65c8d471c621" providerId="ADAL" clId="{FA1C73A9-B3EB-C748-BF65-3EC096E6A149}" dt="2021-06-05T04:20:19.169" v="366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25:58.886" v="793" actId="20577"/>
        <pc:sldMkLst>
          <pc:docMk/>
          <pc:sldMk cId="847072393" sldId="292"/>
        </pc:sldMkLst>
        <pc:spChg chg="mod">
          <ac:chgData name="Long B Nguyen" userId="f59fb8f3-a021-417a-8bc1-65c8d471c621" providerId="ADAL" clId="{FA1C73A9-B3EB-C748-BF65-3EC096E6A149}" dt="2021-06-05T11:25:58.886" v="793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33:42.841" v="999" actId="207"/>
        <pc:sldMkLst>
          <pc:docMk/>
          <pc:sldMk cId="3060343526" sldId="294"/>
        </pc:sldMkLst>
        <pc:spChg chg="mod">
          <ac:chgData name="Long B Nguyen" userId="f59fb8f3-a021-417a-8bc1-65c8d471c621" providerId="ADAL" clId="{FA1C73A9-B3EB-C748-BF65-3EC096E6A149}" dt="2021-06-05T11:32:57.336" v="956" actId="20577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33:42.841" v="999" actId="207"/>
          <ac:spMkLst>
            <pc:docMk/>
            <pc:sldMk cId="3060343526" sldId="29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4:49.341" v="548" actId="2696"/>
        <pc:sldMkLst>
          <pc:docMk/>
          <pc:sldMk cId="2474375338" sldId="295"/>
        </pc:sldMkLst>
      </pc:sldChg>
      <pc:sldChg chg="modSp modAnim">
        <pc:chgData name="Long B Nguyen" userId="f59fb8f3-a021-417a-8bc1-65c8d471c621" providerId="ADAL" clId="{FA1C73A9-B3EB-C748-BF65-3EC096E6A149}" dt="2021-06-05T11:35:38.295" v="1115" actId="20577"/>
        <pc:sldMkLst>
          <pc:docMk/>
          <pc:sldMk cId="3888808614" sldId="296"/>
        </pc:sldMkLst>
        <pc:spChg chg="mod">
          <ac:chgData name="Long B Nguyen" userId="f59fb8f3-a021-417a-8bc1-65c8d471c621" providerId="ADAL" clId="{FA1C73A9-B3EB-C748-BF65-3EC096E6A149}" dt="2021-06-05T11:35:38.295" v="1115" actId="20577"/>
          <ac:spMkLst>
            <pc:docMk/>
            <pc:sldMk cId="3888808614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35:49.676" v="1123" actId="20577"/>
        <pc:sldMkLst>
          <pc:docMk/>
          <pc:sldMk cId="4019361075" sldId="298"/>
        </pc:sldMkLst>
        <pc:spChg chg="mod">
          <ac:chgData name="Long B Nguyen" userId="f59fb8f3-a021-417a-8bc1-65c8d471c621" providerId="ADAL" clId="{FA1C73A9-B3EB-C748-BF65-3EC096E6A149}" dt="2021-06-05T11:35:49.676" v="1123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FA1C73A9-B3EB-C748-BF65-3EC096E6A149}" dt="2021-06-05T15:16:02.237" v="1898" actId="20577"/>
        <pc:sldMkLst>
          <pc:docMk/>
          <pc:sldMk cId="3334677996" sldId="299"/>
        </pc:sldMkLst>
        <pc:spChg chg="add mod">
          <ac:chgData name="Long B Nguyen" userId="f59fb8f3-a021-417a-8bc1-65c8d471c621" providerId="ADAL" clId="{FA1C73A9-B3EB-C748-BF65-3EC096E6A149}" dt="2021-06-05T11:44:53.129" v="1246" actId="1076"/>
          <ac:spMkLst>
            <pc:docMk/>
            <pc:sldMk cId="3334677996" sldId="299"/>
            <ac:spMk id="3" creationId="{5616269A-374C-164A-9816-B9D01C34F4B9}"/>
          </ac:spMkLst>
        </pc:spChg>
        <pc:spChg chg="mod">
          <ac:chgData name="Long B Nguyen" userId="f59fb8f3-a021-417a-8bc1-65c8d471c621" providerId="ADAL" clId="{FA1C73A9-B3EB-C748-BF65-3EC096E6A149}" dt="2021-06-05T15:16:02.237" v="1898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A1C73A9-B3EB-C748-BF65-3EC096E6A149}" dt="2021-06-05T15:51:16.401" v="1934" actId="20577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A1C73A9-B3EB-C748-BF65-3EC096E6A149}" dt="2021-06-05T15:51:16.401" v="1934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del mod">
        <pc:chgData name="Long B Nguyen" userId="f59fb8f3-a021-417a-8bc1-65c8d471c621" providerId="ADAL" clId="{FA1C73A9-B3EB-C748-BF65-3EC096E6A149}" dt="2021-06-05T11:23:36.661" v="707" actId="2696"/>
        <pc:sldMkLst>
          <pc:docMk/>
          <pc:sldMk cId="3018705465" sldId="301"/>
        </pc:sldMkLst>
        <pc:spChg chg="mod">
          <ac:chgData name="Long B Nguyen" userId="f59fb8f3-a021-417a-8bc1-65c8d471c621" providerId="ADAL" clId="{FA1C73A9-B3EB-C748-BF65-3EC096E6A149}" dt="2021-06-05T11:22:07.387" v="617" actId="21"/>
          <ac:spMkLst>
            <pc:docMk/>
            <pc:sldMk cId="3018705465" sldId="30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23:34.355" v="706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A1C73A9-B3EB-C748-BF65-3EC096E6A149}" dt="2021-06-05T11:21:41.821" v="613" actId="1076"/>
          <ac:spMkLst>
            <pc:docMk/>
            <pc:sldMk cId="2221515130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23:34.355" v="706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2:05:31.500" v="1807" actId="207"/>
        <pc:sldMkLst>
          <pc:docMk/>
          <pc:sldMk cId="2524324013" sldId="303"/>
        </pc:sldMkLst>
        <pc:spChg chg="mod">
          <ac:chgData name="Long B Nguyen" userId="f59fb8f3-a021-417a-8bc1-65c8d471c621" providerId="ADAL" clId="{FA1C73A9-B3EB-C748-BF65-3EC096E6A149}" dt="2021-06-05T12:05:31.500" v="1807" actId="207"/>
          <ac:spMkLst>
            <pc:docMk/>
            <pc:sldMk cId="252432401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2:05:42.861" v="1808" actId="2696"/>
        <pc:sldMkLst>
          <pc:docMk/>
          <pc:sldMk cId="3612046097" sldId="304"/>
        </pc:sldMkLst>
      </pc:sldChg>
      <pc:sldChg chg="del">
        <pc:chgData name="Long B Nguyen" userId="f59fb8f3-a021-417a-8bc1-65c8d471c621" providerId="ADAL" clId="{FA1C73A9-B3EB-C748-BF65-3EC096E6A149}" dt="2021-06-05T12:05:45.605" v="1809" actId="2696"/>
        <pc:sldMkLst>
          <pc:docMk/>
          <pc:sldMk cId="3701226577" sldId="305"/>
        </pc:sldMkLst>
      </pc:sldChg>
      <pc:sldChg chg="del">
        <pc:chgData name="Long B Nguyen" userId="f59fb8f3-a021-417a-8bc1-65c8d471c621" providerId="ADAL" clId="{FA1C73A9-B3EB-C748-BF65-3EC096E6A149}" dt="2021-06-05T11:53:58.397" v="1541" actId="2696"/>
        <pc:sldMkLst>
          <pc:docMk/>
          <pc:sldMk cId="3900668933" sldId="306"/>
        </pc:sldMkLst>
      </pc:sldChg>
      <pc:sldChg chg="addSp modSp mod modAnim">
        <pc:chgData name="Long B Nguyen" userId="f59fb8f3-a021-417a-8bc1-65c8d471c621" providerId="ADAL" clId="{FA1C73A9-B3EB-C748-BF65-3EC096E6A149}" dt="2021-06-05T15:15:26.230" v="1891" actId="20577"/>
        <pc:sldMkLst>
          <pc:docMk/>
          <pc:sldMk cId="824515891" sldId="307"/>
        </pc:sldMkLst>
        <pc:spChg chg="add mod">
          <ac:chgData name="Long B Nguyen" userId="f59fb8f3-a021-417a-8bc1-65c8d471c621" providerId="ADAL" clId="{FA1C73A9-B3EB-C748-BF65-3EC096E6A149}" dt="2021-06-05T15:15:26.230" v="1891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A1C73A9-B3EB-C748-BF65-3EC096E6A149}" dt="2021-06-05T12:06:28.674" v="1849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5:16:50.302" v="1910" actId="2696"/>
        <pc:sldMkLst>
          <pc:docMk/>
          <pc:sldMk cId="641334177" sldId="308"/>
        </pc:sldMkLst>
      </pc:sldChg>
      <pc:sldChg chg="del">
        <pc:chgData name="Long B Nguyen" userId="f59fb8f3-a021-417a-8bc1-65c8d471c621" providerId="ADAL" clId="{FA1C73A9-B3EB-C748-BF65-3EC096E6A149}" dt="2021-06-05T15:17:00.120" v="1911" actId="2696"/>
        <pc:sldMkLst>
          <pc:docMk/>
          <pc:sldMk cId="3912850767" sldId="309"/>
        </pc:sldMkLst>
      </pc:sldChg>
      <pc:sldChg chg="modSp modAnim">
        <pc:chgData name="Long B Nguyen" userId="f59fb8f3-a021-417a-8bc1-65c8d471c621" providerId="ADAL" clId="{FA1C73A9-B3EB-C748-BF65-3EC096E6A149}" dt="2021-06-05T11:31:43.541" v="893" actId="207"/>
        <pc:sldMkLst>
          <pc:docMk/>
          <pc:sldMk cId="4013144405" sldId="310"/>
        </pc:sldMkLst>
        <pc:spChg chg="mod">
          <ac:chgData name="Long B Nguyen" userId="f59fb8f3-a021-417a-8bc1-65c8d471c621" providerId="ADAL" clId="{FA1C73A9-B3EB-C748-BF65-3EC096E6A149}" dt="2021-06-05T11:31:43.541" v="893" actId="20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11:24:14.213" v="756" actId="20577"/>
        <pc:sldMkLst>
          <pc:docMk/>
          <pc:sldMk cId="4209926949" sldId="311"/>
        </pc:sldMkLst>
        <pc:spChg chg="mod">
          <ac:chgData name="Long B Nguyen" userId="f59fb8f3-a021-417a-8bc1-65c8d471c621" providerId="ADAL" clId="{FA1C73A9-B3EB-C748-BF65-3EC096E6A149}" dt="2021-06-05T11:24:14.213" v="756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0:22.340" v="367" actId="2696"/>
        <pc:sldMkLst>
          <pc:docMk/>
          <pc:sldMk cId="2217973748" sldId="312"/>
        </pc:sldMkLst>
      </pc:sldChg>
      <pc:sldChg chg="del">
        <pc:chgData name="Long B Nguyen" userId="f59fb8f3-a021-417a-8bc1-65c8d471c621" providerId="ADAL" clId="{FA1C73A9-B3EB-C748-BF65-3EC096E6A149}" dt="2021-06-05T15:50:15.911" v="1916" actId="2696"/>
        <pc:sldMkLst>
          <pc:docMk/>
          <pc:sldMk cId="1315440788" sldId="313"/>
        </pc:sldMkLst>
      </pc:sldChg>
      <pc:sldChg chg="delSp modSp add mod delAnim modAnim">
        <pc:chgData name="Long B Nguyen" userId="f59fb8f3-a021-417a-8bc1-65c8d471c621" providerId="ADAL" clId="{FA1C73A9-B3EB-C748-BF65-3EC096E6A149}" dt="2021-06-05T11:51:18.474" v="1540" actId="20577"/>
        <pc:sldMkLst>
          <pc:docMk/>
          <pc:sldMk cId="1628785944" sldId="336"/>
        </pc:sldMkLst>
        <pc:spChg chg="mod">
          <ac:chgData name="Long B Nguyen" userId="f59fb8f3-a021-417a-8bc1-65c8d471c621" providerId="ADAL" clId="{FA1C73A9-B3EB-C748-BF65-3EC096E6A149}" dt="2021-06-05T11:46:36.583" v="1295" actId="20577"/>
          <ac:spMkLst>
            <pc:docMk/>
            <pc:sldMk cId="1628785944" sldId="336"/>
            <ac:spMk id="2" creationId="{AA3A228F-61D0-D949-A5E7-F83756230BF8}"/>
          </ac:spMkLst>
        </pc:spChg>
        <pc:spChg chg="del mod">
          <ac:chgData name="Long B Nguyen" userId="f59fb8f3-a021-417a-8bc1-65c8d471c621" providerId="ADAL" clId="{FA1C73A9-B3EB-C748-BF65-3EC096E6A149}" dt="2021-06-05T11:47:26.422" v="1415" actId="478"/>
          <ac:spMkLst>
            <pc:docMk/>
            <pc:sldMk cId="1628785944" sldId="336"/>
            <ac:spMk id="4" creationId="{42731CB2-C74B-2442-916C-3C51C2CD9B58}"/>
          </ac:spMkLst>
        </pc:spChg>
        <pc:spChg chg="del">
          <ac:chgData name="Long B Nguyen" userId="f59fb8f3-a021-417a-8bc1-65c8d471c621" providerId="ADAL" clId="{FA1C73A9-B3EB-C748-BF65-3EC096E6A149}" dt="2021-06-05T11:47:39.734" v="1434" actId="478"/>
          <ac:spMkLst>
            <pc:docMk/>
            <pc:sldMk cId="1628785944" sldId="336"/>
            <ac:spMk id="6" creationId="{15EA9413-4DF1-674A-A4A8-6163F4F1D022}"/>
          </ac:spMkLst>
        </pc:spChg>
        <pc:spChg chg="del">
          <ac:chgData name="Long B Nguyen" userId="f59fb8f3-a021-417a-8bc1-65c8d471c621" providerId="ADAL" clId="{FA1C73A9-B3EB-C748-BF65-3EC096E6A149}" dt="2021-06-05T11:48:22.469" v="1478" actId="478"/>
          <ac:spMkLst>
            <pc:docMk/>
            <pc:sldMk cId="1628785944" sldId="336"/>
            <ac:spMk id="7" creationId="{3A370C33-776E-B041-9FF0-69E39873A4A4}"/>
          </ac:spMkLst>
        </pc:spChg>
        <pc:spChg chg="del mod">
          <ac:chgData name="Long B Nguyen" userId="f59fb8f3-a021-417a-8bc1-65c8d471c621" providerId="ADAL" clId="{FA1C73A9-B3EB-C748-BF65-3EC096E6A149}" dt="2021-06-05T11:48:25.574" v="1480" actId="478"/>
          <ac:spMkLst>
            <pc:docMk/>
            <pc:sldMk cId="1628785944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FA1C73A9-B3EB-C748-BF65-3EC096E6A149}" dt="2021-06-05T11:51:18.474" v="1540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4967516" sldId="337"/>
        </pc:sldMkLst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9828880" sldId="356"/>
        </pc:sldMkLst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F75EDA11-D5F5-A647-A905-569752EB74A6}"/>
    <pc:docChg chg="undo custSel addSld delSld modSld">
      <pc:chgData name="Long B Nguyen" userId="f59fb8f3-a021-417a-8bc1-65c8d471c621" providerId="ADAL" clId="{F75EDA11-D5F5-A647-A905-569752EB74A6}" dt="2021-11-07T17:20:38.721" v="4369" actId="2711"/>
      <pc:docMkLst>
        <pc:docMk/>
      </pc:docMkLst>
      <pc:sldChg chg="modSp mod">
        <pc:chgData name="Long B Nguyen" userId="f59fb8f3-a021-417a-8bc1-65c8d471c621" providerId="ADAL" clId="{F75EDA11-D5F5-A647-A905-569752EB74A6}" dt="2021-11-07T14:34:06.134" v="425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75EDA11-D5F5-A647-A905-569752EB74A6}" dt="2021-11-07T14:34:06.134" v="425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7T12:42:29.891" v="2136" actId="2696"/>
        <pc:sldMkLst>
          <pc:docMk/>
          <pc:sldMk cId="3060343526" sldId="294"/>
        </pc:sldMkLst>
      </pc:sldChg>
      <pc:sldChg chg="modSp add">
        <pc:chgData name="Long B Nguyen" userId="f59fb8f3-a021-417a-8bc1-65c8d471c621" providerId="ADAL" clId="{F75EDA11-D5F5-A647-A905-569752EB74A6}" dt="2021-11-05T23:48:07.342" v="997" actId="207"/>
        <pc:sldMkLst>
          <pc:docMk/>
          <pc:sldMk cId="3223074979" sldId="296"/>
        </pc:sldMkLst>
        <pc:spChg chg="mod">
          <ac:chgData name="Long B Nguyen" userId="f59fb8f3-a021-417a-8bc1-65c8d471c621" providerId="ADAL" clId="{F75EDA11-D5F5-A647-A905-569752EB74A6}" dt="2021-11-05T23:48:07.342" v="997" actId="207"/>
          <ac:spMkLst>
            <pc:docMk/>
            <pc:sldMk cId="3223074979" sldId="296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F75EDA11-D5F5-A647-A905-569752EB74A6}" dt="2021-11-05T16:40:24.695" v="32" actId="2696"/>
        <pc:sldMkLst>
          <pc:docMk/>
          <pc:sldMk cId="3888808614" sldId="296"/>
        </pc:sldMkLst>
        <pc:spChg chg="mod">
          <ac:chgData name="Long B Nguyen" userId="f59fb8f3-a021-417a-8bc1-65c8d471c621" providerId="ADAL" clId="{F75EDA11-D5F5-A647-A905-569752EB74A6}" dt="2021-11-04T17:22:32.549" v="2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5T23:46:39.111" v="982" actId="20577"/>
        <pc:sldMkLst>
          <pc:docMk/>
          <pc:sldMk cId="929158658" sldId="297"/>
        </pc:sldMkLst>
        <pc:spChg chg="mod">
          <ac:chgData name="Long B Nguyen" userId="f59fb8f3-a021-417a-8bc1-65c8d471c621" providerId="ADAL" clId="{F75EDA11-D5F5-A647-A905-569752EB74A6}" dt="2021-11-05T23:46:39.111" v="982" actId="20577"/>
          <ac:spMkLst>
            <pc:docMk/>
            <pc:sldMk cId="929158658" sldId="29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5T16:40:24.714" v="33" actId="2696"/>
        <pc:sldMkLst>
          <pc:docMk/>
          <pc:sldMk cId="1027235231" sldId="297"/>
        </pc:sldMkLst>
        <pc:spChg chg="mod">
          <ac:chgData name="Long B Nguyen" userId="f59fb8f3-a021-417a-8bc1-65c8d471c621" providerId="ADAL" clId="{F75EDA11-D5F5-A647-A905-569752EB74A6}" dt="2021-11-05T16:37:56.044" v="31" actId="20577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5T23:47:05.560" v="994" actId="113"/>
        <pc:sldMkLst>
          <pc:docMk/>
          <pc:sldMk cId="898936906" sldId="298"/>
        </pc:sldMkLst>
        <pc:spChg chg="mod">
          <ac:chgData name="Long B Nguyen" userId="f59fb8f3-a021-417a-8bc1-65c8d471c621" providerId="ADAL" clId="{F75EDA11-D5F5-A647-A905-569752EB74A6}" dt="2021-11-05T23:47:05.560" v="994" actId="113"/>
          <ac:spMkLst>
            <pc:docMk/>
            <pc:sldMk cId="898936906" sldId="298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5T16:40:33.082" v="35" actId="2696"/>
        <pc:sldMkLst>
          <pc:docMk/>
          <pc:sldMk cId="4019361075" sldId="298"/>
        </pc:sldMkLst>
        <pc:spChg chg="mod">
          <ac:chgData name="Long B Nguyen" userId="f59fb8f3-a021-417a-8bc1-65c8d471c621" providerId="ADAL" clId="{F75EDA11-D5F5-A647-A905-569752EB74A6}" dt="2021-11-05T16:27:58.054" v="26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4T17:23:11.507" v="3" actId="2696"/>
        <pc:sldMkLst>
          <pc:docMk/>
          <pc:sldMk cId="3334677996" sldId="299"/>
        </pc:sldMkLst>
      </pc:sldChg>
      <pc:sldChg chg="modSp mod">
        <pc:chgData name="Long B Nguyen" userId="f59fb8f3-a021-417a-8bc1-65c8d471c621" providerId="ADAL" clId="{F75EDA11-D5F5-A647-A905-569752EB74A6}" dt="2021-11-07T13:49:48.384" v="3091" actId="1036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75EDA11-D5F5-A647-A905-569752EB74A6}" dt="2021-11-07T13:49:48.384" v="3091" actId="103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F75EDA11-D5F5-A647-A905-569752EB74A6}" dt="2021-11-06T05:27:51.043" v="2077" actId="20577"/>
        <pc:sldMkLst>
          <pc:docMk/>
          <pc:sldMk cId="885822507" sldId="303"/>
        </pc:sldMkLst>
        <pc:spChg chg="mod">
          <ac:chgData name="Long B Nguyen" userId="f59fb8f3-a021-417a-8bc1-65c8d471c621" providerId="ADAL" clId="{F75EDA11-D5F5-A647-A905-569752EB74A6}" dt="2021-11-06T05:27:51.043" v="2077" actId="20577"/>
          <ac:spMkLst>
            <pc:docMk/>
            <pc:sldMk cId="885822507" sldId="303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6T04:52:09.161" v="1472" actId="2696"/>
        <pc:sldMkLst>
          <pc:docMk/>
          <pc:sldMk cId="2524324013" sldId="303"/>
        </pc:sldMkLst>
        <pc:spChg chg="mod">
          <ac:chgData name="Long B Nguyen" userId="f59fb8f3-a021-417a-8bc1-65c8d471c621" providerId="ADAL" clId="{F75EDA11-D5F5-A647-A905-569752EB74A6}" dt="2021-11-06T04:51:37.147" v="1471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75EDA11-D5F5-A647-A905-569752EB74A6}" dt="2021-11-06T04:58:26.447" v="1712" actId="20577"/>
        <pc:sldMkLst>
          <pc:docMk/>
          <pc:sldMk cId="824515891" sldId="307"/>
        </pc:sldMkLst>
        <pc:spChg chg="mod">
          <ac:chgData name="Long B Nguyen" userId="f59fb8f3-a021-417a-8bc1-65c8d471c621" providerId="ADAL" clId="{F75EDA11-D5F5-A647-A905-569752EB74A6}" dt="2021-11-06T04:58:03.328" v="1682" actId="1076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6T04:58:26.447" v="1712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75EDA11-D5F5-A647-A905-569752EB74A6}" dt="2021-11-06T04:58:09.358" v="1683" actId="14100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06" v="2933" actId="2696"/>
        <pc:sldMkLst>
          <pc:docMk/>
          <pc:sldMk cId="575918402" sldId="337"/>
        </pc:sldMkLst>
        <pc:spChg chg="mod">
          <ac:chgData name="Long B Nguyen" userId="f59fb8f3-a021-417a-8bc1-65c8d471c621" providerId="ADAL" clId="{F75EDA11-D5F5-A647-A905-569752EB74A6}" dt="2021-11-07T12:46:18.133" v="2355" actId="20577"/>
          <ac:spMkLst>
            <pc:docMk/>
            <pc:sldMk cId="57591840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7:51.573" v="2909" actId="20577"/>
          <ac:spMkLst>
            <pc:docMk/>
            <pc:sldMk cId="575918402" sldId="33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7T13:59:30.208" v="3103" actId="113"/>
        <pc:sldMkLst>
          <pc:docMk/>
          <pc:sldMk cId="1224283407" sldId="337"/>
        </pc:sldMkLst>
        <pc:spChg chg="mod">
          <ac:chgData name="Long B Nguyen" userId="f59fb8f3-a021-417a-8bc1-65c8d471c621" providerId="ADAL" clId="{F75EDA11-D5F5-A647-A905-569752EB74A6}" dt="2021-11-07T13:59:30.208" v="3103" actId="113"/>
          <ac:spMkLst>
            <pc:docMk/>
            <pc:sldMk cId="1224283407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7T12:46:09.976" v="2340" actId="2696"/>
        <pc:sldMkLst>
          <pc:docMk/>
          <pc:sldMk cId="2824967516" sldId="337"/>
        </pc:sldMkLst>
        <pc:spChg chg="mod">
          <ac:chgData name="Long B Nguyen" userId="f59fb8f3-a021-417a-8bc1-65c8d471c621" providerId="ADAL" clId="{F75EDA11-D5F5-A647-A905-569752EB74A6}" dt="2021-11-07T12:44:22.463" v="2162" actId="20577"/>
          <ac:spMkLst>
            <pc:docMk/>
            <pc:sldMk cId="2824967516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5:00.771" v="2318" actId="20577"/>
          <ac:spMkLst>
            <pc:docMk/>
            <pc:sldMk cId="2824967516" sldId="337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F75EDA11-D5F5-A647-A905-569752EB74A6}" dt="2021-11-07T14:36:37.496" v="4363"/>
        <pc:sldMkLst>
          <pc:docMk/>
          <pc:sldMk cId="131356231" sldId="357"/>
        </pc:sldMkLst>
        <pc:spChg chg="mod">
          <ac:chgData name="Long B Nguyen" userId="f59fb8f3-a021-417a-8bc1-65c8d471c621" providerId="ADAL" clId="{F75EDA11-D5F5-A647-A905-569752EB74A6}" dt="2021-11-05T23:46:12.404" v="976" actId="20577"/>
          <ac:spMkLst>
            <pc:docMk/>
            <pc:sldMk cId="131356231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3" creationId="{262153F1-5212-594C-9739-9F67BE59108B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7T14:36:32.664" v="4362" actId="14100"/>
          <ac:spMkLst>
            <pc:docMk/>
            <pc:sldMk cId="131356231" sldId="357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7T14:36:27.156" v="4361" actId="20577"/>
          <ac:spMkLst>
            <pc:docMk/>
            <pc:sldMk cId="131356231" sldId="35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F75EDA11-D5F5-A647-A905-569752EB74A6}" dt="2021-11-06T05:04:50.356" v="1954" actId="478"/>
          <ac:cxnSpMkLst>
            <pc:docMk/>
            <pc:sldMk cId="131356231" sldId="357"/>
            <ac:cxnSpMk id="7" creationId="{EF942181-2FFF-0E4A-B7B3-C5A8A0DFB426}"/>
          </ac:cxnSpMkLst>
        </pc:cxnChg>
        <pc:cxnChg chg="add del mod">
          <ac:chgData name="Long B Nguyen" userId="f59fb8f3-a021-417a-8bc1-65c8d471c621" providerId="ADAL" clId="{F75EDA11-D5F5-A647-A905-569752EB74A6}" dt="2021-11-05T23:50:17.607" v="1046" actId="478"/>
          <ac:cxnSpMkLst>
            <pc:docMk/>
            <pc:sldMk cId="131356231" sldId="357"/>
            <ac:cxnSpMk id="13" creationId="{1B4F522B-79AA-C748-96C9-830F382B9E79}"/>
          </ac:cxnSpMkLst>
        </pc:cxnChg>
      </pc:sldChg>
      <pc:sldChg chg="modSp add modAnim">
        <pc:chgData name="Long B Nguyen" userId="f59fb8f3-a021-417a-8bc1-65c8d471c621" providerId="ADAL" clId="{F75EDA11-D5F5-A647-A905-569752EB74A6}" dt="2021-11-07T13:50:20.407" v="3100" actId="20577"/>
        <pc:sldMkLst>
          <pc:docMk/>
          <pc:sldMk cId="3041297697" sldId="358"/>
        </pc:sldMkLst>
        <pc:spChg chg="mod">
          <ac:chgData name="Long B Nguyen" userId="f59fb8f3-a021-417a-8bc1-65c8d471c621" providerId="ADAL" clId="{F75EDA11-D5F5-A647-A905-569752EB74A6}" dt="2021-11-07T13:50:20.407" v="3100" actId="20577"/>
          <ac:spMkLst>
            <pc:docMk/>
            <pc:sldMk cId="3041297697" sldId="358"/>
            <ac:spMk id="9" creationId="{E3B2E017-30B2-884B-A113-B419A2ED51AD}"/>
          </ac:spMkLst>
        </pc:spChg>
      </pc:sldChg>
      <pc:sldChg chg="delSp modSp add del mod">
        <pc:chgData name="Long B Nguyen" userId="f59fb8f3-a021-417a-8bc1-65c8d471c621" providerId="ADAL" clId="{F75EDA11-D5F5-A647-A905-569752EB74A6}" dt="2021-11-06T05:00:10.542" v="1717" actId="2696"/>
        <pc:sldMkLst>
          <pc:docMk/>
          <pc:sldMk cId="734855097" sldId="359"/>
        </pc:sldMkLst>
        <pc:spChg chg="del">
          <ac:chgData name="Long B Nguyen" userId="f59fb8f3-a021-417a-8bc1-65c8d471c621" providerId="ADAL" clId="{F75EDA11-D5F5-A647-A905-569752EB74A6}" dt="2021-11-06T05:00:05.783" v="1715" actId="478"/>
          <ac:spMkLst>
            <pc:docMk/>
            <pc:sldMk cId="734855097" sldId="359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6T05:00:03.643" v="1714" actId="20577"/>
          <ac:spMkLst>
            <pc:docMk/>
            <pc:sldMk cId="734855097" sldId="359"/>
            <ac:spMk id="9" creationId="{E3B2E017-30B2-884B-A113-B419A2ED51AD}"/>
          </ac:spMkLst>
        </pc:spChg>
        <pc:cxnChg chg="del">
          <ac:chgData name="Long B Nguyen" userId="f59fb8f3-a021-417a-8bc1-65c8d471c621" providerId="ADAL" clId="{F75EDA11-D5F5-A647-A905-569752EB74A6}" dt="2021-11-06T05:00:07.730" v="1716" actId="478"/>
          <ac:cxnSpMkLst>
            <pc:docMk/>
            <pc:sldMk cId="734855097" sldId="359"/>
            <ac:cxnSpMk id="7" creationId="{EF942181-2FFF-0E4A-B7B3-C5A8A0DFB426}"/>
          </ac:cxnSpMkLst>
        </pc:cxnChg>
      </pc:sldChg>
      <pc:sldChg chg="addSp modSp add mod modAnim">
        <pc:chgData name="Long B Nguyen" userId="f59fb8f3-a021-417a-8bc1-65c8d471c621" providerId="ADAL" clId="{F75EDA11-D5F5-A647-A905-569752EB74A6}" dt="2021-11-07T14:35:52.497" v="4355"/>
        <pc:sldMkLst>
          <pc:docMk/>
          <pc:sldMk cId="2745462955" sldId="359"/>
        </pc:sldMkLst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3" creationId="{262153F1-5212-594C-9739-9F67BE59108B}"/>
          </ac:spMkLst>
        </pc:spChg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6T05:03:08.487" v="1929" actId="20577"/>
          <ac:spMkLst>
            <pc:docMk/>
            <pc:sldMk cId="2745462955" sldId="359"/>
            <ac:spMk id="6" creationId="{6E653154-117E-B247-A50F-60D3AD088277}"/>
          </ac:spMkLst>
        </pc:spChg>
        <pc:spChg chg="mod">
          <ac:chgData name="Long B Nguyen" userId="f59fb8f3-a021-417a-8bc1-65c8d471c621" providerId="ADAL" clId="{F75EDA11-D5F5-A647-A905-569752EB74A6}" dt="2021-11-07T14:35:15.196" v="4350" actId="20577"/>
          <ac:spMkLst>
            <pc:docMk/>
            <pc:sldMk cId="2745462955" sldId="35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3:58:58.688" v="3101" actId="2696"/>
        <pc:sldMkLst>
          <pc:docMk/>
          <pc:sldMk cId="1689682221" sldId="360"/>
        </pc:sldMkLst>
      </pc:sldChg>
      <pc:sldChg chg="modSp add del modAnim">
        <pc:chgData name="Long B Nguyen" userId="f59fb8f3-a021-417a-8bc1-65c8d471c621" providerId="ADAL" clId="{F75EDA11-D5F5-A647-A905-569752EB74A6}" dt="2021-11-07T13:25:41.452" v="2936" actId="2696"/>
        <pc:sldMkLst>
          <pc:docMk/>
          <pc:sldMk cId="1449685952" sldId="361"/>
        </pc:sldMkLst>
        <pc:spChg chg="mod">
          <ac:chgData name="Long B Nguyen" userId="f59fb8f3-a021-417a-8bc1-65c8d471c621" providerId="ADAL" clId="{F75EDA11-D5F5-A647-A905-569752EB74A6}" dt="2021-11-07T12:41:40.864" v="2135" actId="20577"/>
          <ac:spMkLst>
            <pc:docMk/>
            <pc:sldMk cId="1449685952" sldId="36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2:46:05.605" v="2339" actId="20577"/>
        <pc:sldMkLst>
          <pc:docMk/>
          <pc:sldMk cId="3282321587" sldId="362"/>
        </pc:sldMkLst>
        <pc:spChg chg="mod">
          <ac:chgData name="Long B Nguyen" userId="f59fb8f3-a021-417a-8bc1-65c8d471c621" providerId="ADAL" clId="{F75EDA11-D5F5-A647-A905-569752EB74A6}" dt="2021-11-07T12:45:35.940" v="2326" actId="20577"/>
          <ac:spMkLst>
            <pc:docMk/>
            <pc:sldMk cId="3282321587" sldId="362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6:05.605" v="2339" actId="20577"/>
          <ac:spMkLst>
            <pc:docMk/>
            <pc:sldMk cId="3282321587" sldId="362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30" v="2934" actId="2696"/>
        <pc:sldMkLst>
          <pc:docMk/>
          <pc:sldMk cId="593577822" sldId="363"/>
        </pc:sldMkLst>
        <pc:spChg chg="mod">
          <ac:chgData name="Long B Nguyen" userId="f59fb8f3-a021-417a-8bc1-65c8d471c621" providerId="ADAL" clId="{F75EDA11-D5F5-A647-A905-569752EB74A6}" dt="2021-11-07T13:08:42.347" v="2930" actId="20577"/>
          <ac:spMkLst>
            <pc:docMk/>
            <pc:sldMk cId="593577822" sldId="363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8:46.880" v="2932" actId="20577"/>
          <ac:spMkLst>
            <pc:docMk/>
            <pc:sldMk cId="593577822" sldId="36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F75EDA11-D5F5-A647-A905-569752EB74A6}" dt="2021-11-07T17:20:15.029" v="4368" actId="20577"/>
        <pc:sldMkLst>
          <pc:docMk/>
          <pc:sldMk cId="3947917998" sldId="363"/>
        </pc:sldMkLst>
        <pc:spChg chg="mod">
          <ac:chgData name="Long B Nguyen" userId="f59fb8f3-a021-417a-8bc1-65c8d471c621" providerId="ADAL" clId="{F75EDA11-D5F5-A647-A905-569752EB74A6}" dt="2021-11-07T17:20:15.029" v="4368" actId="20577"/>
          <ac:spMkLst>
            <pc:docMk/>
            <pc:sldMk cId="3947917998" sldId="36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4:27:41.416" v="3874" actId="207"/>
        <pc:sldMkLst>
          <pc:docMk/>
          <pc:sldMk cId="3572930057" sldId="364"/>
        </pc:sldMkLst>
        <pc:spChg chg="mod">
          <ac:chgData name="Long B Nguyen" userId="f59fb8f3-a021-417a-8bc1-65c8d471c621" providerId="ADAL" clId="{F75EDA11-D5F5-A647-A905-569752EB74A6}" dt="2021-11-07T14:19:41.403" v="3321" actId="20577"/>
          <ac:spMkLst>
            <pc:docMk/>
            <pc:sldMk cId="3572930057" sldId="364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4:27:41.416" v="3874" actId="207"/>
          <ac:spMkLst>
            <pc:docMk/>
            <pc:sldMk cId="3572930057" sldId="36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7:20:38.721" v="4369" actId="2711"/>
        <pc:sldMkLst>
          <pc:docMk/>
          <pc:sldMk cId="31725581" sldId="365"/>
        </pc:sldMkLst>
        <pc:spChg chg="mod">
          <ac:chgData name="Long B Nguyen" userId="f59fb8f3-a021-417a-8bc1-65c8d471c621" providerId="ADAL" clId="{F75EDA11-D5F5-A647-A905-569752EB74A6}" dt="2021-11-07T14:19:45.794" v="3324" actId="20577"/>
          <ac:spMkLst>
            <pc:docMk/>
            <pc:sldMk cId="31725581" sldId="365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7:20:38.721" v="4369" actId="2711"/>
          <ac:spMkLst>
            <pc:docMk/>
            <pc:sldMk cId="31725581" sldId="36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7:18:23.708" v="4366" actId="20577"/>
        <pc:sldMkLst>
          <pc:docMk/>
          <pc:sldMk cId="626030496" sldId="366"/>
        </pc:sldMkLst>
        <pc:spChg chg="mod">
          <ac:chgData name="Long B Nguyen" userId="f59fb8f3-a021-417a-8bc1-65c8d471c621" providerId="ADAL" clId="{F75EDA11-D5F5-A647-A905-569752EB74A6}" dt="2021-11-07T14:30:49.296" v="3907" actId="20577"/>
          <ac:spMkLst>
            <pc:docMk/>
            <pc:sldMk cId="626030496" sldId="366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7:18:23.708" v="4366" actId="20577"/>
          <ac:spMkLst>
            <pc:docMk/>
            <pc:sldMk cId="626030496" sldId="366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4:23:37.823" v="3520"/>
        <pc:sldMkLst>
          <pc:docMk/>
          <pc:sldMk cId="3090434041" sldId="366"/>
        </pc:sldMkLst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15T17:40:02.015" v="760" actId="14100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15T17:40:02.015" v="760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15T17:40:02.015" v="760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4T14:10:32.424" v="744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4T14:10:32.424" v="744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6198"/>
              </p:ext>
            </p:extLst>
          </p:nvPr>
        </p:nvGraphicFramePr>
        <p:xfrm>
          <a:off x="206055" y="1774457"/>
          <a:ext cx="8203026" cy="3316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63745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replace(old, new)</a:t>
                      </a:r>
                    </a:p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returns a new string with all occurrences of the old string replaced by the new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hellobyehi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("bye")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("chao"))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("hello", "hi"))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hibyehi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and replace()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("HI", "HELLO")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76" y="17885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76" y="1066800"/>
            <a:ext cx="8333697" cy="4524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print(x)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68B-3F7C-FF4D-8166-7EE57683F6E5}"/>
              </a:ext>
            </a:extLst>
          </p:cNvPr>
          <p:cNvSpPr txBox="1"/>
          <p:nvPr/>
        </p:nvSpPr>
        <p:spPr>
          <a:xfrm>
            <a:off x="4010619" y="1915684"/>
            <a:ext cx="3244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Equivalently(similar to a list):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range(</a:t>
            </a:r>
            <a:r>
              <a:rPr lang="en-US" sz="2000" b="1" dirty="0" err="1"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latin typeface="Inconsolata" panose="020B0609030003000000" pitchFamily="49" charset="77"/>
              </a:rPr>
              <a:t>(s)):</a:t>
            </a:r>
          </a:p>
          <a:p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print(s[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])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split()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fruit_lst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a word from a list of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two parameters: a list of words and a target word. The function returns the index of the target word in the list. If the target word is not in the list, returns -1.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lst_words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, target): 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== target: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return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words = ["hi", "hello", "goodbye", "</a:t>
            </a:r>
            <a:r>
              <a:rPr lang="en-US" b="1" dirty="0" err="1">
                <a:latin typeface="Inconsolata" panose="020B0609030003000000" pitchFamily="49" charset="77"/>
              </a:rPr>
              <a:t>hola</a:t>
            </a:r>
            <a:r>
              <a:rPr lang="en-US" b="1" dirty="0">
                <a:latin typeface="Inconsolata" panose="020B0609030003000000" pitchFamily="49" charset="77"/>
              </a:rPr>
              <a:t>", "bonjour"]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"goodbye"))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"bye"))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index = search(words, "bonjour")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	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‘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that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not legal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: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Instead, we can use double quotes outside the string. Or alternatively, use double quotes inside and single quotes outside.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legal to do this.”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This is ok.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30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</a:p>
          <a:p>
            <a:pPr marL="0" indent="0">
              <a:spcBef>
                <a:spcPts val="600"/>
              </a:spcBef>
              <a:buFontTx/>
              <a:buNone/>
            </a:pP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sz="2100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sz="2100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sz="2100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sz="2100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sz="2100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1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Searching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Reading from a text file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Count Words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</a:t>
            </a: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shown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9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99581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Here's how we can read contents from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print(text)	</a:t>
            </a: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text is a string containing the entire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Output: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the	end.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Note:  We'll do labs on </a:t>
            </a:r>
            <a:r>
              <a:rPr lang="en-GB" altLang="en-US" dirty="0" err="1">
                <a:ea typeface="ＭＳ Ｐゴシック" panose="020B0600070205080204" pitchFamily="34" charset="-128"/>
              </a:rPr>
              <a:t>replit</a:t>
            </a:r>
            <a:r>
              <a:rPr lang="en-GB" altLang="en-US" dirty="0">
                <a:ea typeface="ＭＳ Ｐゴシック" panose="020B0600070205080204" pitchFamily="34" charset="-128"/>
              </a:rPr>
              <a:t> Teams that allow you to read from text files.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9923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4962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53154-117E-B247-A50F-60D3AD088277}"/>
              </a:ext>
            </a:extLst>
          </p:cNvPr>
          <p:cNvSpPr txBox="1"/>
          <p:nvPr/>
        </p:nvSpPr>
        <p:spPr>
          <a:xfrm>
            <a:off x="2567661" y="3549904"/>
            <a:ext cx="6576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code can read in a file of any size!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For example, the variable text can store the entire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Wikipedia!</a:t>
            </a:r>
          </a:p>
        </p:txBody>
      </p:sp>
    </p:spTree>
    <p:extLst>
      <p:ext uri="{BB962C8B-B14F-4D97-AF65-F5344CB8AC3E}">
        <p14:creationId xmlns:p14="http://schemas.microsoft.com/office/powerpoint/2010/main" val="27454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\n </a:t>
            </a:r>
            <a:r>
              <a:rPr lang="en-GB" altLang="en-US" dirty="0">
                <a:ea typeface="ＭＳ Ｐゴシック" panose="020B0600070205080204" pitchFamily="34" charset="-128"/>
              </a:rPr>
              <a:t>and 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\t </a:t>
            </a:r>
            <a:r>
              <a:rPr lang="en-GB" altLang="en-US" dirty="0">
                <a:ea typeface="ＭＳ Ｐゴシック" panose="020B0600070205080204" pitchFamily="34" charset="-128"/>
              </a:rPr>
              <a:t>sequences occur often when reading from a text file.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file: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file.read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text2 =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This is a text file.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n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This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is the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\t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end.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 == text2)		</a:t>
            </a:r>
            <a:r>
              <a:rPr lang="en-GB" altLang="en-US" sz="2200" b="1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True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7764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2803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782E-1408-5947-A9A8-136425287EB5}"/>
              </a:ext>
            </a:extLst>
          </p:cNvPr>
          <p:cNvSpPr txBox="1"/>
          <p:nvPr/>
        </p:nvSpPr>
        <p:spPr>
          <a:xfrm>
            <a:off x="444501" y="4003771"/>
            <a:ext cx="8699500" cy="147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Take Away: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When reading in text from a file, new line characters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and tabs from the text file are represented by the appropriate escape sequences in the literal string. </a:t>
            </a:r>
          </a:p>
        </p:txBody>
      </p:sp>
    </p:spTree>
    <p:extLst>
      <p:ext uri="{BB962C8B-B14F-4D97-AF65-F5344CB8AC3E}">
        <p14:creationId xmlns:p14="http://schemas.microsoft.com/office/powerpoint/2010/main" val="1313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Word Frequency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simple way to gain insight into a particular text is to do word frequency analysis. How often do certain words appear in the text?(for example, Shakespeare's corpus, trending topics on Twitter)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 "baby" occurs in the text above?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Just once since "baby" is not the same as "Baby".</a:t>
            </a:r>
          </a:p>
          <a:p>
            <a:pPr marL="0" indent="0">
              <a:buNone/>
            </a:pPr>
            <a:r>
              <a:rPr lang="en-US" dirty="0"/>
              <a:t>Similarly, "shark," is not the same as "shark!".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it is often necessary to do some </a:t>
            </a:r>
            <a:r>
              <a:rPr lang="en-US" b="1" dirty="0"/>
              <a:t>text preprocessing</a:t>
            </a:r>
            <a:r>
              <a:rPr lang="en-US" dirty="0"/>
              <a:t>: removing punctuation, lower casing all words, removing new line characters("\n").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(",",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("!",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text.lower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print(text)	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baby shark do do do do do do baby shark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 err="1">
                <a:latin typeface="INCONSOLATA" panose="020B0609030003000000" pitchFamily="49" charset="77"/>
              </a:rPr>
              <a:t>remove_punctuation</a:t>
            </a:r>
            <a:r>
              <a:rPr lang="en-US" dirty="0"/>
              <a:t> which accepts a string as a parameter and returns a new string with all punctuations removed.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following list of punctuation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  <a:cs typeface="InaiMathi" pitchFamily="2" charset="0"/>
              </a:rPr>
              <a:t>punc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 = [".",":",",",";","'",'"', "!","?"]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>
                <a:latin typeface="INCONSOLATA" panose="020B0609030003000000" pitchFamily="49" charset="77"/>
              </a:rPr>
              <a:t>count</a:t>
            </a:r>
            <a:r>
              <a:rPr lang="en-US" dirty="0"/>
              <a:t> which accepts two strings as parameters: a string called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 and string called </a:t>
            </a:r>
            <a:r>
              <a:rPr lang="en-US" dirty="0">
                <a:latin typeface="INCONSOLATA" panose="020B0609030003000000" pitchFamily="49" charset="77"/>
              </a:rPr>
              <a:t>word</a:t>
            </a:r>
            <a:r>
              <a:rPr lang="en-US" dirty="0"/>
              <a:t> and returns the number of times </a:t>
            </a:r>
            <a:r>
              <a:rPr lang="en-US" dirty="0">
                <a:latin typeface="InaiMathi" pitchFamily="2" charset="0"/>
                <a:cs typeface="InaiMathi" pitchFamily="2" charset="0"/>
              </a:rPr>
              <a:t>word</a:t>
            </a:r>
            <a:r>
              <a:rPr lang="en-US" dirty="0"/>
              <a:t> occurs in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that the string </a:t>
            </a:r>
            <a:r>
              <a:rPr lang="en-US" dirty="0">
                <a:latin typeface="INCONSOLATA" panose="020B0609030003000000" pitchFamily="49" charset="77"/>
              </a:rPr>
              <a:t>text </a:t>
            </a:r>
            <a:r>
              <a:rPr lang="en-US" dirty="0">
                <a:latin typeface="Gill Sans MT" panose="020B0502020104020203" pitchFamily="34" charset="77"/>
              </a:rPr>
              <a:t>consists of a sequence of word separated by spaces</a:t>
            </a:r>
            <a:r>
              <a:rPr lang="en-US" dirty="0">
                <a:latin typeface="INCONSOLATA" panose="020B0609030003000000" pitchFamily="49" charset="77"/>
              </a:rPr>
              <a:t>. </a:t>
            </a:r>
            <a:r>
              <a:rPr lang="en-US" dirty="0">
                <a:latin typeface="Gill Sans MT" panose="020B0502020104020203" pitchFamily="34" charset="77"/>
              </a:rPr>
              <a:t>Use split() in your code to convert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>
                <a:latin typeface="Gill Sans MT" panose="020B0502020104020203" pitchFamily="34" charset="77"/>
              </a:rPr>
              <a:t> into a list of words.</a:t>
            </a:r>
            <a:r>
              <a:rPr lang="en-US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a for loop to do your count.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3: Count Words: Shakespeare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You can use the previous lab to do simple word counts in Shakespeare's texts.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words like "king", "thou", "thee" occurs in Shakespeare's text?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Strings in Python are created with single , double quotes or triple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807383"/>
            <a:ext cx="8792753" cy="47841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message2 =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print(message2)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what do you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like?spam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  <a:r>
              <a:rPr lang="en-US" dirty="0">
                <a:solidFill>
                  <a:srgbClr val="FF0000"/>
                </a:solidFill>
              </a:rPr>
              <a:t>This is exactly the same as indexing into a list!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all except the last character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empty string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from 5 to 2 backwards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no, last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yp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first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slicing works the same way!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6358</TotalTime>
  <Words>2388</Words>
  <Application>Microsoft Macintosh PowerPoint</Application>
  <PresentationFormat>On-screen Show (16:10)</PresentationFormat>
  <Paragraphs>383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UbuntuMono</vt:lpstr>
      <vt:lpstr>Arial</vt:lpstr>
      <vt:lpstr>Courier New</vt:lpstr>
      <vt:lpstr>Gill Sans MT</vt:lpstr>
      <vt:lpstr>InaiMathi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List Slicing</vt:lpstr>
      <vt:lpstr>f-Strings</vt:lpstr>
      <vt:lpstr>f-Strings</vt:lpstr>
      <vt:lpstr>String Methods</vt:lpstr>
      <vt:lpstr>String Methods</vt:lpstr>
      <vt:lpstr>String Methods</vt:lpstr>
      <vt:lpstr>For Loops with Strings</vt:lpstr>
      <vt:lpstr>Split()</vt:lpstr>
      <vt:lpstr>Find a word from a list of words</vt:lpstr>
      <vt:lpstr>Special Characters</vt:lpstr>
      <vt:lpstr>Escape Sequence</vt:lpstr>
      <vt:lpstr>Escape Sequence</vt:lpstr>
      <vt:lpstr>Reading from a Text File</vt:lpstr>
      <vt:lpstr>Reading from a Text File</vt:lpstr>
      <vt:lpstr>Word Frequency</vt:lpstr>
      <vt:lpstr>Text Preprocessing</vt:lpstr>
      <vt:lpstr>Lab 1</vt:lpstr>
      <vt:lpstr>Lab 2</vt:lpstr>
      <vt:lpstr>Lab 3: Count Words: Shakespeare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2021-11-07T17:20:43Z</dcterms:modified>
</cp:coreProperties>
</file>