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319" r:id="rId3"/>
    <p:sldId id="320" r:id="rId4"/>
    <p:sldId id="321" r:id="rId5"/>
    <p:sldId id="328" r:id="rId6"/>
    <p:sldId id="333" r:id="rId7"/>
    <p:sldId id="329" r:id="rId8"/>
    <p:sldId id="322" r:id="rId9"/>
    <p:sldId id="323" r:id="rId10"/>
    <p:sldId id="327" r:id="rId11"/>
    <p:sldId id="330" r:id="rId12"/>
    <p:sldId id="324" r:id="rId13"/>
    <p:sldId id="332" r:id="rId14"/>
    <p:sldId id="325" r:id="rId15"/>
    <p:sldId id="331" r:id="rId16"/>
    <p:sldId id="302" r:id="rId17"/>
    <p:sldId id="306" r:id="rId18"/>
    <p:sldId id="307" r:id="rId19"/>
    <p:sldId id="316" r:id="rId2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B66211-2DF4-2442-833E-8DD261694FF0}" v="251" dt="2021-11-07T17:24:01.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02"/>
    <p:restoredTop sz="93692"/>
  </p:normalViewPr>
  <p:slideViewPr>
    <p:cSldViewPr snapToGrid="0" snapToObjects="1">
      <p:cViewPr varScale="1">
        <p:scale>
          <a:sx n="88" d="100"/>
          <a:sy n="88" d="100"/>
        </p:scale>
        <p:origin x="184"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4D090DEB-D33E-0146-8FDE-1BD7A7A456A7}"/>
    <pc:docChg chg="undo custSel modSld">
      <pc:chgData name="Long B Nguyen" userId="f59fb8f3-a021-417a-8bc1-65c8d471c621" providerId="ADAL" clId="{4D090DEB-D33E-0146-8FDE-1BD7A7A456A7}" dt="2020-11-20T14:06:48.637" v="1117" actId="20577"/>
      <pc:docMkLst>
        <pc:docMk/>
      </pc:docMkLst>
      <pc:sldChg chg="modSp mod modAnim">
        <pc:chgData name="Long B Nguyen" userId="f59fb8f3-a021-417a-8bc1-65c8d471c621" providerId="ADAL" clId="{4D090DEB-D33E-0146-8FDE-1BD7A7A456A7}" dt="2020-11-19T04:45:19.757" v="781" actId="1076"/>
        <pc:sldMkLst>
          <pc:docMk/>
          <pc:sldMk cId="924617162" sldId="319"/>
        </pc:sldMkLst>
        <pc:spChg chg="mod">
          <ac:chgData name="Long B Nguyen" userId="f59fb8f3-a021-417a-8bc1-65c8d471c621" providerId="ADAL" clId="{4D090DEB-D33E-0146-8FDE-1BD7A7A456A7}" dt="2020-11-19T04:45:19.757" v="781" actId="1076"/>
          <ac:spMkLst>
            <pc:docMk/>
            <pc:sldMk cId="924617162" sldId="319"/>
            <ac:spMk id="2" creationId="{AA3A228F-61D0-D949-A5E7-F83756230BF8}"/>
          </ac:spMkLst>
        </pc:spChg>
        <pc:spChg chg="mod">
          <ac:chgData name="Long B Nguyen" userId="f59fb8f3-a021-417a-8bc1-65c8d471c621" providerId="ADAL" clId="{4D090DEB-D33E-0146-8FDE-1BD7A7A456A7}" dt="2020-11-19T04:45:14.666" v="779" actId="14100"/>
          <ac:spMkLst>
            <pc:docMk/>
            <pc:sldMk cId="924617162" sldId="319"/>
            <ac:spMk id="9" creationId="{E3B2E017-30B2-884B-A113-B419A2ED51AD}"/>
          </ac:spMkLst>
        </pc:spChg>
      </pc:sldChg>
      <pc:sldChg chg="modSp mod modAnim">
        <pc:chgData name="Long B Nguyen" userId="f59fb8f3-a021-417a-8bc1-65c8d471c621" providerId="ADAL" clId="{4D090DEB-D33E-0146-8FDE-1BD7A7A456A7}" dt="2020-11-19T04:33:36.604" v="547"/>
        <pc:sldMkLst>
          <pc:docMk/>
          <pc:sldMk cId="3758830494" sldId="320"/>
        </pc:sldMkLst>
        <pc:spChg chg="mod">
          <ac:chgData name="Long B Nguyen" userId="f59fb8f3-a021-417a-8bc1-65c8d471c621" providerId="ADAL" clId="{4D090DEB-D33E-0146-8FDE-1BD7A7A456A7}" dt="2020-11-19T04:26:47.866" v="412" actId="1076"/>
          <ac:spMkLst>
            <pc:docMk/>
            <pc:sldMk cId="3758830494" sldId="320"/>
            <ac:spMk id="2" creationId="{AA3A228F-61D0-D949-A5E7-F83756230BF8}"/>
          </ac:spMkLst>
        </pc:spChg>
        <pc:spChg chg="mod">
          <ac:chgData name="Long B Nguyen" userId="f59fb8f3-a021-417a-8bc1-65c8d471c621" providerId="ADAL" clId="{4D090DEB-D33E-0146-8FDE-1BD7A7A456A7}" dt="2020-11-19T04:26:45.399" v="411" actId="14100"/>
          <ac:spMkLst>
            <pc:docMk/>
            <pc:sldMk cId="3758830494" sldId="320"/>
            <ac:spMk id="9" creationId="{E3B2E017-30B2-884B-A113-B419A2ED51AD}"/>
          </ac:spMkLst>
        </pc:spChg>
      </pc:sldChg>
      <pc:sldChg chg="addSp modSp mod modAnim">
        <pc:chgData name="Long B Nguyen" userId="f59fb8f3-a021-417a-8bc1-65c8d471c621" providerId="ADAL" clId="{4D090DEB-D33E-0146-8FDE-1BD7A7A456A7}" dt="2020-11-19T13:05:31.040" v="1113"/>
        <pc:sldMkLst>
          <pc:docMk/>
          <pc:sldMk cId="1022945305" sldId="321"/>
        </pc:sldMkLst>
        <pc:spChg chg="mod">
          <ac:chgData name="Long B Nguyen" userId="f59fb8f3-a021-417a-8bc1-65c8d471c621" providerId="ADAL" clId="{4D090DEB-D33E-0146-8FDE-1BD7A7A456A7}" dt="2020-11-19T04:26:53.269" v="413" actId="1076"/>
          <ac:spMkLst>
            <pc:docMk/>
            <pc:sldMk cId="1022945305" sldId="321"/>
            <ac:spMk id="2" creationId="{AA3A228F-61D0-D949-A5E7-F83756230BF8}"/>
          </ac:spMkLst>
        </pc:spChg>
        <pc:spChg chg="add mod">
          <ac:chgData name="Long B Nguyen" userId="f59fb8f3-a021-417a-8bc1-65c8d471c621" providerId="ADAL" clId="{4D090DEB-D33E-0146-8FDE-1BD7A7A456A7}" dt="2020-11-19T13:05:18.398" v="1111" actId="1076"/>
          <ac:spMkLst>
            <pc:docMk/>
            <pc:sldMk cId="1022945305" sldId="321"/>
            <ac:spMk id="3" creationId="{3C72A7FE-2096-AA46-B5B0-556366A0BFB1}"/>
          </ac:spMkLst>
        </pc:spChg>
        <pc:spChg chg="add mod">
          <ac:chgData name="Long B Nguyen" userId="f59fb8f3-a021-417a-8bc1-65c8d471c621" providerId="ADAL" clId="{4D090DEB-D33E-0146-8FDE-1BD7A7A456A7}" dt="2020-11-19T13:05:16.504" v="1110" actId="1076"/>
          <ac:spMkLst>
            <pc:docMk/>
            <pc:sldMk cId="1022945305" sldId="321"/>
            <ac:spMk id="5" creationId="{DD72A416-729A-D14D-937B-E31E95D5697D}"/>
          </ac:spMkLst>
        </pc:spChg>
        <pc:spChg chg="mod">
          <ac:chgData name="Long B Nguyen" userId="f59fb8f3-a021-417a-8bc1-65c8d471c621" providerId="ADAL" clId="{4D090DEB-D33E-0146-8FDE-1BD7A7A456A7}" dt="2020-11-19T13:03:48.213" v="952" actId="20577"/>
          <ac:spMkLst>
            <pc:docMk/>
            <pc:sldMk cId="1022945305" sldId="321"/>
            <ac:spMk id="9" creationId="{E3B2E017-30B2-884B-A113-B419A2ED51AD}"/>
          </ac:spMkLst>
        </pc:spChg>
      </pc:sldChg>
      <pc:sldChg chg="modSp mod modAnim">
        <pc:chgData name="Long B Nguyen" userId="f59fb8f3-a021-417a-8bc1-65c8d471c621" providerId="ADAL" clId="{4D090DEB-D33E-0146-8FDE-1BD7A7A456A7}" dt="2020-11-19T04:38:55.983" v="637"/>
        <pc:sldMkLst>
          <pc:docMk/>
          <pc:sldMk cId="3456840474" sldId="322"/>
        </pc:sldMkLst>
        <pc:spChg chg="mod">
          <ac:chgData name="Long B Nguyen" userId="f59fb8f3-a021-417a-8bc1-65c8d471c621" providerId="ADAL" clId="{4D090DEB-D33E-0146-8FDE-1BD7A7A456A7}" dt="2020-11-19T04:37:10.670" v="621" actId="1076"/>
          <ac:spMkLst>
            <pc:docMk/>
            <pc:sldMk cId="3456840474" sldId="322"/>
            <ac:spMk id="2" creationId="{AA3A228F-61D0-D949-A5E7-F83756230BF8}"/>
          </ac:spMkLst>
        </pc:spChg>
        <pc:spChg chg="mod">
          <ac:chgData name="Long B Nguyen" userId="f59fb8f3-a021-417a-8bc1-65c8d471c621" providerId="ADAL" clId="{4D090DEB-D33E-0146-8FDE-1BD7A7A456A7}" dt="2020-11-19T04:36:58.455" v="610" actId="20577"/>
          <ac:spMkLst>
            <pc:docMk/>
            <pc:sldMk cId="3456840474" sldId="322"/>
            <ac:spMk id="9" creationId="{E3B2E017-30B2-884B-A113-B419A2ED51AD}"/>
          </ac:spMkLst>
        </pc:spChg>
      </pc:sldChg>
      <pc:sldChg chg="modSp mod modAnim">
        <pc:chgData name="Long B Nguyen" userId="f59fb8f3-a021-417a-8bc1-65c8d471c621" providerId="ADAL" clId="{4D090DEB-D33E-0146-8FDE-1BD7A7A456A7}" dt="2020-11-19T04:37:41.967" v="627"/>
        <pc:sldMkLst>
          <pc:docMk/>
          <pc:sldMk cId="1062075874" sldId="323"/>
        </pc:sldMkLst>
        <pc:spChg chg="mod">
          <ac:chgData name="Long B Nguyen" userId="f59fb8f3-a021-417a-8bc1-65c8d471c621" providerId="ADAL" clId="{4D090DEB-D33E-0146-8FDE-1BD7A7A456A7}" dt="2020-11-19T04:30:28.655" v="535" actId="20577"/>
          <ac:spMkLst>
            <pc:docMk/>
            <pc:sldMk cId="1062075874" sldId="323"/>
            <ac:spMk id="2" creationId="{AA3A228F-61D0-D949-A5E7-F83756230BF8}"/>
          </ac:spMkLst>
        </pc:spChg>
        <pc:spChg chg="mod">
          <ac:chgData name="Long B Nguyen" userId="f59fb8f3-a021-417a-8bc1-65c8d471c621" providerId="ADAL" clId="{4D090DEB-D33E-0146-8FDE-1BD7A7A456A7}" dt="2020-11-19T04:29:52.399" v="506" actId="14100"/>
          <ac:spMkLst>
            <pc:docMk/>
            <pc:sldMk cId="1062075874" sldId="323"/>
            <ac:spMk id="9" creationId="{E3B2E017-30B2-884B-A113-B419A2ED51AD}"/>
          </ac:spMkLst>
        </pc:spChg>
      </pc:sldChg>
      <pc:sldChg chg="modSp mod modAnim">
        <pc:chgData name="Long B Nguyen" userId="f59fb8f3-a021-417a-8bc1-65c8d471c621" providerId="ADAL" clId="{4D090DEB-D33E-0146-8FDE-1BD7A7A456A7}" dt="2020-11-19T04:48:10.088" v="870"/>
        <pc:sldMkLst>
          <pc:docMk/>
          <pc:sldMk cId="1310010799" sldId="324"/>
        </pc:sldMkLst>
        <pc:spChg chg="mod">
          <ac:chgData name="Long B Nguyen" userId="f59fb8f3-a021-417a-8bc1-65c8d471c621" providerId="ADAL" clId="{4D090DEB-D33E-0146-8FDE-1BD7A7A456A7}" dt="2020-11-19T04:31:04.571" v="539" actId="1076"/>
          <ac:spMkLst>
            <pc:docMk/>
            <pc:sldMk cId="1310010799" sldId="324"/>
            <ac:spMk id="2" creationId="{AA3A228F-61D0-D949-A5E7-F83756230BF8}"/>
          </ac:spMkLst>
        </pc:spChg>
        <pc:spChg chg="mod">
          <ac:chgData name="Long B Nguyen" userId="f59fb8f3-a021-417a-8bc1-65c8d471c621" providerId="ADAL" clId="{4D090DEB-D33E-0146-8FDE-1BD7A7A456A7}" dt="2020-11-19T04:30:58.529" v="538" actId="1076"/>
          <ac:spMkLst>
            <pc:docMk/>
            <pc:sldMk cId="1310010799" sldId="324"/>
            <ac:spMk id="9" creationId="{E3B2E017-30B2-884B-A113-B419A2ED51AD}"/>
          </ac:spMkLst>
        </pc:spChg>
      </pc:sldChg>
      <pc:sldChg chg="modSp mod modAnim">
        <pc:chgData name="Long B Nguyen" userId="f59fb8f3-a021-417a-8bc1-65c8d471c621" providerId="ADAL" clId="{4D090DEB-D33E-0146-8FDE-1BD7A7A456A7}" dt="2020-11-19T04:49:22.406" v="887"/>
        <pc:sldMkLst>
          <pc:docMk/>
          <pc:sldMk cId="3314372952" sldId="325"/>
        </pc:sldMkLst>
        <pc:spChg chg="mod">
          <ac:chgData name="Long B Nguyen" userId="f59fb8f3-a021-417a-8bc1-65c8d471c621" providerId="ADAL" clId="{4D090DEB-D33E-0146-8FDE-1BD7A7A456A7}" dt="2020-11-12T12:08:02.340" v="146" actId="1076"/>
          <ac:spMkLst>
            <pc:docMk/>
            <pc:sldMk cId="3314372952" sldId="325"/>
            <ac:spMk id="2" creationId="{AA3A228F-61D0-D949-A5E7-F83756230BF8}"/>
          </ac:spMkLst>
        </pc:spChg>
        <pc:spChg chg="mod">
          <ac:chgData name="Long B Nguyen" userId="f59fb8f3-a021-417a-8bc1-65c8d471c621" providerId="ADAL" clId="{4D090DEB-D33E-0146-8FDE-1BD7A7A456A7}" dt="2020-11-19T04:49:09.844" v="883" actId="20577"/>
          <ac:spMkLst>
            <pc:docMk/>
            <pc:sldMk cId="3314372952" sldId="325"/>
            <ac:spMk id="9" creationId="{E3B2E017-30B2-884B-A113-B419A2ED51AD}"/>
          </ac:spMkLst>
        </pc:spChg>
      </pc:sldChg>
      <pc:sldChg chg="modSp mod modAnim">
        <pc:chgData name="Long B Nguyen" userId="f59fb8f3-a021-417a-8bc1-65c8d471c621" providerId="ADAL" clId="{4D090DEB-D33E-0146-8FDE-1BD7A7A456A7}" dt="2020-11-19T04:38:18.076" v="631"/>
        <pc:sldMkLst>
          <pc:docMk/>
          <pc:sldMk cId="1724104636" sldId="327"/>
        </pc:sldMkLst>
        <pc:spChg chg="mod">
          <ac:chgData name="Long B Nguyen" userId="f59fb8f3-a021-417a-8bc1-65c8d471c621" providerId="ADAL" clId="{4D090DEB-D33E-0146-8FDE-1BD7A7A456A7}" dt="2020-11-19T04:30:22.456" v="522" actId="20577"/>
          <ac:spMkLst>
            <pc:docMk/>
            <pc:sldMk cId="1724104636" sldId="327"/>
            <ac:spMk id="2" creationId="{AA3A228F-61D0-D949-A5E7-F83756230BF8}"/>
          </ac:spMkLst>
        </pc:spChg>
        <pc:spChg chg="mod">
          <ac:chgData name="Long B Nguyen" userId="f59fb8f3-a021-417a-8bc1-65c8d471c621" providerId="ADAL" clId="{4D090DEB-D33E-0146-8FDE-1BD7A7A456A7}" dt="2020-11-19T04:30:06.009" v="508" actId="14100"/>
          <ac:spMkLst>
            <pc:docMk/>
            <pc:sldMk cId="1724104636" sldId="327"/>
            <ac:spMk id="9" creationId="{E3B2E017-30B2-884B-A113-B419A2ED51AD}"/>
          </ac:spMkLst>
        </pc:spChg>
      </pc:sldChg>
      <pc:sldChg chg="modSp mod modAnim">
        <pc:chgData name="Long B Nguyen" userId="f59fb8f3-a021-417a-8bc1-65c8d471c621" providerId="ADAL" clId="{4D090DEB-D33E-0146-8FDE-1BD7A7A456A7}" dt="2020-11-19T04:35:29.630" v="597"/>
        <pc:sldMkLst>
          <pc:docMk/>
          <pc:sldMk cId="3894299887" sldId="328"/>
        </pc:sldMkLst>
        <pc:spChg chg="mod">
          <ac:chgData name="Long B Nguyen" userId="f59fb8f3-a021-417a-8bc1-65c8d471c621" providerId="ADAL" clId="{4D090DEB-D33E-0146-8FDE-1BD7A7A456A7}" dt="2020-11-19T04:28:32.104" v="469" actId="1076"/>
          <ac:spMkLst>
            <pc:docMk/>
            <pc:sldMk cId="3894299887" sldId="328"/>
            <ac:spMk id="2" creationId="{AA3A228F-61D0-D949-A5E7-F83756230BF8}"/>
          </ac:spMkLst>
        </pc:spChg>
        <pc:spChg chg="mod">
          <ac:chgData name="Long B Nguyen" userId="f59fb8f3-a021-417a-8bc1-65c8d471c621" providerId="ADAL" clId="{4D090DEB-D33E-0146-8FDE-1BD7A7A456A7}" dt="2020-11-19T04:35:17.641" v="595" actId="20577"/>
          <ac:spMkLst>
            <pc:docMk/>
            <pc:sldMk cId="3894299887" sldId="328"/>
            <ac:spMk id="9" creationId="{E3B2E017-30B2-884B-A113-B419A2ED51AD}"/>
          </ac:spMkLst>
        </pc:spChg>
      </pc:sldChg>
      <pc:sldChg chg="modSp mod modAnim">
        <pc:chgData name="Long B Nguyen" userId="f59fb8f3-a021-417a-8bc1-65c8d471c621" providerId="ADAL" clId="{4D090DEB-D33E-0146-8FDE-1BD7A7A456A7}" dt="2020-11-19T04:35:59.803" v="602"/>
        <pc:sldMkLst>
          <pc:docMk/>
          <pc:sldMk cId="4294143140" sldId="329"/>
        </pc:sldMkLst>
        <pc:spChg chg="mod">
          <ac:chgData name="Long B Nguyen" userId="f59fb8f3-a021-417a-8bc1-65c8d471c621" providerId="ADAL" clId="{4D090DEB-D33E-0146-8FDE-1BD7A7A456A7}" dt="2020-11-19T04:29:15.696" v="503" actId="1076"/>
          <ac:spMkLst>
            <pc:docMk/>
            <pc:sldMk cId="4294143140" sldId="329"/>
            <ac:spMk id="2" creationId="{AA3A228F-61D0-D949-A5E7-F83756230BF8}"/>
          </ac:spMkLst>
        </pc:spChg>
        <pc:spChg chg="mod">
          <ac:chgData name="Long B Nguyen" userId="f59fb8f3-a021-417a-8bc1-65c8d471c621" providerId="ADAL" clId="{4D090DEB-D33E-0146-8FDE-1BD7A7A456A7}" dt="2020-11-19T04:29:13.159" v="502" actId="14100"/>
          <ac:spMkLst>
            <pc:docMk/>
            <pc:sldMk cId="4294143140" sldId="329"/>
            <ac:spMk id="9" creationId="{E3B2E017-30B2-884B-A113-B419A2ED51AD}"/>
          </ac:spMkLst>
        </pc:spChg>
      </pc:sldChg>
      <pc:sldChg chg="modSp mod modAnim">
        <pc:chgData name="Long B Nguyen" userId="f59fb8f3-a021-417a-8bc1-65c8d471c621" providerId="ADAL" clId="{4D090DEB-D33E-0146-8FDE-1BD7A7A456A7}" dt="2020-11-19T04:47:48.607" v="864"/>
        <pc:sldMkLst>
          <pc:docMk/>
          <pc:sldMk cId="3594730708" sldId="330"/>
        </pc:sldMkLst>
        <pc:spChg chg="mod">
          <ac:chgData name="Long B Nguyen" userId="f59fb8f3-a021-417a-8bc1-65c8d471c621" providerId="ADAL" clId="{4D090DEB-D33E-0146-8FDE-1BD7A7A456A7}" dt="2020-11-19T04:30:51.008" v="537" actId="1076"/>
          <ac:spMkLst>
            <pc:docMk/>
            <pc:sldMk cId="3594730708" sldId="330"/>
            <ac:spMk id="2" creationId="{AA3A228F-61D0-D949-A5E7-F83756230BF8}"/>
          </ac:spMkLst>
        </pc:spChg>
        <pc:spChg chg="mod">
          <ac:chgData name="Long B Nguyen" userId="f59fb8f3-a021-417a-8bc1-65c8d471c621" providerId="ADAL" clId="{4D090DEB-D33E-0146-8FDE-1BD7A7A456A7}" dt="2020-11-19T04:47:45.452" v="863" actId="14100"/>
          <ac:spMkLst>
            <pc:docMk/>
            <pc:sldMk cId="3594730708" sldId="330"/>
            <ac:spMk id="9" creationId="{E3B2E017-30B2-884B-A113-B419A2ED51AD}"/>
          </ac:spMkLst>
        </pc:spChg>
      </pc:sldChg>
      <pc:sldChg chg="addSp delSp modSp mod modAnim">
        <pc:chgData name="Long B Nguyen" userId="f59fb8f3-a021-417a-8bc1-65c8d471c621" providerId="ADAL" clId="{4D090DEB-D33E-0146-8FDE-1BD7A7A456A7}" dt="2020-11-19T04:50:19.326" v="901"/>
        <pc:sldMkLst>
          <pc:docMk/>
          <pc:sldMk cId="3870816631" sldId="331"/>
        </pc:sldMkLst>
        <pc:spChg chg="mod">
          <ac:chgData name="Long B Nguyen" userId="f59fb8f3-a021-417a-8bc1-65c8d471c621" providerId="ADAL" clId="{4D090DEB-D33E-0146-8FDE-1BD7A7A456A7}" dt="2020-11-19T04:32:15.917" v="542" actId="255"/>
          <ac:spMkLst>
            <pc:docMk/>
            <pc:sldMk cId="3870816631" sldId="331"/>
            <ac:spMk id="2" creationId="{AA3A228F-61D0-D949-A5E7-F83756230BF8}"/>
          </ac:spMkLst>
        </pc:spChg>
        <pc:spChg chg="add del mod">
          <ac:chgData name="Long B Nguyen" userId="f59fb8f3-a021-417a-8bc1-65c8d471c621" providerId="ADAL" clId="{4D090DEB-D33E-0146-8FDE-1BD7A7A456A7}" dt="2020-11-12T13:15:47.185" v="400"/>
          <ac:spMkLst>
            <pc:docMk/>
            <pc:sldMk cId="3870816631" sldId="331"/>
            <ac:spMk id="3" creationId="{E68AA33E-8791-084B-A0F9-C8D0D2031050}"/>
          </ac:spMkLst>
        </pc:spChg>
        <pc:spChg chg="add mod">
          <ac:chgData name="Long B Nguyen" userId="f59fb8f3-a021-417a-8bc1-65c8d471c621" providerId="ADAL" clId="{4D090DEB-D33E-0146-8FDE-1BD7A7A456A7}" dt="2020-11-12T13:15:40.658" v="398" actId="207"/>
          <ac:spMkLst>
            <pc:docMk/>
            <pc:sldMk cId="3870816631" sldId="331"/>
            <ac:spMk id="4" creationId="{82B7CFAA-F2D6-8B42-AC58-997AD5662DAB}"/>
          </ac:spMkLst>
        </pc:spChg>
        <pc:spChg chg="mod">
          <ac:chgData name="Long B Nguyen" userId="f59fb8f3-a021-417a-8bc1-65c8d471c621" providerId="ADAL" clId="{4D090DEB-D33E-0146-8FDE-1BD7A7A456A7}" dt="2020-11-19T04:32:21.193" v="543" actId="14100"/>
          <ac:spMkLst>
            <pc:docMk/>
            <pc:sldMk cId="3870816631" sldId="331"/>
            <ac:spMk id="9" creationId="{E3B2E017-30B2-884B-A113-B419A2ED51AD}"/>
          </ac:spMkLst>
        </pc:spChg>
      </pc:sldChg>
      <pc:sldChg chg="modSp mod modAnim">
        <pc:chgData name="Long B Nguyen" userId="f59fb8f3-a021-417a-8bc1-65c8d471c621" providerId="ADAL" clId="{4D090DEB-D33E-0146-8FDE-1BD7A7A456A7}" dt="2020-11-20T14:06:48.637" v="1117" actId="20577"/>
        <pc:sldMkLst>
          <pc:docMk/>
          <pc:sldMk cId="3124353102" sldId="332"/>
        </pc:sldMkLst>
        <pc:spChg chg="mod">
          <ac:chgData name="Long B Nguyen" userId="f59fb8f3-a021-417a-8bc1-65c8d471c621" providerId="ADAL" clId="{4D090DEB-D33E-0146-8FDE-1BD7A7A456A7}" dt="2020-11-19T04:31:26.138" v="540" actId="1076"/>
          <ac:spMkLst>
            <pc:docMk/>
            <pc:sldMk cId="3124353102" sldId="332"/>
            <ac:spMk id="2" creationId="{AA3A228F-61D0-D949-A5E7-F83756230BF8}"/>
          </ac:spMkLst>
        </pc:spChg>
        <pc:spChg chg="mod">
          <ac:chgData name="Long B Nguyen" userId="f59fb8f3-a021-417a-8bc1-65c8d471c621" providerId="ADAL" clId="{4D090DEB-D33E-0146-8FDE-1BD7A7A456A7}" dt="2020-11-20T14:06:48.637" v="1117" actId="20577"/>
          <ac:spMkLst>
            <pc:docMk/>
            <pc:sldMk cId="3124353102" sldId="332"/>
            <ac:spMk id="9" creationId="{E3B2E017-30B2-884B-A113-B419A2ED51AD}"/>
          </ac:spMkLst>
        </pc:spChg>
      </pc:sldChg>
    </pc:docChg>
  </pc:docChgLst>
  <pc:docChgLst>
    <pc:chgData name="Long B Nguyen" userId="f59fb8f3-a021-417a-8bc1-65c8d471c621" providerId="ADAL" clId="{03B59D2A-58F7-2C47-BB72-AE152660F162}"/>
    <pc:docChg chg="addSld modSld">
      <pc:chgData name="Long B Nguyen" userId="f59fb8f3-a021-417a-8bc1-65c8d471c621" providerId="ADAL" clId="{03B59D2A-58F7-2C47-BB72-AE152660F162}" dt="2021-06-05T16:01:06.129" v="84" actId="20577"/>
      <pc:docMkLst>
        <pc:docMk/>
      </pc:docMkLst>
      <pc:sldChg chg="modSp mod">
        <pc:chgData name="Long B Nguyen" userId="f59fb8f3-a021-417a-8bc1-65c8d471c621" providerId="ADAL" clId="{03B59D2A-58F7-2C47-BB72-AE152660F162}" dt="2021-06-05T15:57:48.063" v="34" actId="1037"/>
        <pc:sldMkLst>
          <pc:docMk/>
          <pc:sldMk cId="4247104139" sldId="256"/>
        </pc:sldMkLst>
        <pc:spChg chg="mod">
          <ac:chgData name="Long B Nguyen" userId="f59fb8f3-a021-417a-8bc1-65c8d471c621" providerId="ADAL" clId="{03B59D2A-58F7-2C47-BB72-AE152660F162}" dt="2021-06-05T15:57:48.063" v="34" actId="1037"/>
          <ac:spMkLst>
            <pc:docMk/>
            <pc:sldMk cId="4247104139" sldId="256"/>
            <ac:spMk id="3" creationId="{1BDC47C8-6776-7B44-9CD4-95FC91452D62}"/>
          </ac:spMkLst>
        </pc:spChg>
      </pc:sldChg>
      <pc:sldChg chg="modSp add mod">
        <pc:chgData name="Long B Nguyen" userId="f59fb8f3-a021-417a-8bc1-65c8d471c621" providerId="ADAL" clId="{03B59D2A-58F7-2C47-BB72-AE152660F162}" dt="2021-06-05T16:00:22.832" v="50" actId="20577"/>
        <pc:sldMkLst>
          <pc:docMk/>
          <pc:sldMk cId="403449732" sldId="302"/>
        </pc:sldMkLst>
        <pc:spChg chg="mod">
          <ac:chgData name="Long B Nguyen" userId="f59fb8f3-a021-417a-8bc1-65c8d471c621" providerId="ADAL" clId="{03B59D2A-58F7-2C47-BB72-AE152660F162}" dt="2021-06-05T16:00:06.744" v="35" actId="1076"/>
          <ac:spMkLst>
            <pc:docMk/>
            <pc:sldMk cId="403449732" sldId="302"/>
            <ac:spMk id="2" creationId="{AA3A228F-61D0-D949-A5E7-F83756230BF8}"/>
          </ac:spMkLst>
        </pc:spChg>
        <pc:spChg chg="mod">
          <ac:chgData name="Long B Nguyen" userId="f59fb8f3-a021-417a-8bc1-65c8d471c621" providerId="ADAL" clId="{03B59D2A-58F7-2C47-BB72-AE152660F162}" dt="2021-06-05T16:00:22.832" v="50" actId="20577"/>
          <ac:spMkLst>
            <pc:docMk/>
            <pc:sldMk cId="403449732" sldId="302"/>
            <ac:spMk id="9" creationId="{E3B2E017-30B2-884B-A113-B419A2ED51AD}"/>
          </ac:spMkLst>
        </pc:spChg>
      </pc:sldChg>
      <pc:sldChg chg="modSp add mod">
        <pc:chgData name="Long B Nguyen" userId="f59fb8f3-a021-417a-8bc1-65c8d471c621" providerId="ADAL" clId="{03B59D2A-58F7-2C47-BB72-AE152660F162}" dt="2021-06-05T16:00:47.158" v="66" actId="20577"/>
        <pc:sldMkLst>
          <pc:docMk/>
          <pc:sldMk cId="370395365" sldId="306"/>
        </pc:sldMkLst>
        <pc:spChg chg="mod">
          <ac:chgData name="Long B Nguyen" userId="f59fb8f3-a021-417a-8bc1-65c8d471c621" providerId="ADAL" clId="{03B59D2A-58F7-2C47-BB72-AE152660F162}" dt="2021-06-05T16:00:29.774" v="51" actId="1076"/>
          <ac:spMkLst>
            <pc:docMk/>
            <pc:sldMk cId="370395365" sldId="306"/>
            <ac:spMk id="2" creationId="{AA3A228F-61D0-D949-A5E7-F83756230BF8}"/>
          </ac:spMkLst>
        </pc:spChg>
        <pc:spChg chg="mod">
          <ac:chgData name="Long B Nguyen" userId="f59fb8f3-a021-417a-8bc1-65c8d471c621" providerId="ADAL" clId="{03B59D2A-58F7-2C47-BB72-AE152660F162}" dt="2021-06-05T16:00:47.158" v="66" actId="20577"/>
          <ac:spMkLst>
            <pc:docMk/>
            <pc:sldMk cId="370395365" sldId="306"/>
            <ac:spMk id="9" creationId="{E3B2E017-30B2-884B-A113-B419A2ED51AD}"/>
          </ac:spMkLst>
        </pc:spChg>
      </pc:sldChg>
      <pc:sldChg chg="modSp add mod">
        <pc:chgData name="Long B Nguyen" userId="f59fb8f3-a021-417a-8bc1-65c8d471c621" providerId="ADAL" clId="{03B59D2A-58F7-2C47-BB72-AE152660F162}" dt="2021-06-05T16:01:06.129" v="84" actId="20577"/>
        <pc:sldMkLst>
          <pc:docMk/>
          <pc:sldMk cId="224751101" sldId="307"/>
        </pc:sldMkLst>
        <pc:spChg chg="mod">
          <ac:chgData name="Long B Nguyen" userId="f59fb8f3-a021-417a-8bc1-65c8d471c621" providerId="ADAL" clId="{03B59D2A-58F7-2C47-BB72-AE152660F162}" dt="2021-06-05T16:00:53.536" v="67" actId="1076"/>
          <ac:spMkLst>
            <pc:docMk/>
            <pc:sldMk cId="224751101" sldId="307"/>
            <ac:spMk id="2" creationId="{AA3A228F-61D0-D949-A5E7-F83756230BF8}"/>
          </ac:spMkLst>
        </pc:spChg>
        <pc:spChg chg="mod">
          <ac:chgData name="Long B Nguyen" userId="f59fb8f3-a021-417a-8bc1-65c8d471c621" providerId="ADAL" clId="{03B59D2A-58F7-2C47-BB72-AE152660F162}" dt="2021-06-05T16:01:06.129" v="84" actId="20577"/>
          <ac:spMkLst>
            <pc:docMk/>
            <pc:sldMk cId="224751101" sldId="307"/>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3CB66211-2DF4-2442-833E-8DD261694FF0}"/>
    <pc:docChg chg="addSld modSld">
      <pc:chgData name="Long B Nguyen" userId="f59fb8f3-a021-417a-8bc1-65c8d471c621" providerId="ADAL" clId="{3CB66211-2DF4-2442-833E-8DD261694FF0}" dt="2021-11-07T17:24:01.542" v="250" actId="20577"/>
      <pc:docMkLst>
        <pc:docMk/>
      </pc:docMkLst>
      <pc:sldChg chg="modSp add modAnim">
        <pc:chgData name="Long B Nguyen" userId="f59fb8f3-a021-417a-8bc1-65c8d471c621" providerId="ADAL" clId="{3CB66211-2DF4-2442-833E-8DD261694FF0}" dt="2021-11-07T17:24:01.542" v="250" actId="20577"/>
        <pc:sldMkLst>
          <pc:docMk/>
          <pc:sldMk cId="2023389722" sldId="333"/>
        </pc:sldMkLst>
        <pc:spChg chg="mod">
          <ac:chgData name="Long B Nguyen" userId="f59fb8f3-a021-417a-8bc1-65c8d471c621" providerId="ADAL" clId="{3CB66211-2DF4-2442-833E-8DD261694FF0}" dt="2021-11-07T17:24:01.542" v="250" actId="20577"/>
          <ac:spMkLst>
            <pc:docMk/>
            <pc:sldMk cId="2023389722" sldId="333"/>
            <ac:spMk id="9" creationId="{E3B2E017-30B2-884B-A113-B419A2ED51AD}"/>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11/7/21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19189" y="2550187"/>
            <a:ext cx="5414104" cy="1277135"/>
          </a:xfrm>
        </p:spPr>
        <p:txBody>
          <a:bodyPr>
            <a:normAutofit/>
          </a:bodyPr>
          <a:lstStyle/>
          <a:p>
            <a:pPr algn="l"/>
            <a:r>
              <a:rPr lang="en-US" sz="2400" b="1" dirty="0"/>
              <a:t>While and Nested Loops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41402" y="54497"/>
            <a:ext cx="7053542" cy="683886"/>
          </a:xfrm>
        </p:spPr>
        <p:txBody>
          <a:bodyPr/>
          <a:lstStyle/>
          <a:p>
            <a:r>
              <a:rPr lang="en-US" dirty="0"/>
              <a:t>While and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41402" y="829558"/>
            <a:ext cx="8394171" cy="4830945"/>
          </a:xfrm>
        </p:spPr>
        <p:txBody>
          <a:bodyPr>
            <a:normAutofit/>
          </a:bodyPr>
          <a:lstStyle/>
          <a:p>
            <a:pPr marL="0" indent="0">
              <a:buNone/>
            </a:pPr>
            <a:r>
              <a:rPr lang="en-US" sz="2000" dirty="0">
                <a:latin typeface="Gill Sans MT" panose="020B0502020104020203" pitchFamily="34" charset="77"/>
              </a:rPr>
              <a:t>As another example of an indefinite loop, suppose the user is asked to enter a numeric grade. The program will keep asking the user until he enters a value in the appropriate range(0 – 100).</a:t>
            </a:r>
            <a:endParaRPr lang="en-US" sz="2000" b="1" dirty="0">
              <a:solidFill>
                <a:srgbClr val="FF4C00"/>
              </a:solidFill>
              <a:latin typeface="LucidaSansTypewriterStd"/>
            </a:endParaRPr>
          </a:p>
          <a:p>
            <a:pPr marL="0" indent="0">
              <a:buNone/>
            </a:pPr>
            <a:endParaRPr lang="en-US" sz="2000" b="1" dirty="0">
              <a:solidFill>
                <a:srgbClr val="FF4C00"/>
              </a:solidFill>
              <a:latin typeface="LucidaSansTypewriterStd"/>
            </a:endParaRPr>
          </a:p>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int</a:t>
            </a:r>
            <a:r>
              <a:rPr lang="en-US" sz="2000" b="1" dirty="0">
                <a:latin typeface="Inconsolata" panose="020B0609030003000000" pitchFamily="49" charset="77"/>
              </a:rPr>
              <a:t>(</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the numeric grade: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number &gt;= 0 and number &lt;= 100: </a:t>
            </a:r>
          </a:p>
          <a:p>
            <a:pPr marL="0" indent="0">
              <a:buNone/>
            </a:pPr>
            <a:r>
              <a:rPr lang="en-US" sz="2000" b="1" dirty="0">
                <a:solidFill>
                  <a:srgbClr val="FF4C00"/>
                </a:solidFill>
                <a:latin typeface="Inconsolata" panose="020B0609030003000000" pitchFamily="49" charset="77"/>
              </a:rPr>
              <a:t>		break </a:t>
            </a:r>
          </a:p>
          <a:p>
            <a:pPr marL="0" indent="0">
              <a:buNone/>
            </a:pPr>
            <a:r>
              <a:rPr lang="en-US" sz="2000" b="1" dirty="0">
                <a:solidFill>
                  <a:srgbClr val="FF4C00"/>
                </a:solidFill>
                <a:latin typeface="Inconsolata" panose="020B0609030003000000" pitchFamily="49" charset="77"/>
              </a:rPr>
              <a:t>	else</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"Error: grade must be between 100 and 0"</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(number)    </a:t>
            </a:r>
            <a:r>
              <a:rPr lang="en-US" sz="2000" b="1" dirty="0">
                <a:solidFill>
                  <a:schemeClr val="accent1">
                    <a:lumMod val="75000"/>
                  </a:schemeClr>
                </a:solidFill>
                <a:latin typeface="Inconsolata" panose="020B0609030003000000" pitchFamily="49" charset="77"/>
              </a:rPr>
              <a:t># Just echo the valid input </a:t>
            </a:r>
          </a:p>
          <a:p>
            <a:pPr marL="0" indent="0">
              <a:buNone/>
            </a:pPr>
            <a:endParaRPr lang="en-US" sz="1800" b="1" dirty="0">
              <a:solidFill>
                <a:srgbClr val="193FFF"/>
              </a:solidFill>
              <a:latin typeface="Inconsolata" panose="020B0609030003000000" pitchFamily="49" charset="77"/>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72410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54495"/>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7" y="738381"/>
            <a:ext cx="8374144" cy="4976619"/>
          </a:xfrm>
        </p:spPr>
        <p:txBody>
          <a:bodyPr>
            <a:normAutofit/>
          </a:bodyPr>
          <a:lstStyle/>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int</a:t>
            </a:r>
            <a:r>
              <a:rPr lang="en-US" sz="2000" b="1" dirty="0">
                <a:latin typeface="Inconsolata" panose="020B0609030003000000" pitchFamily="49" charset="77"/>
              </a:rPr>
              <a:t>(</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the numeric grade: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number &gt;= 0 and number &lt;= 100: </a:t>
            </a:r>
          </a:p>
          <a:p>
            <a:pPr marL="0" indent="0">
              <a:buNone/>
            </a:pPr>
            <a:r>
              <a:rPr lang="en-US" sz="2000" b="1" dirty="0">
                <a:solidFill>
                  <a:srgbClr val="FF4C00"/>
                </a:solidFill>
                <a:latin typeface="Inconsolata" panose="020B0609030003000000" pitchFamily="49" charset="77"/>
              </a:rPr>
              <a:t>		break </a:t>
            </a:r>
          </a:p>
          <a:p>
            <a:pPr marL="0" indent="0">
              <a:buNone/>
            </a:pPr>
            <a:r>
              <a:rPr lang="en-US" sz="2000" b="1" dirty="0">
                <a:solidFill>
                  <a:srgbClr val="FF4C00"/>
                </a:solidFill>
                <a:latin typeface="Inconsolata" panose="020B0609030003000000" pitchFamily="49" charset="77"/>
              </a:rPr>
              <a:t>	else</a:t>
            </a:r>
            <a:r>
              <a:rPr lang="en-US" sz="2000" b="1" dirty="0">
                <a:latin typeface="Inconsolata" panose="020B0609030003000000" pitchFamily="49" charset="77"/>
              </a:rPr>
              <a:t>: </a:t>
            </a:r>
            <a:endParaRPr lang="en-US" sz="2000" dirty="0">
              <a:latin typeface="Inconsolata" panose="020B0609030003000000" pitchFamily="49" charset="77"/>
            </a:endParaRP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"Error: grade must be between 100 and 0"</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(number)   </a:t>
            </a:r>
            <a:r>
              <a:rPr lang="en-US" sz="2000" b="1" dirty="0">
                <a:solidFill>
                  <a:schemeClr val="accent1">
                    <a:lumMod val="75000"/>
                  </a:schemeClr>
                </a:solidFill>
                <a:latin typeface="Inconsolata" panose="020B0609030003000000" pitchFamily="49" charset="77"/>
              </a:rPr>
              <a:t># Just echo the valid input </a:t>
            </a:r>
            <a:endParaRPr lang="en-US" sz="2000" dirty="0">
              <a:solidFill>
                <a:schemeClr val="accent1">
                  <a:lumMod val="75000"/>
                </a:schemeClr>
              </a:solidFill>
              <a:latin typeface="Inconsolata" panose="020B0609030003000000" pitchFamily="49" charset="77"/>
            </a:endParaRPr>
          </a:p>
          <a:p>
            <a:pPr marL="0" indent="0">
              <a:buNone/>
            </a:pPr>
            <a:endParaRPr lang="en-US" sz="1800" b="1" dirty="0">
              <a:solidFill>
                <a:srgbClr val="193FFF"/>
              </a:solidFill>
              <a:latin typeface="LucidaSansTypewriterStd"/>
            </a:endParaRPr>
          </a:p>
          <a:p>
            <a:pPr marL="0" indent="0">
              <a:buNone/>
            </a:pPr>
            <a:r>
              <a:rPr lang="en-US" sz="1800" b="1" dirty="0">
                <a:solidFill>
                  <a:srgbClr val="193FFF"/>
                </a:solidFill>
                <a:latin typeface="LucidaSansTypewriterStd"/>
              </a:rPr>
              <a:t>Enter the numeric grade: </a:t>
            </a:r>
            <a:r>
              <a:rPr lang="en-US" sz="1800" b="1" dirty="0">
                <a:latin typeface="LucidaSansTypewriterStd"/>
              </a:rPr>
              <a:t>101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45 </a:t>
            </a:r>
          </a:p>
          <a:p>
            <a:pPr marL="0" indent="0">
              <a:buNone/>
            </a:pPr>
            <a:r>
              <a:rPr lang="en-US" sz="1800" b="1" dirty="0">
                <a:solidFill>
                  <a:srgbClr val="193FFF"/>
                </a:solidFill>
                <a:latin typeface="LucidaSansTypewriterStd"/>
              </a:rPr>
              <a:t>45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59473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8536"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26165"/>
            <a:ext cx="8766927"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We must first import the random module to access its code. This is done using the statement "import random".</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r>
              <a:rPr lang="en-US" sz="2000" b="1" dirty="0">
                <a:solidFill>
                  <a:srgbClr val="FF0000"/>
                </a:solidFill>
                <a:latin typeface="Inconsolata" panose="020B0609030003000000" pitchFamily="49" charset="77"/>
              </a:rPr>
              <a:t>import random</a:t>
            </a:r>
          </a:p>
          <a:p>
            <a:pPr marL="0" indent="0">
              <a:buNone/>
            </a:pPr>
            <a:r>
              <a:rPr lang="en-US" b="1" dirty="0">
                <a:solidFill>
                  <a:srgbClr val="34A327"/>
                </a:solidFill>
                <a:latin typeface="Inconsolata" panose="020B0609030003000000" pitchFamily="49" charset="77"/>
              </a:rPr>
              <a:t>for</a:t>
            </a:r>
            <a:r>
              <a:rPr lang="en-US" b="1" dirty="0">
                <a:solidFill>
                  <a:srgbClr val="000000"/>
                </a:solidFill>
                <a:latin typeface="Inconsolata" panose="020B0609030003000000" pitchFamily="49" charset="77"/>
              </a:rPr>
              <a:t> </a:t>
            </a:r>
            <a:r>
              <a:rPr lang="en-US" b="1" dirty="0" err="1">
                <a:solidFill>
                  <a:srgbClr val="000000"/>
                </a:solidFill>
                <a:latin typeface="Inconsolata" panose="020B0609030003000000" pitchFamily="49" charset="77"/>
              </a:rPr>
              <a:t>i</a:t>
            </a:r>
            <a:r>
              <a:rPr lang="en-US" b="1" dirty="0">
                <a:solidFill>
                  <a:srgbClr val="000000"/>
                </a:solidFill>
                <a:latin typeface="Inconsolata" panose="020B0609030003000000" pitchFamily="49" charset="77"/>
              </a:rPr>
              <a:t> </a:t>
            </a:r>
            <a:r>
              <a:rPr lang="en-US" b="1" dirty="0">
                <a:solidFill>
                  <a:srgbClr val="D03BFF"/>
                </a:solidFill>
                <a:latin typeface="Inconsolata" panose="020B0609030003000000" pitchFamily="49" charset="77"/>
              </a:rPr>
              <a:t>in</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10</a:t>
            </a:r>
            <a:r>
              <a:rPr lang="en-US" b="1" dirty="0">
                <a:solidFill>
                  <a:srgbClr val="000000"/>
                </a:solidFill>
                <a:latin typeface="Inconsolata" panose="020B0609030003000000" pitchFamily="49" charset="77"/>
              </a:rPr>
              <a:t>): </a:t>
            </a:r>
            <a:endParaRPr lang="en-US" b="1" dirty="0">
              <a:solidFill>
                <a:srgbClr val="34A327"/>
              </a:solidFill>
              <a:latin typeface="Inconsolata" panose="020B0609030003000000" pitchFamily="49" charset="77"/>
            </a:endParaRPr>
          </a:p>
          <a:p>
            <a:pPr marL="0" indent="0">
              <a:buNone/>
            </a:pPr>
            <a:r>
              <a:rPr lang="en-US" b="1" dirty="0">
                <a:solidFill>
                  <a:srgbClr val="34A327"/>
                </a:solidFill>
                <a:latin typeface="Inconsolata" panose="020B0609030003000000" pitchFamily="49" charset="77"/>
              </a:rPr>
              <a:t>    </a:t>
            </a:r>
            <a:r>
              <a:rPr lang="en-US" b="1" dirty="0">
                <a:solidFill>
                  <a:srgbClr val="000000"/>
                </a:solidFill>
                <a:latin typeface="Inconsolata" panose="020B0609030003000000" pitchFamily="49" charset="77"/>
              </a:rPr>
              <a:t>num = </a:t>
            </a:r>
            <a:r>
              <a:rPr lang="en-US" b="1" dirty="0" err="1">
                <a:solidFill>
                  <a:srgbClr val="000000"/>
                </a:solidFill>
                <a:latin typeface="Inconsolata" panose="020B0609030003000000" pitchFamily="49" charset="77"/>
              </a:rPr>
              <a:t>random.randrange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5</a:t>
            </a:r>
            <a:r>
              <a:rPr lang="en-US" b="1" dirty="0">
                <a:solidFill>
                  <a:srgbClr val="000000"/>
                </a:solidFill>
                <a:latin typeface="Inconsolata" panose="020B0609030003000000" pitchFamily="49" charset="77"/>
              </a:rPr>
              <a:t>) </a:t>
            </a:r>
          </a:p>
          <a:p>
            <a:pPr marL="0" indent="0">
              <a:buNone/>
            </a:pPr>
            <a:r>
              <a:rPr lang="en-US" b="1" dirty="0">
                <a:solidFill>
                  <a:srgbClr val="34A327"/>
                </a:solidFill>
                <a:latin typeface="Inconsolata" panose="020B0609030003000000" pitchFamily="49" charset="77"/>
              </a:rPr>
              <a:t>    print</a:t>
            </a:r>
            <a:r>
              <a:rPr lang="en-US" b="1" dirty="0">
                <a:solidFill>
                  <a:srgbClr val="000000"/>
                </a:solidFill>
                <a:latin typeface="Inconsolata" panose="020B0609030003000000" pitchFamily="49" charset="77"/>
              </a:rPr>
              <a:t>(num, end=</a:t>
            </a:r>
            <a:r>
              <a:rPr lang="en-US" b="1" dirty="0">
                <a:solidFill>
                  <a:srgbClr val="CD7923"/>
                </a:solidFill>
                <a:latin typeface="Inconsolata" panose="020B0609030003000000" pitchFamily="49" charset="77"/>
              </a:rPr>
              <a:t>" "</a:t>
            </a:r>
            <a:r>
              <a:rPr lang="en-US" b="1" dirty="0">
                <a:solidFill>
                  <a:srgbClr val="000000"/>
                </a:solidFill>
                <a:latin typeface="Inconsolata"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3100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8496" y="9427"/>
            <a:ext cx="7053542" cy="683886"/>
          </a:xfrm>
        </p:spPr>
        <p:txBody>
          <a:bodyPr/>
          <a:lstStyle/>
          <a:p>
            <a:r>
              <a:rPr lang="en-US" dirty="0"/>
              <a:t>Generate random sequence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83886"/>
            <a:ext cx="8719794" cy="4811941"/>
          </a:xfrm>
        </p:spPr>
        <p:txBody>
          <a:bodyPr>
            <a:normAutofit/>
          </a:bodyPr>
          <a:lstStyle/>
          <a:p>
            <a:pPr marL="0" indent="0">
              <a:buNone/>
            </a:pPr>
            <a:r>
              <a:rPr lang="en-US" sz="2000" dirty="0">
                <a:latin typeface="Gill Sans MT" panose="020B0502020104020203" pitchFamily="34" charset="77"/>
              </a:rPr>
              <a:t>Write a segment of code that prints out a sequence of random numbers from 1 to 100. Stop once there are exactly 5 numbers from 1 to 10. </a:t>
            </a:r>
          </a:p>
          <a:p>
            <a:pPr marL="0" indent="0">
              <a:buNone/>
            </a:pPr>
            <a:r>
              <a:rPr lang="en-US" sz="2000" dirty="0">
                <a:latin typeface="Gill Sans MT" panose="020B0502020104020203" pitchFamily="34" charset="77"/>
              </a:rPr>
              <a:t>Note that, we don't know how many iterations we need to get 5 numbers from 1 to 10. This is an indefinite loop. It's better to use a while loop.</a:t>
            </a:r>
          </a:p>
          <a:p>
            <a:pPr marL="0" indent="0">
              <a:buNone/>
            </a:pPr>
            <a:r>
              <a:rPr lang="en-US" sz="2000" b="1" dirty="0">
                <a:solidFill>
                  <a:srgbClr val="FF0000"/>
                </a:solidFill>
                <a:latin typeface="Inconsolata" panose="020B0609030003000000" pitchFamily="49" charset="77"/>
              </a:rPr>
              <a:t>import random</a:t>
            </a:r>
          </a:p>
          <a:p>
            <a:pPr marL="0" indent="0">
              <a:buNone/>
            </a:pPr>
            <a:r>
              <a:rPr lang="en-US" sz="2000" b="1" dirty="0">
                <a:latin typeface="Inconsolata" panose="020B0609030003000000" pitchFamily="49" charset="77"/>
              </a:rPr>
              <a:t>count = 0 </a:t>
            </a:r>
          </a:p>
          <a:p>
            <a:pPr marL="0" indent="0">
              <a:buNone/>
            </a:pPr>
            <a:r>
              <a:rPr lang="en-US" sz="2000" b="1" dirty="0">
                <a:solidFill>
                  <a:srgbClr val="FF4C00"/>
                </a:solidFill>
                <a:latin typeface="Inconsolata" panose="020B0609030003000000" pitchFamily="49" charset="77"/>
              </a:rPr>
              <a:t>while count &lt; 5</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 = </a:t>
            </a:r>
            <a:r>
              <a:rPr lang="en-US" sz="2000" b="1" dirty="0" err="1">
                <a:solidFill>
                  <a:srgbClr val="990CFF"/>
                </a:solidFill>
                <a:latin typeface="Inconsolata" panose="020B0609030003000000" pitchFamily="49" charset="77"/>
              </a:rPr>
              <a:t>random.randrange</a:t>
            </a:r>
            <a:r>
              <a:rPr lang="en-US" sz="2000" b="1" dirty="0">
                <a:solidFill>
                  <a:srgbClr val="990CFF"/>
                </a:solidFill>
                <a:latin typeface="Inconsolata" panose="020B0609030003000000" pitchFamily="49" charset="77"/>
              </a:rPr>
              <a:t>(1, 101)</a:t>
            </a:r>
          </a:p>
          <a:p>
            <a:pPr marL="0" indent="0">
              <a:buNone/>
            </a:pPr>
            <a:r>
              <a:rPr lang="en-US" sz="2000" b="1" dirty="0">
                <a:solidFill>
                  <a:srgbClr val="990CFF"/>
                </a:solidFill>
                <a:latin typeface="Inconsolata" panose="020B0609030003000000" pitchFamily="49" charset="77"/>
              </a:rPr>
              <a:t>    </a:t>
            </a: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num</a:t>
            </a:r>
            <a:r>
              <a:rPr lang="en-US" sz="2000" b="1" dirty="0">
                <a:latin typeface="Inconsolata" panose="020B0609030003000000" pitchFamily="49" charset="77"/>
              </a:rPr>
              <a:t>, end=" ") </a:t>
            </a:r>
          </a:p>
          <a:p>
            <a:pPr marL="0" indent="0">
              <a:buNone/>
            </a:pPr>
            <a:r>
              <a:rPr lang="en-US" sz="2000" b="1" dirty="0">
                <a:solidFill>
                  <a:srgbClr val="FF4C00"/>
                </a:solidFill>
                <a:latin typeface="Inconsolata" panose="020B0609030003000000" pitchFamily="49" charset="77"/>
              </a:rPr>
              <a:t>    if num</a:t>
            </a:r>
            <a:r>
              <a:rPr lang="en-US" sz="2000" b="1" dirty="0">
                <a:latin typeface="Inconsolata" panose="020B0609030003000000" pitchFamily="49" charset="77"/>
              </a:rPr>
              <a:t> &lt;= </a:t>
            </a:r>
            <a:r>
              <a:rPr lang="en-US" sz="2000" b="1" dirty="0">
                <a:solidFill>
                  <a:srgbClr val="0CFF00"/>
                </a:solidFill>
                <a:latin typeface="Inconsolata" panose="020B0609030003000000" pitchFamily="49" charset="77"/>
              </a:rPr>
              <a:t>10</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count += 1 </a:t>
            </a:r>
            <a:endParaRPr lang="en-US" b="1" dirty="0">
              <a:solidFill>
                <a:srgbClr val="000000"/>
              </a:solidFill>
              <a:latin typeface="Inconsolata" panose="020B0609030003000000" pitchFamily="49" charset="77"/>
            </a:endParaRPr>
          </a:p>
          <a:p>
            <a:pPr marL="0" indent="0">
              <a:buNone/>
              <a:defRPr/>
            </a:pPr>
            <a:r>
              <a:rPr lang="en-US" b="1" dirty="0"/>
              <a:t>Output:</a:t>
            </a:r>
          </a:p>
          <a:p>
            <a:pPr marL="0" indent="0">
              <a:buNone/>
            </a:pPr>
            <a:r>
              <a:rPr lang="en-US" dirty="0"/>
              <a:t>3 26 22 5 69 86 45 30 45 53 34 82 94 4 21 30 2 87 94 80 41 </a:t>
            </a:r>
            <a:r>
              <a:rPr lang="en-US"/>
              <a:t>8 </a:t>
            </a:r>
            <a:endParaRPr lang="en-US" dirty="0">
              <a:latin typeface="Gill Sans MT" panose="020B0502020104020203" pitchFamily="34" charset="77"/>
            </a:endParaRPr>
          </a:p>
        </p:txBody>
      </p:sp>
    </p:spTree>
    <p:extLst>
      <p:ext uri="{BB962C8B-B14F-4D97-AF65-F5344CB8AC3E}">
        <p14:creationId xmlns:p14="http://schemas.microsoft.com/office/powerpoint/2010/main" val="312435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6816" y="97887"/>
            <a:ext cx="6962355" cy="587809"/>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6816" y="683887"/>
            <a:ext cx="8318757" cy="4935036"/>
          </a:xfrm>
        </p:spPr>
        <p:txBody>
          <a:bodyPr>
            <a:normAutofit/>
          </a:bodyPr>
          <a:lstStyle/>
          <a:p>
            <a:pPr marL="0" indent="0">
              <a:buNone/>
            </a:pPr>
            <a:r>
              <a:rPr lang="en-US" dirty="0"/>
              <a:t>In this lab, we will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p>
          <a:p>
            <a:pPr marL="0" indent="0">
              <a:buNone/>
            </a:pPr>
            <a:endParaRPr lang="en-US" sz="2000" b="1" dirty="0">
              <a:latin typeface="Inconsolata" panose="020B0609030003000000" pitchFamily="49" charset="77"/>
            </a:endParaRPr>
          </a:p>
          <a:p>
            <a:pPr marL="0" indent="0">
              <a:buNone/>
            </a:pPr>
            <a:r>
              <a:rPr lang="en-US" sz="2400" b="1" dirty="0">
                <a:solidFill>
                  <a:srgbClr val="FF0000"/>
                </a:solidFill>
                <a:latin typeface="Inconsolata" panose="020B0609030003000000" pitchFamily="49" charset="77"/>
              </a:rPr>
              <a:t>There is a template </a:t>
            </a:r>
            <a:r>
              <a:rPr lang="en-US" sz="2400" b="1" dirty="0" err="1">
                <a:solidFill>
                  <a:srgbClr val="FF0000"/>
                </a:solidFill>
                <a:latin typeface="Inconsolata" panose="020B0609030003000000" pitchFamily="49" charset="77"/>
              </a:rPr>
              <a:t>repl</a:t>
            </a:r>
            <a:r>
              <a:rPr lang="en-US" sz="2400" b="1" dirty="0">
                <a:solidFill>
                  <a:srgbClr val="FF0000"/>
                </a:solidFill>
                <a:latin typeface="Inconsolata" panose="020B0609030003000000" pitchFamily="49" charset="77"/>
              </a:rPr>
              <a:t> for this lab at here:</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https://</a:t>
            </a:r>
            <a:r>
              <a:rPr lang="en-US" sz="2000" b="1" dirty="0" err="1">
                <a:solidFill>
                  <a:srgbClr val="FF0000"/>
                </a:solidFill>
                <a:latin typeface="Inconsolata" panose="020B0609030003000000" pitchFamily="49" charset="77"/>
              </a:rPr>
              <a:t>repl.it</a:t>
            </a:r>
            <a:r>
              <a:rPr lang="en-US" sz="2000" b="1" dirty="0">
                <a:solidFill>
                  <a:srgbClr val="FF0000"/>
                </a:solidFill>
                <a:latin typeface="Inconsolata" panose="020B0609030003000000" pitchFamily="49" charset="77"/>
              </a:rPr>
              <a:t>/@LongNguyen18/</a:t>
            </a:r>
            <a:r>
              <a:rPr lang="en-US" sz="2000" b="1" dirty="0" err="1">
                <a:solidFill>
                  <a:srgbClr val="FF0000"/>
                </a:solidFill>
                <a:latin typeface="Inconsolata" panose="020B0609030003000000" pitchFamily="49" charset="77"/>
              </a:rPr>
              <a:t>GuessingGameLab</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Let's look at a sample run. What's the strategy for guessing the number?</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Tree>
    <p:extLst>
      <p:ext uri="{BB962C8B-B14F-4D97-AF65-F5344CB8AC3E}">
        <p14:creationId xmlns:p14="http://schemas.microsoft.com/office/powerpoint/2010/main" val="331437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65988" y="-48459"/>
            <a:ext cx="6849233" cy="580191"/>
          </a:xfrm>
        </p:spPr>
        <p:txBody>
          <a:bodyPr>
            <a:normAutofit/>
          </a:bodyPr>
          <a:lstStyle/>
          <a:p>
            <a:r>
              <a:rPr lang="en-US" sz="3000"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65988" y="531732"/>
            <a:ext cx="9012024" cy="5183268"/>
          </a:xfrm>
        </p:spPr>
        <p:txBody>
          <a:bodyPr>
            <a:normAutofit/>
          </a:bodyPr>
          <a:lstStyle/>
          <a:p>
            <a:pPr marL="0" indent="0">
              <a:buNone/>
            </a:pPr>
            <a:r>
              <a:rPr lang="en-US" sz="1800" b="1" dirty="0">
                <a:solidFill>
                  <a:srgbClr val="193FFF"/>
                </a:solidFill>
                <a:latin typeface="LucidaSansTypewriterStd"/>
              </a:rPr>
              <a:t>Enter the smaller number: </a:t>
            </a:r>
            <a:r>
              <a:rPr lang="en-US" sz="1800" b="1" dirty="0">
                <a:latin typeface="LucidaSansTypewriterStd"/>
              </a:rPr>
              <a:t>10 </a:t>
            </a:r>
          </a:p>
          <a:p>
            <a:pPr marL="0" indent="0">
              <a:buNone/>
            </a:pPr>
            <a:r>
              <a:rPr lang="en-US" sz="1800" b="1" dirty="0">
                <a:solidFill>
                  <a:srgbClr val="193FFF"/>
                </a:solidFill>
                <a:latin typeface="LucidaSansTypewriterStd"/>
              </a:rPr>
              <a:t>Enter the larger number: </a:t>
            </a:r>
            <a:r>
              <a:rPr lang="en-US" sz="1800" b="1" dirty="0">
                <a:latin typeface="LucidaSansTypewriterStd"/>
              </a:rPr>
              <a:t>5</a:t>
            </a:r>
          </a:p>
          <a:p>
            <a:pPr marL="0" indent="0">
              <a:buNone/>
            </a:pPr>
            <a:r>
              <a:rPr lang="en-US" sz="1800" b="1" dirty="0">
                <a:solidFill>
                  <a:srgbClr val="193FFF"/>
                </a:solidFill>
                <a:latin typeface="LucidaSansTypewriterStd"/>
              </a:rPr>
              <a:t>Error! The small number must be &lt;= the larger number. Try again!</a:t>
            </a:r>
            <a:endParaRPr lang="en-US" sz="1800" b="1" dirty="0">
              <a:latin typeface="LucidaSansTypewriterStd"/>
            </a:endParaRPr>
          </a:p>
          <a:p>
            <a:pPr marL="0" indent="0">
              <a:buNone/>
            </a:pPr>
            <a:r>
              <a:rPr lang="en-US" sz="1800" b="1" dirty="0">
                <a:latin typeface="LucidaSansTypewriterStd"/>
              </a:rPr>
              <a:t> </a:t>
            </a:r>
            <a:r>
              <a:rPr lang="en-US" sz="1800" b="1" dirty="0">
                <a:solidFill>
                  <a:srgbClr val="193FFF"/>
                </a:solidFill>
                <a:latin typeface="LucidaSansTypewriterStd"/>
              </a:rPr>
              <a:t>Enter the smaller number: </a:t>
            </a:r>
            <a:r>
              <a:rPr lang="en-US" sz="1800" b="1" dirty="0">
                <a:latin typeface="LucidaSansTypewriterStd"/>
              </a:rPr>
              <a:t>1</a:t>
            </a:r>
          </a:p>
          <a:p>
            <a:pPr marL="0" indent="0">
              <a:buNone/>
            </a:pPr>
            <a:r>
              <a:rPr lang="en-US" sz="1800" b="1" dirty="0">
                <a:solidFill>
                  <a:srgbClr val="193FFF"/>
                </a:solidFill>
                <a:latin typeface="LucidaSansTypewriterStd"/>
              </a:rPr>
              <a:t>Enter the larger number: </a:t>
            </a:r>
            <a:r>
              <a:rPr lang="en-US" sz="1800" b="1" dirty="0">
                <a:latin typeface="LucidaSansTypewriterStd"/>
              </a:rPr>
              <a:t>100</a:t>
            </a:r>
          </a:p>
          <a:p>
            <a:pPr marL="0" indent="0">
              <a:buNone/>
            </a:pPr>
            <a:r>
              <a:rPr lang="en-US" sz="1800" b="1" dirty="0">
                <a:solidFill>
                  <a:srgbClr val="193FFF"/>
                </a:solidFill>
                <a:latin typeface="LucidaSansTypewriterStd"/>
              </a:rPr>
              <a:t>Enter your guess: </a:t>
            </a:r>
            <a:r>
              <a:rPr lang="en-US" sz="1800" b="1" dirty="0">
                <a:latin typeface="LucidaSansTypewriterStd"/>
              </a:rPr>
              <a:t>50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75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62</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68</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65 </a:t>
            </a:r>
          </a:p>
          <a:p>
            <a:pPr marL="0" indent="0">
              <a:buNone/>
            </a:pPr>
            <a:r>
              <a:rPr lang="en-US" sz="1800" b="1" dirty="0">
                <a:solidFill>
                  <a:srgbClr val="193FFF"/>
                </a:solidFill>
                <a:latin typeface="LucidaSansTypewriterStd"/>
              </a:rPr>
              <a:t>You've got it in 5 tries! </a:t>
            </a:r>
            <a:endParaRPr lang="en-US" sz="1800" dirty="0"/>
          </a:p>
        </p:txBody>
      </p:sp>
      <p:sp>
        <p:nvSpPr>
          <p:cNvPr id="4" name="TextBox 3">
            <a:extLst>
              <a:ext uri="{FF2B5EF4-FFF2-40B4-BE49-F238E27FC236}">
                <a16:creationId xmlns:a16="http://schemas.microsoft.com/office/drawing/2014/main" id="{82B7CFAA-F2D6-8B42-AC58-997AD5662DAB}"/>
              </a:ext>
            </a:extLst>
          </p:cNvPr>
          <p:cNvSpPr txBox="1"/>
          <p:nvPr/>
        </p:nvSpPr>
        <p:spPr>
          <a:xfrm>
            <a:off x="3070683" y="2439389"/>
            <a:ext cx="5771659" cy="1077859"/>
          </a:xfrm>
          <a:prstGeom prst="rect">
            <a:avLst/>
          </a:prstGeom>
          <a:noFill/>
        </p:spPr>
        <p:txBody>
          <a:bodyPr wrap="square" rtlCol="0">
            <a:spAutoFit/>
          </a:bodyPr>
          <a:lstStyle/>
          <a:p>
            <a:r>
              <a:rPr lang="en-US" sz="1800" b="1" dirty="0">
                <a:solidFill>
                  <a:srgbClr val="FF0000"/>
                </a:solidFill>
                <a:latin typeface="Inconsolata" panose="020B0609030003000000" pitchFamily="49" charset="77"/>
              </a:rPr>
              <a:t>There is a template </a:t>
            </a:r>
            <a:r>
              <a:rPr lang="en-US" sz="1800" b="1" dirty="0" err="1">
                <a:solidFill>
                  <a:srgbClr val="FF0000"/>
                </a:solidFill>
                <a:latin typeface="Inconsolata" panose="020B0609030003000000" pitchFamily="49" charset="77"/>
              </a:rPr>
              <a:t>repl</a:t>
            </a:r>
            <a:r>
              <a:rPr lang="en-US" sz="1800" b="1" dirty="0">
                <a:solidFill>
                  <a:srgbClr val="FF0000"/>
                </a:solidFill>
                <a:latin typeface="Inconsolata" panose="020B0609030003000000" pitchFamily="49" charset="77"/>
              </a:rPr>
              <a:t> for this lab at here:</a:t>
            </a:r>
          </a:p>
          <a:p>
            <a:endParaRPr lang="en-US" sz="1600" b="1" dirty="0">
              <a:solidFill>
                <a:srgbClr val="FF0000"/>
              </a:solidFill>
              <a:latin typeface="Inconsolata" panose="020B0609030003000000" pitchFamily="49" charset="77"/>
            </a:endParaRPr>
          </a:p>
          <a:p>
            <a:r>
              <a:rPr lang="en-US" sz="1600" b="1" dirty="0">
                <a:solidFill>
                  <a:srgbClr val="FF0000"/>
                </a:solidFill>
                <a:latin typeface="Inconsolata" panose="020B0609030003000000" pitchFamily="49" charset="77"/>
              </a:rPr>
              <a:t>https://</a:t>
            </a:r>
            <a:r>
              <a:rPr lang="en-US" sz="1600" b="1" dirty="0" err="1">
                <a:solidFill>
                  <a:srgbClr val="FF0000"/>
                </a:solidFill>
                <a:latin typeface="Inconsolata" panose="020B0609030003000000" pitchFamily="49" charset="77"/>
              </a:rPr>
              <a:t>repl.it</a:t>
            </a:r>
            <a:r>
              <a:rPr lang="en-US" sz="1600" b="1" dirty="0">
                <a:solidFill>
                  <a:srgbClr val="FF0000"/>
                </a:solidFill>
                <a:latin typeface="Inconsolata" panose="020B0609030003000000" pitchFamily="49" charset="77"/>
              </a:rPr>
              <a:t>/@LongNguyen18/</a:t>
            </a:r>
            <a:r>
              <a:rPr lang="en-US" sz="1600" b="1" dirty="0" err="1">
                <a:solidFill>
                  <a:srgbClr val="FF0000"/>
                </a:solidFill>
                <a:latin typeface="Inconsolata" panose="020B0609030003000000" pitchFamily="49" charset="77"/>
              </a:rPr>
              <a:t>GuessingGameLab</a:t>
            </a:r>
            <a:endParaRPr lang="en-US" sz="1600" b="1" dirty="0">
              <a:solidFill>
                <a:srgbClr val="FF0000"/>
              </a:solidFill>
              <a:latin typeface="Inconsolata" panose="020B0609030003000000" pitchFamily="49" charset="77"/>
            </a:endParaRPr>
          </a:p>
          <a:p>
            <a:endParaRPr lang="en-US" dirty="0"/>
          </a:p>
        </p:txBody>
      </p:sp>
    </p:spTree>
    <p:extLst>
      <p:ext uri="{BB962C8B-B14F-4D97-AF65-F5344CB8AC3E}">
        <p14:creationId xmlns:p14="http://schemas.microsoft.com/office/powerpoint/2010/main" val="387081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Nested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a:t>
            </a:r>
            <a:r>
              <a:rPr lang="en-US" i="1" dirty="0">
                <a:latin typeface="Gill Sans MT" panose="020B0502020104020203" pitchFamily="34" charset="77"/>
              </a:rPr>
              <a:t>nested loop</a:t>
            </a:r>
            <a:r>
              <a:rPr lang="en-US" dirty="0">
                <a:latin typeface="Gill Sans MT" panose="020B0502020104020203" pitchFamily="34" charset="77"/>
              </a:rPr>
              <a:t> is a loop inside of another loop. </a:t>
            </a:r>
          </a:p>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1, 4</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1, 5</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i</a:t>
            </a:r>
            <a:r>
              <a:rPr lang="en-US" b="1" dirty="0">
                <a:solidFill>
                  <a:srgbClr val="000087"/>
                </a:solidFill>
                <a:latin typeface="Inconsolata" panose="020B0609030003000000" pitchFamily="49" charset="77"/>
              </a:rPr>
              <a:t> * j</a:t>
            </a:r>
            <a:r>
              <a:rPr lang="en-US" b="1" dirty="0">
                <a:latin typeface="Inconsolata" panose="020B0609030003000000" pitchFamily="49" charset="77"/>
              </a:rPr>
              <a:t>,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1 2 3 4 </a:t>
            </a:r>
          </a:p>
          <a:p>
            <a:pPr marL="0" indent="0">
              <a:buNone/>
            </a:pPr>
            <a:r>
              <a:rPr lang="en-US" b="1" dirty="0">
                <a:latin typeface="Inconsolata" panose="020B0609030003000000" pitchFamily="49" charset="77"/>
              </a:rPr>
              <a:t>2 4 6 8 </a:t>
            </a:r>
          </a:p>
          <a:p>
            <a:pPr marL="0" indent="0">
              <a:buNone/>
            </a:pPr>
            <a:r>
              <a:rPr lang="en-US" b="1" dirty="0">
                <a:latin typeface="Inconsolata" panose="020B0609030003000000" pitchFamily="49" charset="77"/>
              </a:rPr>
              <a:t>3 6 9 12 </a:t>
            </a:r>
            <a:endParaRPr lang="en-US" sz="2100" b="1" dirty="0">
              <a:solidFill>
                <a:srgbClr val="000087"/>
              </a:solidFill>
              <a:latin typeface="Inconsolata" panose="020B0609030003000000" pitchFamily="49" charset="77"/>
            </a:endParaRPr>
          </a:p>
        </p:txBody>
      </p:sp>
    </p:spTree>
    <p:extLst>
      <p:ext uri="{BB962C8B-B14F-4D97-AF65-F5344CB8AC3E}">
        <p14:creationId xmlns:p14="http://schemas.microsoft.com/office/powerpoint/2010/main" val="40344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0671" y="134008"/>
            <a:ext cx="7053542" cy="683886"/>
          </a:xfrm>
        </p:spPr>
        <p:txBody>
          <a:bodyPr/>
          <a:lstStyle/>
          <a:p>
            <a:r>
              <a:rPr lang="en-US" dirty="0"/>
              <a:t>Nested Loops Example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0298" y="817895"/>
            <a:ext cx="8335276" cy="4763098"/>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1, 6</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i+1</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(j,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  </a:t>
            </a:r>
          </a:p>
          <a:p>
            <a:pPr marL="0" indent="0">
              <a:buNone/>
            </a:pPr>
            <a:r>
              <a:rPr lang="en-US" b="1" dirty="0">
                <a:latin typeface="Inconsolata" panose="020B0609030003000000" pitchFamily="49" charset="77"/>
              </a:rPr>
              <a:t>1 2 </a:t>
            </a:r>
          </a:p>
          <a:p>
            <a:pPr marL="0" indent="0">
              <a:buNone/>
            </a:pPr>
            <a:r>
              <a:rPr lang="en-US" sz="2100" b="1" dirty="0">
                <a:latin typeface="Inconsolata" panose="020B0609030003000000" pitchFamily="49" charset="77"/>
              </a:rPr>
              <a:t>1 2 3</a:t>
            </a:r>
          </a:p>
          <a:p>
            <a:pPr marL="0" indent="0">
              <a:buNone/>
            </a:pPr>
            <a:r>
              <a:rPr lang="en-US" b="1" dirty="0">
                <a:latin typeface="Inconsolata" panose="020B0609030003000000" pitchFamily="49" charset="77"/>
              </a:rPr>
              <a:t>1 2 3 4 </a:t>
            </a:r>
          </a:p>
          <a:p>
            <a:pPr marL="0" indent="0">
              <a:buNone/>
            </a:pPr>
            <a:r>
              <a:rPr lang="en-US" sz="2100" b="1" dirty="0">
                <a:latin typeface="Inconsolata" panose="020B0609030003000000" pitchFamily="49" charset="77"/>
              </a:rPr>
              <a:t>1 2 3 4 5</a:t>
            </a:r>
          </a:p>
        </p:txBody>
      </p:sp>
    </p:spTree>
    <p:extLst>
      <p:ext uri="{BB962C8B-B14F-4D97-AF65-F5344CB8AC3E}">
        <p14:creationId xmlns:p14="http://schemas.microsoft.com/office/powerpoint/2010/main" val="37039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Nested Loops Example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1, 6</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6, </a:t>
            </a:r>
            <a:r>
              <a:rPr lang="en-US" b="1" dirty="0" err="1">
                <a:solidFill>
                  <a:srgbClr val="FF6600"/>
                </a:solidFill>
                <a:latin typeface="Inconsolata" panose="020B0609030003000000" pitchFamily="49" charset="77"/>
              </a:rPr>
              <a:t>i</a:t>
            </a:r>
            <a:r>
              <a:rPr lang="en-US" b="1" dirty="0">
                <a:solidFill>
                  <a:srgbClr val="FF6600"/>
                </a:solidFill>
                <a:latin typeface="Inconsolata" panose="020B0609030003000000" pitchFamily="49" charset="77"/>
              </a:rPr>
              <a:t>, -1</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(j,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a:latin typeface="Inconsolata" panose="020B0609030003000000" pitchFamily="49" charset="77"/>
              </a:rPr>
              <a:t>	</a:t>
            </a:r>
            <a:r>
              <a:rPr lang="en-US" b="1">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6 5 4 3 2</a:t>
            </a:r>
          </a:p>
          <a:p>
            <a:pPr marL="0" indent="0">
              <a:buNone/>
            </a:pPr>
            <a:r>
              <a:rPr lang="en-US" b="1" dirty="0">
                <a:latin typeface="Inconsolata" panose="020B0609030003000000" pitchFamily="49" charset="77"/>
              </a:rPr>
              <a:t>6 5 4 3</a:t>
            </a:r>
          </a:p>
          <a:p>
            <a:pPr marL="0" indent="0">
              <a:buNone/>
            </a:pPr>
            <a:r>
              <a:rPr lang="en-US" b="1" dirty="0">
                <a:latin typeface="Inconsolata" panose="020B0609030003000000" pitchFamily="49" charset="77"/>
              </a:rPr>
              <a:t>6 5 4</a:t>
            </a:r>
          </a:p>
          <a:p>
            <a:pPr marL="0" indent="0">
              <a:buNone/>
            </a:pPr>
            <a:r>
              <a:rPr lang="en-US" sz="2100" b="1" dirty="0">
                <a:latin typeface="Inconsolata" panose="020B0609030003000000" pitchFamily="49" charset="77"/>
              </a:rPr>
              <a:t>6 5</a:t>
            </a:r>
          </a:p>
          <a:p>
            <a:pPr marL="0" indent="0">
              <a:buNone/>
            </a:pPr>
            <a:r>
              <a:rPr lang="en-US" b="1" dirty="0">
                <a:latin typeface="Inconsolata" panose="020B0609030003000000" pitchFamily="49" charset="77"/>
              </a:rPr>
              <a:t>6</a:t>
            </a:r>
            <a:endParaRPr lang="en-US" sz="2100" b="1" dirty="0">
              <a:latin typeface="Inconsolata" panose="020B0609030003000000" pitchFamily="49" charset="77"/>
            </a:endParaRPr>
          </a:p>
        </p:txBody>
      </p:sp>
    </p:spTree>
    <p:extLst>
      <p:ext uri="{BB962C8B-B14F-4D97-AF65-F5344CB8AC3E}">
        <p14:creationId xmlns:p14="http://schemas.microsoft.com/office/powerpoint/2010/main" val="22475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a:t>Lambert</a:t>
            </a:r>
            <a:r>
              <a:rPr lang="en-US"/>
              <a:t>, Kenneth, </a:t>
            </a:r>
            <a:r>
              <a:rPr lang="en-US" dirty="0"/>
              <a:t>Fundamentals of Python: First Programs, </a:t>
            </a:r>
            <a:r>
              <a:rPr lang="en-US"/>
              <a:t>Cengage Learning, 2017.</a:t>
            </a:r>
            <a:endParaRPr lang="en-US" dirty="0"/>
          </a:p>
          <a:p>
            <a:pPr marL="0" indent="0">
              <a:buNone/>
            </a:pPr>
            <a:endParaRPr lang="en-US" dirty="0"/>
          </a:p>
        </p:txBody>
      </p:sp>
    </p:spTree>
    <p:extLst>
      <p:ext uri="{BB962C8B-B14F-4D97-AF65-F5344CB8AC3E}">
        <p14:creationId xmlns:p14="http://schemas.microsoft.com/office/powerpoint/2010/main" val="145260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r>
              <a:rPr lang="en-US" dirty="0"/>
              <a:t>A </a:t>
            </a:r>
            <a:r>
              <a:rPr lang="en-US" b="1" dirty="0"/>
              <a:t>for </a:t>
            </a:r>
            <a:r>
              <a:rPr lang="en-US" dirty="0"/>
              <a:t>loop, we discussed earlier is an example of a </a:t>
            </a:r>
            <a:r>
              <a:rPr lang="en-US" b="1" dirty="0"/>
              <a:t>definite loop</a:t>
            </a:r>
            <a:r>
              <a:rPr lang="en-US" dirty="0"/>
              <a:t>, the number of iterations can be specified ahead of time by the programmer.</a:t>
            </a:r>
          </a:p>
          <a:p>
            <a:pPr marL="0" indent="0">
              <a:buNone/>
            </a:pPr>
            <a:endParaRPr lang="en-US" dirty="0"/>
          </a:p>
          <a:p>
            <a:pPr marL="0" indent="0">
              <a:buNone/>
            </a:pPr>
            <a:r>
              <a:rPr lang="en-US" dirty="0"/>
              <a:t>In some cases, however, the number of iterations can be unknown.  This type of loop is called an </a:t>
            </a:r>
            <a:r>
              <a:rPr lang="en-US" b="1" dirty="0"/>
              <a:t>indefinite loop.  </a:t>
            </a:r>
            <a:r>
              <a:rPr lang="en-US" dirty="0"/>
              <a:t>For example, a user is asked to enter a set of inputs. The number of inputs the user enter is not known in advance. The program’s input loop accepts these values until the user enters a special value or </a:t>
            </a:r>
            <a:r>
              <a:rPr lang="en-US" b="1" dirty="0"/>
              <a:t>sentinel </a:t>
            </a:r>
            <a:r>
              <a:rPr lang="en-US" dirty="0"/>
              <a:t>that terminates the input.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 </a:t>
            </a:r>
          </a:p>
          <a:p>
            <a:pPr marL="0" indent="0">
              <a:buNone/>
            </a:pPr>
            <a:endParaRPr lang="en-US" dirty="0"/>
          </a:p>
          <a:p>
            <a:pPr marL="0" indent="0">
              <a:buNone/>
            </a:pPr>
            <a:r>
              <a:rPr lang="en-US" dirty="0"/>
              <a:t>Between the two loops, the for loop is more common.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2461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7964" y="13400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7964" y="817894"/>
            <a:ext cx="8337610" cy="4763099"/>
          </a:xfrm>
        </p:spPr>
        <p:txBody>
          <a:bodyPr>
            <a:normAutofit/>
          </a:bodyPr>
          <a:lstStyle/>
          <a:p>
            <a:pPr marL="0" indent="0">
              <a:buNone/>
            </a:pPr>
            <a:r>
              <a:rPr lang="en-US" dirty="0"/>
              <a:t>The </a:t>
            </a:r>
            <a:r>
              <a:rPr lang="en-US" b="1" dirty="0"/>
              <a:t>while loop</a:t>
            </a:r>
            <a:r>
              <a:rPr lang="en-US" dirty="0"/>
              <a:t> has the syntax:</a:t>
            </a:r>
          </a:p>
          <a:p>
            <a:pPr marL="0" indent="0">
              <a:buNone/>
            </a:pPr>
            <a:endParaRPr lang="en-US" dirty="0"/>
          </a:p>
          <a:p>
            <a:pPr marL="0" indent="0">
              <a:buNone/>
            </a:pPr>
            <a:r>
              <a:rPr lang="en-US" b="1" dirty="0">
                <a:solidFill>
                  <a:srgbClr val="006699"/>
                </a:solidFill>
                <a:latin typeface="Inconsolata" panose="020B0609030003000000" pitchFamily="49" charset="77"/>
              </a:rPr>
              <a:t>while </a:t>
            </a:r>
            <a:r>
              <a:rPr lang="en-US" b="1" dirty="0">
                <a:solidFill>
                  <a:srgbClr val="FF0000"/>
                </a:solidFill>
                <a:latin typeface="Inconsolata" panose="020B0609030003000000" pitchFamily="49" charset="77"/>
              </a:rPr>
              <a:t>&lt;condition&gt;</a:t>
            </a:r>
            <a:r>
              <a:rPr lang="en-US" b="1" dirty="0">
                <a:latin typeface="Inconsolata" panose="020B0609030003000000" pitchFamily="49" charset="77"/>
              </a:rPr>
              <a:t>:</a:t>
            </a:r>
            <a:br>
              <a:rPr lang="en-US" b="1" dirty="0">
                <a:latin typeface="Inconsolata" panose="020B0609030003000000" pitchFamily="49" charset="77"/>
              </a:rPr>
            </a:br>
            <a:r>
              <a:rPr lang="en-US" b="1" dirty="0">
                <a:latin typeface="Inconsolata" panose="020B0609030003000000" pitchFamily="49" charset="77"/>
              </a:rPr>
              <a:t>	</a:t>
            </a:r>
            <a:r>
              <a:rPr lang="en-US" b="1" dirty="0">
                <a:solidFill>
                  <a:srgbClr val="006699"/>
                </a:solidFill>
                <a:latin typeface="Inconsolata" panose="020B0609030003000000" pitchFamily="49" charset="77"/>
              </a:rPr>
              <a:t>block</a:t>
            </a:r>
            <a:r>
              <a:rPr lang="en-US" b="1" dirty="0">
                <a:latin typeface="Inconsolata"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as long as the condition is true.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75883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0470" y="31731"/>
            <a:ext cx="7053542" cy="683886"/>
          </a:xfrm>
        </p:spPr>
        <p:txBody>
          <a:bodyPr/>
          <a:lstStyle/>
          <a:p>
            <a:r>
              <a:rPr lang="en-US" dirty="0"/>
              <a:t>While vs For Loops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0470" y="829559"/>
            <a:ext cx="8325103" cy="4751433"/>
          </a:xfrm>
        </p:spPr>
        <p:txBody>
          <a:bodyPr>
            <a:normAutofit/>
          </a:bodyPr>
          <a:lstStyle/>
          <a:p>
            <a:pPr marL="0" indent="0">
              <a:buNone/>
            </a:pPr>
            <a:r>
              <a:rPr lang="en-US" sz="2200" dirty="0">
                <a:latin typeface="Gill Sans MT" panose="020B0502020104020203" pitchFamily="34" charset="77"/>
              </a:rPr>
              <a:t>The following two segments of code are equivalent.</a:t>
            </a:r>
          </a:p>
          <a:p>
            <a:pPr marL="0" indent="0">
              <a:buNone/>
            </a:pPr>
            <a:endParaRPr lang="en-US" sz="2000" b="1" dirty="0">
              <a:latin typeface="Inconsolata" panose="020B0609030003000000" pitchFamily="49" charset="77"/>
            </a:endParaRPr>
          </a:p>
          <a:p>
            <a:pPr marL="0" indent="0">
              <a:buNone/>
            </a:pPr>
            <a:r>
              <a:rPr lang="en-US" sz="2000" b="1" dirty="0">
                <a:solidFill>
                  <a:srgbClr val="00B0F0"/>
                </a:solidFill>
                <a:latin typeface="Inconsolata" panose="020B0609030003000000" pitchFamily="49" charset="77"/>
              </a:rPr>
              <a:t># Counting using a for loop from 1 to 10.</a:t>
            </a:r>
          </a:p>
          <a:p>
            <a:pPr marL="0" indent="0">
              <a:buNone/>
            </a:pPr>
            <a:r>
              <a:rPr lang="en-US" sz="2000" b="1" dirty="0">
                <a:solidFill>
                  <a:srgbClr val="FF4C00"/>
                </a:solidFill>
                <a:latin typeface="Inconsolata" panose="020B0609030003000000" pitchFamily="49" charset="77"/>
              </a:rPr>
              <a:t>for </a:t>
            </a:r>
            <a:r>
              <a:rPr lang="en-US" sz="2000" b="1" dirty="0" err="1">
                <a:latin typeface="Inconsolata" panose="020B0609030003000000" pitchFamily="49" charset="77"/>
              </a:rPr>
              <a:t>i</a:t>
            </a:r>
            <a:r>
              <a:rPr lang="en-US" sz="2000" b="1" dirty="0">
                <a:latin typeface="Inconsolata" panose="020B0609030003000000" pitchFamily="49" charset="77"/>
              </a:rPr>
              <a:t> </a:t>
            </a:r>
            <a:r>
              <a:rPr lang="en-US" sz="2000" b="1" dirty="0">
                <a:solidFill>
                  <a:srgbClr val="FF4C00"/>
                </a:solidFill>
                <a:latin typeface="Inconsolata" panose="020B0609030003000000" pitchFamily="49" charset="77"/>
              </a:rPr>
              <a:t>in </a:t>
            </a:r>
            <a:r>
              <a:rPr lang="en-US" sz="2000" b="1" dirty="0">
                <a:latin typeface="Inconsolata" panose="020B0609030003000000" pitchFamily="49" charset="77"/>
              </a:rPr>
              <a:t>range(1, 11):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err="1">
                <a:latin typeface="Inconsolata" panose="020B0609030003000000" pitchFamily="49" charset="77"/>
              </a:rPr>
              <a:t>i</a:t>
            </a:r>
            <a:r>
              <a:rPr lang="en-US" sz="2000" b="1" dirty="0">
                <a:latin typeface="Inconsolata" panose="020B0609030003000000" pitchFamily="49" charset="77"/>
              </a:rPr>
              <a:t>, end=</a:t>
            </a:r>
            <a:r>
              <a:rPr lang="en-US" sz="2000" b="1" dirty="0">
                <a:solidFill>
                  <a:srgbClr val="0CFF00"/>
                </a:solidFill>
                <a:latin typeface="Inconsolata" panose="020B0609030003000000" pitchFamily="49" charset="77"/>
              </a:rPr>
              <a:t>" "</a:t>
            </a:r>
            <a:r>
              <a:rPr lang="en-US" sz="2000" b="1" dirty="0">
                <a:latin typeface="Inconsolata" panose="020B0609030003000000" pitchFamily="49" charset="77"/>
              </a:rPr>
              <a:t>) </a:t>
            </a:r>
          </a:p>
          <a:p>
            <a:pPr marL="0" indent="0">
              <a:buNone/>
            </a:pPr>
            <a:endParaRPr lang="en-US" sz="2000" b="1" dirty="0">
              <a:solidFill>
                <a:srgbClr val="FF0000"/>
              </a:solidFill>
              <a:latin typeface="Inconsolata" panose="020B0609030003000000" pitchFamily="49" charset="77"/>
            </a:endParaRPr>
          </a:p>
          <a:p>
            <a:pPr marL="0" indent="0">
              <a:buNone/>
            </a:pPr>
            <a:endParaRPr lang="en-US" sz="2000" b="1" dirty="0">
              <a:solidFill>
                <a:srgbClr val="FF0000"/>
              </a:solidFill>
              <a:latin typeface="Inconsolata" panose="020B0609030003000000" pitchFamily="49" charset="77"/>
            </a:endParaRPr>
          </a:p>
          <a:p>
            <a:pPr marL="0" indent="0">
              <a:buNone/>
            </a:pPr>
            <a:r>
              <a:rPr lang="en-US" sz="2000" b="1" dirty="0">
                <a:solidFill>
                  <a:srgbClr val="00B0F0"/>
                </a:solidFill>
                <a:latin typeface="Inconsolata" panose="020B0609030003000000" pitchFamily="49" charset="77"/>
              </a:rPr>
              <a:t># Counting using a while loop from 1 to 10.</a:t>
            </a:r>
          </a:p>
          <a:p>
            <a:pPr marL="0" indent="0">
              <a:buNone/>
            </a:pP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FF4C00"/>
                </a:solidFill>
                <a:latin typeface="Inconsolata" panose="020B0609030003000000" pitchFamily="49" charset="77"/>
              </a:rPr>
              <a:t>while </a:t>
            </a:r>
            <a:r>
              <a:rPr lang="en-US" sz="2000" b="1" dirty="0" err="1">
                <a:latin typeface="Inconsolata" panose="020B0609030003000000" pitchFamily="49" charset="77"/>
              </a:rPr>
              <a:t>i</a:t>
            </a:r>
            <a:r>
              <a:rPr lang="en-US" sz="2000" b="1" dirty="0">
                <a:latin typeface="Inconsolata" panose="020B0609030003000000" pitchFamily="49" charset="77"/>
              </a:rPr>
              <a:t> &lt; 11: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err="1">
                <a:latin typeface="Inconsolata" panose="020B0609030003000000" pitchFamily="49" charset="77"/>
              </a:rPr>
              <a:t>i</a:t>
            </a:r>
            <a:r>
              <a:rPr lang="en-US" sz="2000" b="1" dirty="0">
                <a:latin typeface="Inconsolata" panose="020B0609030003000000" pitchFamily="49" charset="77"/>
              </a:rPr>
              <a:t>, end=</a:t>
            </a:r>
            <a:r>
              <a:rPr lang="en-US" sz="2000" b="1" dirty="0">
                <a:solidFill>
                  <a:srgbClr val="0CFF00"/>
                </a:solidFill>
                <a:latin typeface="Inconsolata" panose="020B0609030003000000" pitchFamily="49" charset="77"/>
              </a:rPr>
              <a: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a:t>
            </a: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TextBox 2">
            <a:extLst>
              <a:ext uri="{FF2B5EF4-FFF2-40B4-BE49-F238E27FC236}">
                <a16:creationId xmlns:a16="http://schemas.microsoft.com/office/drawing/2014/main" id="{3C72A7FE-2096-AA46-B5B0-556366A0BFB1}"/>
              </a:ext>
            </a:extLst>
          </p:cNvPr>
          <p:cNvSpPr txBox="1"/>
          <p:nvPr/>
        </p:nvSpPr>
        <p:spPr>
          <a:xfrm>
            <a:off x="4151935" y="2041892"/>
            <a:ext cx="4215898" cy="1631216"/>
          </a:xfrm>
          <a:prstGeom prst="rect">
            <a:avLst/>
          </a:prstGeom>
          <a:noFill/>
        </p:spPr>
        <p:txBody>
          <a:bodyPr wrap="none" rtlCol="0">
            <a:spAutoFit/>
          </a:bodyPr>
          <a:lstStyle/>
          <a:p>
            <a:r>
              <a:rPr lang="en-US" sz="2000" dirty="0">
                <a:solidFill>
                  <a:srgbClr val="FF0000"/>
                </a:solidFill>
              </a:rPr>
              <a:t>For loop syntax is more </a:t>
            </a:r>
          </a:p>
          <a:p>
            <a:r>
              <a:rPr lang="en-US" sz="2000" dirty="0">
                <a:solidFill>
                  <a:srgbClr val="FF0000"/>
                </a:solidFill>
              </a:rPr>
              <a:t>rigid and structured. </a:t>
            </a:r>
          </a:p>
          <a:p>
            <a:r>
              <a:rPr lang="en-US" sz="2000" dirty="0">
                <a:solidFill>
                  <a:srgbClr val="FF0000"/>
                </a:solidFill>
              </a:rPr>
              <a:t>The index </a:t>
            </a:r>
            <a:r>
              <a:rPr lang="en-US" sz="2000" dirty="0" err="1">
                <a:solidFill>
                  <a:srgbClr val="FF0000"/>
                </a:solidFill>
              </a:rPr>
              <a:t>i</a:t>
            </a:r>
            <a:r>
              <a:rPr lang="en-US" sz="2000" dirty="0">
                <a:solidFill>
                  <a:srgbClr val="FF0000"/>
                </a:solidFill>
              </a:rPr>
              <a:t> initialization and increment</a:t>
            </a:r>
          </a:p>
          <a:p>
            <a:r>
              <a:rPr lang="en-US" sz="2000" dirty="0">
                <a:solidFill>
                  <a:srgbClr val="FF0000"/>
                </a:solidFill>
              </a:rPr>
              <a:t>is done compactly.</a:t>
            </a:r>
          </a:p>
          <a:p>
            <a:endParaRPr lang="en-US" sz="2000" dirty="0">
              <a:solidFill>
                <a:srgbClr val="FF0000"/>
              </a:solidFill>
            </a:endParaRPr>
          </a:p>
        </p:txBody>
      </p:sp>
      <p:sp>
        <p:nvSpPr>
          <p:cNvPr id="5" name="TextBox 4">
            <a:extLst>
              <a:ext uri="{FF2B5EF4-FFF2-40B4-BE49-F238E27FC236}">
                <a16:creationId xmlns:a16="http://schemas.microsoft.com/office/drawing/2014/main" id="{DD72A416-729A-D14D-937B-E31E95D5697D}"/>
              </a:ext>
            </a:extLst>
          </p:cNvPr>
          <p:cNvSpPr txBox="1"/>
          <p:nvPr/>
        </p:nvSpPr>
        <p:spPr>
          <a:xfrm>
            <a:off x="4151935" y="4034617"/>
            <a:ext cx="4658070" cy="1015663"/>
          </a:xfrm>
          <a:prstGeom prst="rect">
            <a:avLst/>
          </a:prstGeom>
          <a:noFill/>
        </p:spPr>
        <p:txBody>
          <a:bodyPr wrap="none" rtlCol="0">
            <a:spAutoFit/>
          </a:bodyPr>
          <a:lstStyle/>
          <a:p>
            <a:r>
              <a:rPr lang="en-US" sz="2000" dirty="0">
                <a:solidFill>
                  <a:srgbClr val="FF0000"/>
                </a:solidFill>
              </a:rPr>
              <a:t>The while loop has a looser syntax.</a:t>
            </a:r>
          </a:p>
          <a:p>
            <a:r>
              <a:rPr lang="en-US" sz="2000" dirty="0">
                <a:solidFill>
                  <a:srgbClr val="FF0000"/>
                </a:solidFill>
              </a:rPr>
              <a:t>The index </a:t>
            </a:r>
            <a:r>
              <a:rPr lang="en-US" sz="2000" dirty="0" err="1">
                <a:solidFill>
                  <a:srgbClr val="FF0000"/>
                </a:solidFill>
              </a:rPr>
              <a:t>i</a:t>
            </a:r>
            <a:r>
              <a:rPr lang="en-US" sz="2000" dirty="0">
                <a:solidFill>
                  <a:srgbClr val="FF0000"/>
                </a:solidFill>
              </a:rPr>
              <a:t> initialization, conditional check</a:t>
            </a:r>
          </a:p>
          <a:p>
            <a:r>
              <a:rPr lang="en-US" sz="2000" dirty="0">
                <a:solidFill>
                  <a:srgbClr val="FF0000"/>
                </a:solidFill>
              </a:rPr>
              <a:t>and increment are at three different places.</a:t>
            </a:r>
          </a:p>
        </p:txBody>
      </p:sp>
    </p:spTree>
    <p:extLst>
      <p:ext uri="{BB962C8B-B14F-4D97-AF65-F5344CB8AC3E}">
        <p14:creationId xmlns:p14="http://schemas.microsoft.com/office/powerpoint/2010/main" val="102294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9110" y="115154"/>
            <a:ext cx="7053542" cy="683886"/>
          </a:xfrm>
        </p:spPr>
        <p:txBody>
          <a:bodyPr/>
          <a:lstStyle/>
          <a:p>
            <a:r>
              <a:rPr lang="en-US" dirty="0"/>
              <a:t>While vs For Loops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9110" y="799040"/>
            <a:ext cx="8785780" cy="4800806"/>
          </a:xfrm>
        </p:spPr>
        <p:txBody>
          <a:bodyPr>
            <a:normAutofit/>
          </a:bodyPr>
          <a:lstStyle/>
          <a:p>
            <a:pPr marL="0" indent="0">
              <a:buNone/>
            </a:pPr>
            <a:r>
              <a:rPr lang="en-US" sz="2200" dirty="0">
                <a:latin typeface="Gill Sans MT" panose="020B0502020104020203" pitchFamily="34" charset="77"/>
              </a:rPr>
              <a:t>The following two segments of code are equivalent.</a:t>
            </a:r>
            <a:endParaRPr lang="en-US" sz="2000" b="1" dirty="0">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Summation with a for loop </a:t>
            </a:r>
          </a:p>
          <a:p>
            <a:pPr marL="0" indent="0">
              <a:buNone/>
            </a:pPr>
            <a:r>
              <a:rPr lang="en-US" sz="2000" b="1" dirty="0">
                <a:latin typeface="Inconsolata" panose="020B0609030003000000" pitchFamily="49" charset="77"/>
              </a:rPr>
              <a:t>sum = 0 </a:t>
            </a:r>
          </a:p>
          <a:p>
            <a:pPr marL="0" indent="0">
              <a:buNone/>
            </a:pPr>
            <a:r>
              <a:rPr lang="en-US" sz="2000" b="1" dirty="0">
                <a:solidFill>
                  <a:srgbClr val="FF4C00"/>
                </a:solidFill>
                <a:latin typeface="Inconsolata" panose="020B0609030003000000" pitchFamily="49" charset="77"/>
              </a:rPr>
              <a:t>for </a:t>
            </a:r>
            <a:r>
              <a:rPr lang="en-US" sz="2000" b="1" dirty="0" err="1">
                <a:solidFill>
                  <a:srgbClr val="FF4C00"/>
                </a:solidFill>
                <a:latin typeface="Inconsolata" panose="020B0609030003000000" pitchFamily="49" charset="77"/>
              </a:rPr>
              <a:t>i</a:t>
            </a:r>
            <a:r>
              <a:rPr lang="en-US" sz="2000" b="1" dirty="0">
                <a:latin typeface="Inconsolata" panose="020B0609030003000000" pitchFamily="49" charset="77"/>
              </a:rPr>
              <a:t> </a:t>
            </a:r>
            <a:r>
              <a:rPr lang="en-US" sz="2000" b="1" dirty="0">
                <a:solidFill>
                  <a:srgbClr val="FF4C00"/>
                </a:solidFill>
                <a:latin typeface="Inconsolata" panose="020B0609030003000000" pitchFamily="49" charset="77"/>
              </a:rPr>
              <a:t>in </a:t>
            </a:r>
            <a:r>
              <a:rPr lang="en-US" sz="2000" b="1" dirty="0">
                <a:solidFill>
                  <a:srgbClr val="990CFF"/>
                </a:solidFill>
                <a:latin typeface="Inconsolata" panose="020B0609030003000000" pitchFamily="49" charset="77"/>
              </a:rPr>
              <a:t>range</a:t>
            </a:r>
            <a:r>
              <a:rPr lang="en-US" sz="2000" b="1" dirty="0">
                <a:latin typeface="Inconsolata" panose="020B0609030003000000" pitchFamily="49" charset="77"/>
              </a:rPr>
              <a:t>(1, 101): </a:t>
            </a:r>
          </a:p>
          <a:p>
            <a:pPr marL="0" indent="0">
              <a:buNone/>
            </a:pPr>
            <a:r>
              <a:rPr lang="en-US" sz="2000" b="1" dirty="0">
                <a:latin typeface="Inconsolata" panose="020B0609030003000000" pitchFamily="49" charset="77"/>
              </a:rPr>
              <a:t>	sum += </a:t>
            </a:r>
            <a:r>
              <a:rPr lang="en-US" sz="2000" b="1" dirty="0" err="1">
                <a:latin typeface="Inconsolata" panose="020B0609030003000000" pitchFamily="49" charset="77"/>
              </a:rPr>
              <a:t>i</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(sum) </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Summation with a while loop </a:t>
            </a:r>
          </a:p>
          <a:p>
            <a:pPr marL="0" indent="0">
              <a:buNone/>
            </a:pPr>
            <a:r>
              <a:rPr lang="en-US" sz="2000" b="1" dirty="0">
                <a:latin typeface="Inconsolata" panose="020B0609030003000000" pitchFamily="49" charset="77"/>
              </a:rPr>
              <a:t>sum = 0 </a:t>
            </a:r>
          </a:p>
          <a:p>
            <a:pPr marL="0" indent="0">
              <a:buNone/>
            </a:pP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FF4C00"/>
                </a:solidFill>
                <a:latin typeface="Inconsolata" panose="020B0609030003000000" pitchFamily="49" charset="77"/>
              </a:rPr>
              <a:t>while </a:t>
            </a:r>
            <a:r>
              <a:rPr lang="en-US" sz="2000" b="1" dirty="0" err="1">
                <a:latin typeface="Inconsolata" panose="020B0609030003000000" pitchFamily="49" charset="77"/>
              </a:rPr>
              <a:t>i</a:t>
            </a:r>
            <a:r>
              <a:rPr lang="en-US" sz="2000" b="1" dirty="0">
                <a:latin typeface="Inconsolata" panose="020B0609030003000000" pitchFamily="49" charset="77"/>
              </a:rPr>
              <a:t> &lt;= 100:</a:t>
            </a:r>
          </a:p>
          <a:p>
            <a:pPr marL="0" indent="0">
              <a:buNone/>
            </a:pPr>
            <a:r>
              <a:rPr lang="en-US" sz="2000" b="1" dirty="0">
                <a:latin typeface="Inconsolata" panose="020B0609030003000000" pitchFamily="49" charset="77"/>
              </a:rPr>
              <a:t>	sum += </a:t>
            </a:r>
            <a:r>
              <a:rPr lang="en-US" sz="2000" b="1" dirty="0" err="1">
                <a:latin typeface="Inconsolata" panose="020B0609030003000000" pitchFamily="49" charset="77"/>
              </a:rPr>
              <a:t>i</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a:t>
            </a: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(sum) </a:t>
            </a:r>
            <a:endParaRPr lang="en-US" sz="2000" dirty="0">
              <a:latin typeface="Inconsolata" panose="020B0609030003000000" pitchFamily="49" charset="77"/>
            </a:endParaRP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89429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endParaRPr lang="en-US" dirty="0"/>
          </a:p>
          <a:p>
            <a:pPr marL="0" indent="0">
              <a:buNone/>
            </a:pPr>
            <a:endParaRPr lang="en-US" dirty="0"/>
          </a:p>
          <a:p>
            <a:pPr marL="0" indent="0">
              <a:buNone/>
            </a:pPr>
            <a:r>
              <a:rPr lang="en-US" dirty="0"/>
              <a:t>For loops are commonly used for definite loops: loops where the number of iterations is known in advance. </a:t>
            </a:r>
          </a:p>
          <a:p>
            <a:pPr marL="0" indent="0">
              <a:buNone/>
            </a:pPr>
            <a:endParaRPr lang="en-US" dirty="0"/>
          </a:p>
          <a:p>
            <a:pPr marL="0" indent="0">
              <a:buNone/>
            </a:pPr>
            <a:r>
              <a:rPr lang="en-US" dirty="0"/>
              <a:t>While loops are used for indefinite loops: loops where the number of iterations is unknown </a:t>
            </a:r>
            <a:r>
              <a:rPr lang="en-US"/>
              <a:t>in advance.  </a:t>
            </a:r>
            <a:endParaRPr lang="en-US" dirty="0"/>
          </a:p>
        </p:txBody>
      </p:sp>
    </p:spTree>
    <p:extLst>
      <p:ext uri="{BB962C8B-B14F-4D97-AF65-F5344CB8AC3E}">
        <p14:creationId xmlns:p14="http://schemas.microsoft.com/office/powerpoint/2010/main" val="2023389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7744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6" y="738382"/>
            <a:ext cx="8375317" cy="4842610"/>
          </a:xfrm>
        </p:spPr>
        <p:txBody>
          <a:bodyPr>
            <a:normAutofit/>
          </a:bodyPr>
          <a:lstStyle/>
          <a:p>
            <a:pPr marL="0" indent="0">
              <a:buNone/>
            </a:pPr>
            <a:r>
              <a:rPr lang="en-US" sz="2200" dirty="0">
                <a:latin typeface="Gill Sans MT" panose="020B0502020104020203" pitchFamily="34" charset="77"/>
              </a:rPr>
              <a:t>Here's an example of a loop where the number of iterations is unknown in advance. Suppose a program computes a sum of a set of inputs. We don't know when the user finishes entering the inputs. Instead of a for loop, a while loop is more appropriate.</a:t>
            </a: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latin typeface="Inconsolata" panose="020B0609030003000000" pitchFamily="49" charset="77"/>
              </a:rPr>
              <a:t>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while </a:t>
            </a:r>
            <a:r>
              <a:rPr lang="en-US" sz="2000" b="1" dirty="0">
                <a:latin typeface="Inconsolata" panose="020B0609030003000000" pitchFamily="49" charset="77"/>
              </a:rPr>
              <a:t>data != </a:t>
            </a:r>
            <a:r>
              <a:rPr lang="en-US" sz="2000" b="1" dirty="0">
                <a:solidFill>
                  <a:srgbClr val="0CFF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number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"The sum is"</a:t>
            </a:r>
            <a:r>
              <a:rPr lang="en-US" sz="2000" b="1" dirty="0">
                <a:latin typeface="Inconsolata"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42941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122" y="134008"/>
            <a:ext cx="7053542" cy="683886"/>
          </a:xfrm>
        </p:spPr>
        <p:txBody>
          <a:bodyPr/>
          <a:lstStyle/>
          <a:p>
            <a:r>
              <a:rPr lang="en-US" dirty="0"/>
              <a:t>Sample Run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190" y="631596"/>
            <a:ext cx="8518750" cy="4949396"/>
          </a:xfrm>
        </p:spPr>
        <p:txBody>
          <a:bodyPr>
            <a:norm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s = 0.0 </a:t>
            </a:r>
          </a:p>
          <a:p>
            <a:pPr marL="0" indent="0">
              <a:buNone/>
            </a:pPr>
            <a:r>
              <a:rPr lang="en-US" sz="1800" b="1" dirty="0">
                <a:latin typeface="Inconsolata" panose="020B0609030003000000" pitchFamily="49" charset="77"/>
              </a:rPr>
              <a:t>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0CFF00"/>
                </a:solidFill>
                <a:latin typeface="Inconsolata" panose="020B0609030003000000" pitchFamily="49" charset="77"/>
              </a:rPr>
              <a:t>"Enter a number or just enter to quit: "</a:t>
            </a:r>
            <a:r>
              <a:rPr lang="en-US" sz="1800" b="1" dirty="0">
                <a:latin typeface="Inconsolata" panose="020B0609030003000000" pitchFamily="49" charset="77"/>
              </a:rPr>
              <a:t>) </a:t>
            </a:r>
          </a:p>
          <a:p>
            <a:pPr marL="0" indent="0">
              <a:buNone/>
            </a:pPr>
            <a:r>
              <a:rPr lang="en-US" sz="1800" b="1" dirty="0">
                <a:solidFill>
                  <a:srgbClr val="FF4C00"/>
                </a:solidFill>
                <a:latin typeface="Inconsolata" panose="020B0609030003000000" pitchFamily="49" charset="77"/>
              </a:rPr>
              <a:t>while </a:t>
            </a:r>
            <a:r>
              <a:rPr lang="en-US" sz="1800" b="1" dirty="0">
                <a:latin typeface="Inconsolata" panose="020B0609030003000000" pitchFamily="49" charset="77"/>
              </a:rPr>
              <a:t>data != </a:t>
            </a:r>
            <a:r>
              <a:rPr lang="en-US" sz="1800" b="1" dirty="0">
                <a:solidFill>
                  <a:srgbClr val="0CFF00"/>
                </a:solidFill>
                <a:latin typeface="Inconsolata" panose="020B0609030003000000" pitchFamily="49" charset="77"/>
              </a:rPr>
              <a:t>""</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number = </a:t>
            </a:r>
            <a:r>
              <a:rPr lang="en-US" sz="1800" b="1" dirty="0">
                <a:solidFill>
                  <a:srgbClr val="990CFF"/>
                </a:solidFill>
                <a:latin typeface="Inconsolata" panose="020B0609030003000000" pitchFamily="49" charset="77"/>
              </a:rPr>
              <a:t>float</a:t>
            </a:r>
            <a:r>
              <a:rPr lang="en-US" sz="1800" b="1" dirty="0">
                <a:latin typeface="Inconsolata" panose="020B0609030003000000" pitchFamily="49" charset="77"/>
              </a:rPr>
              <a:t>(data) </a:t>
            </a:r>
          </a:p>
          <a:p>
            <a:pPr marL="0" indent="0">
              <a:buNone/>
            </a:pPr>
            <a:r>
              <a:rPr lang="en-US" sz="1800" b="1" dirty="0">
                <a:latin typeface="Inconsolata" panose="020B0609030003000000" pitchFamily="49" charset="77"/>
              </a:rPr>
              <a:t>    s += number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0CFF00"/>
                </a:solidFill>
                <a:latin typeface="Inconsolata" panose="020B0609030003000000" pitchFamily="49" charset="77"/>
              </a:rPr>
              <a:t>"Enter a number or just enter to quit: "</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print(</a:t>
            </a:r>
            <a:r>
              <a:rPr lang="en-US" sz="1800" b="1" dirty="0">
                <a:solidFill>
                  <a:srgbClr val="0CFF00"/>
                </a:solidFill>
                <a:latin typeface="Inconsolata" panose="020B0609030003000000" pitchFamily="49" charset="77"/>
              </a:rPr>
              <a:t>"The sum is"</a:t>
            </a:r>
            <a:r>
              <a:rPr lang="en-US" sz="1800" b="1" dirty="0">
                <a:latin typeface="Inconsolata" panose="020B0609030003000000" pitchFamily="49" charset="77"/>
              </a:rPr>
              <a:t>, s) </a:t>
            </a: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45684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3910" y="54496"/>
            <a:ext cx="7053542" cy="683886"/>
          </a:xfrm>
        </p:spPr>
        <p:txBody>
          <a:bodyPr/>
          <a:lstStyle/>
          <a:p>
            <a:r>
              <a:rPr lang="en-US" dirty="0"/>
              <a:t>While and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26244" y="738382"/>
            <a:ext cx="8309330" cy="4842610"/>
          </a:xfrm>
        </p:spPr>
        <p:txBody>
          <a:bodyPr>
            <a:normAutofit/>
          </a:bodyPr>
          <a:lstStyle/>
          <a:p>
            <a:pPr marL="0" indent="0">
              <a:buNone/>
            </a:pPr>
            <a:r>
              <a:rPr lang="en-US" sz="2200" dirty="0">
                <a:latin typeface="Gill Sans MT" panose="020B0502020104020203" pitchFamily="34" charset="77"/>
              </a:rPr>
              <a:t>Alternatively, the previous program can be simplified so that only one input is used. The program uses the </a:t>
            </a:r>
            <a:r>
              <a:rPr lang="en-US" sz="2200" b="1" dirty="0">
                <a:latin typeface="Gill Sans MT" panose="020B0502020104020203" pitchFamily="34" charset="77"/>
              </a:rPr>
              <a:t>break</a:t>
            </a:r>
            <a:r>
              <a:rPr lang="en-US" sz="2200" dirty="0">
                <a:latin typeface="Gill Sans MT" panose="020B0502020104020203" pitchFamily="34" charset="77"/>
              </a:rPr>
              <a:t> statement to exit the loop if the input is an empty string. </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data == </a:t>
            </a:r>
            <a:r>
              <a:rPr lang="en-US" sz="2000" b="1" dirty="0">
                <a:solidFill>
                  <a:srgbClr val="0CFF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break </a:t>
            </a: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number </a:t>
            </a:r>
          </a:p>
          <a:p>
            <a:pPr marL="0" indent="0">
              <a:buNone/>
            </a:pP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"The sum is"</a:t>
            </a:r>
            <a:r>
              <a:rPr lang="en-US" sz="2000" b="1" dirty="0">
                <a:latin typeface="Inconsolata" panose="020B0609030003000000" pitchFamily="49" charset="77"/>
              </a:rPr>
              <a:t>, s)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6207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3818</TotalTime>
  <Words>1648</Words>
  <Application>Microsoft Macintosh PowerPoint</Application>
  <PresentationFormat>On-screen Show (16:10)</PresentationFormat>
  <Paragraphs>215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LucidaSansTypewriterStd</vt:lpstr>
      <vt:lpstr>Arial</vt:lpstr>
      <vt:lpstr>Courier New</vt:lpstr>
      <vt:lpstr>Gill Sans MT</vt:lpstr>
      <vt:lpstr>Inconsolata</vt:lpstr>
      <vt:lpstr>Office Theme</vt:lpstr>
      <vt:lpstr>Introduction to Python</vt:lpstr>
      <vt:lpstr>Indefinite Loop</vt:lpstr>
      <vt:lpstr>While Loop</vt:lpstr>
      <vt:lpstr>While vs For Loops 1</vt:lpstr>
      <vt:lpstr>While vs For Loops 2</vt:lpstr>
      <vt:lpstr>Indefinite Loop</vt:lpstr>
      <vt:lpstr>While Loop</vt:lpstr>
      <vt:lpstr>Sample Run</vt:lpstr>
      <vt:lpstr>While and Break</vt:lpstr>
      <vt:lpstr>While and Break</vt:lpstr>
      <vt:lpstr>While Loop</vt:lpstr>
      <vt:lpstr>Random Numbers</vt:lpstr>
      <vt:lpstr>Generate random sequence</vt:lpstr>
      <vt:lpstr>Lab 1</vt:lpstr>
      <vt:lpstr>Guessing Game</vt:lpstr>
      <vt:lpstr>Nested Loops</vt:lpstr>
      <vt:lpstr>Nested Loops Example 1</vt:lpstr>
      <vt:lpstr>Nested Loops Example 2</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2021-11-07T17:24:07Z</dcterms:modified>
</cp:coreProperties>
</file>