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10" r:id="rId9"/>
    <p:sldId id="349" r:id="rId10"/>
    <p:sldId id="354" r:id="rId11"/>
    <p:sldId id="357" r:id="rId12"/>
    <p:sldId id="355" r:id="rId13"/>
    <p:sldId id="358" r:id="rId14"/>
    <p:sldId id="350" r:id="rId15"/>
    <p:sldId id="331" r:id="rId16"/>
    <p:sldId id="347" r:id="rId17"/>
    <p:sldId id="348" r:id="rId18"/>
    <p:sldId id="353" r:id="rId19"/>
    <p:sldId id="351" r:id="rId20"/>
    <p:sldId id="352" r:id="rId21"/>
    <p:sldId id="300" r:id="rId22"/>
    <p:sldId id="332" r:id="rId23"/>
    <p:sldId id="337" r:id="rId24"/>
    <p:sldId id="341" r:id="rId25"/>
    <p:sldId id="346" r:id="rId26"/>
    <p:sldId id="284" r:id="rId2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B0ED0-F44B-9E45-9C40-AF9BE57AB4D6}" v="946" dt="2021-10-22T13:19:35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32"/>
    <p:restoredTop sz="93692"/>
  </p:normalViewPr>
  <p:slideViewPr>
    <p:cSldViewPr snapToGrid="0" snapToObjects="1">
      <p:cViewPr varScale="1">
        <p:scale>
          <a:sx n="119" d="100"/>
          <a:sy n="119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7279A8A5-2AEE-8349-A56F-AA85D50C2543}"/>
    <pc:docChg chg="undo custSel addSld delSld modSld">
      <pc:chgData name="Long B Nguyen" userId="f59fb8f3-a021-417a-8bc1-65c8d471c621" providerId="ADAL" clId="{7279A8A5-2AEE-8349-A56F-AA85D50C2543}" dt="2021-06-05T03:47:47.906" v="3276" actId="20577"/>
      <pc:docMkLst>
        <pc:docMk/>
      </pc:docMkLst>
      <pc:sldChg chg="modSp mod modAnim">
        <pc:chgData name="Long B Nguyen" userId="f59fb8f3-a021-417a-8bc1-65c8d471c621" providerId="ADAL" clId="{7279A8A5-2AEE-8349-A56F-AA85D50C2543}" dt="2021-06-04T17:50:45.874" v="93" actId="20577"/>
        <pc:sldMkLst>
          <pc:docMk/>
          <pc:sldMk cId="278045358" sldId="257"/>
        </pc:sldMkLst>
        <pc:spChg chg="mod">
          <ac:chgData name="Long B Nguyen" userId="f59fb8f3-a021-417a-8bc1-65c8d471c621" providerId="ADAL" clId="{7279A8A5-2AEE-8349-A56F-AA85D50C2543}" dt="2021-06-04T17:50:45.874" v="93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15889227" sldId="266"/>
        </pc:sldMkLst>
      </pc:sldChg>
      <pc:sldChg chg="modSp modAnim">
        <pc:chgData name="Long B Nguyen" userId="f59fb8f3-a021-417a-8bc1-65c8d471c621" providerId="ADAL" clId="{7279A8A5-2AEE-8349-A56F-AA85D50C2543}" dt="2021-06-04T18:04:10.026" v="184" actId="20577"/>
        <pc:sldMkLst>
          <pc:docMk/>
          <pc:sldMk cId="1313115290" sldId="287"/>
        </pc:sldMkLst>
        <pc:spChg chg="mod">
          <ac:chgData name="Long B Nguyen" userId="f59fb8f3-a021-417a-8bc1-65c8d471c621" providerId="ADAL" clId="{7279A8A5-2AEE-8349-A56F-AA85D50C2543}" dt="2021-06-04T18:04:10.026" v="184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552642527" sldId="288"/>
        </pc:sldMkLst>
      </pc:sldChg>
      <pc:sldChg chg="modSp mod">
        <pc:chgData name="Long B Nguyen" userId="f59fb8f3-a021-417a-8bc1-65c8d471c621" providerId="ADAL" clId="{7279A8A5-2AEE-8349-A56F-AA85D50C2543}" dt="2021-06-05T03:16:05.949" v="1646" actId="1076"/>
        <pc:sldMkLst>
          <pc:docMk/>
          <pc:sldMk cId="2259044443" sldId="300"/>
        </pc:sldMkLst>
        <pc:spChg chg="mod">
          <ac:chgData name="Long B Nguyen" userId="f59fb8f3-a021-417a-8bc1-65c8d471c621" providerId="ADAL" clId="{7279A8A5-2AEE-8349-A56F-AA85D50C2543}" dt="2021-06-04T17:51:51.671" v="97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16:01.263" v="1645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7279A8A5-2AEE-8349-A56F-AA85D50C2543}" dt="2021-06-05T03:16:05.949" v="1646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del">
        <pc:chgData name="Long B Nguyen" userId="f59fb8f3-a021-417a-8bc1-65c8d471c621" providerId="ADAL" clId="{7279A8A5-2AEE-8349-A56F-AA85D50C2543}" dt="2021-06-04T18:14:27.293" v="521" actId="2696"/>
        <pc:sldMkLst>
          <pc:docMk/>
          <pc:sldMk cId="2979282" sldId="306"/>
        </pc:sldMkLst>
        <pc:spChg chg="mod">
          <ac:chgData name="Long B Nguyen" userId="f59fb8f3-a021-417a-8bc1-65c8d471c621" providerId="ADAL" clId="{7279A8A5-2AEE-8349-A56F-AA85D50C2543}" dt="2021-06-04T18:13:05.152" v="517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2816034367" sldId="307"/>
        </pc:sldMkLst>
      </pc:sldChg>
      <pc:sldChg chg="modSp mod modAnim">
        <pc:chgData name="Long B Nguyen" userId="f59fb8f3-a021-417a-8bc1-65c8d471c621" providerId="ADAL" clId="{7279A8A5-2AEE-8349-A56F-AA85D50C2543}" dt="2021-06-04T18:05:35.124" v="276" actId="1076"/>
        <pc:sldMkLst>
          <pc:docMk/>
          <pc:sldMk cId="3647198221" sldId="308"/>
        </pc:sldMkLst>
        <pc:spChg chg="mod">
          <ac:chgData name="Long B Nguyen" userId="f59fb8f3-a021-417a-8bc1-65c8d471c621" providerId="ADAL" clId="{7279A8A5-2AEE-8349-A56F-AA85D50C2543}" dt="2021-06-04T18:05:32.857" v="275" actId="20577"/>
          <ac:spMkLst>
            <pc:docMk/>
            <pc:sldMk cId="3647198221" sldId="308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5:35.124" v="276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3130680389" sldId="309"/>
        </pc:sldMkLst>
      </pc:sldChg>
      <pc:sldChg chg="modSp mod modAnim">
        <pc:chgData name="Long B Nguyen" userId="f59fb8f3-a021-417a-8bc1-65c8d471c621" providerId="ADAL" clId="{7279A8A5-2AEE-8349-A56F-AA85D50C2543}" dt="2021-06-04T23:50:36.165" v="559" actId="20577"/>
        <pc:sldMkLst>
          <pc:docMk/>
          <pc:sldMk cId="3718152399" sldId="310"/>
        </pc:sldMkLst>
        <pc:spChg chg="mod">
          <ac:chgData name="Long B Nguyen" userId="f59fb8f3-a021-417a-8bc1-65c8d471c621" providerId="ADAL" clId="{7279A8A5-2AEE-8349-A56F-AA85D50C2543}" dt="2021-06-04T23:50:36.165" v="559" actId="20577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8:58.720" v="421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del">
        <pc:chgData name="Long B Nguyen" userId="f59fb8f3-a021-417a-8bc1-65c8d471c621" providerId="ADAL" clId="{7279A8A5-2AEE-8349-A56F-AA85D50C2543}" dt="2021-06-04T18:12:01.510" v="515" actId="2696"/>
        <pc:sldMkLst>
          <pc:docMk/>
          <pc:sldMk cId="908349489" sldId="315"/>
        </pc:sldMkLst>
      </pc:sldChg>
      <pc:sldChg chg="modSp del mod">
        <pc:chgData name="Long B Nguyen" userId="f59fb8f3-a021-417a-8bc1-65c8d471c621" providerId="ADAL" clId="{7279A8A5-2AEE-8349-A56F-AA85D50C2543}" dt="2021-06-04T18:13:53.196" v="519" actId="2696"/>
        <pc:sldMkLst>
          <pc:docMk/>
          <pc:sldMk cId="1974827690" sldId="319"/>
        </pc:sldMkLst>
        <pc:spChg chg="mod">
          <ac:chgData name="Long B Nguyen" userId="f59fb8f3-a021-417a-8bc1-65c8d471c621" providerId="ADAL" clId="{7279A8A5-2AEE-8349-A56F-AA85D50C2543}" dt="2021-06-04T18:12:43.353" v="516" actId="14100"/>
          <ac:spMkLst>
            <pc:docMk/>
            <pc:sldMk cId="1974827690" sldId="31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2404797560" sldId="321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866882917" sldId="322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3883735123" sldId="324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97464883" sldId="325"/>
        </pc:sldMkLst>
      </pc:sldChg>
      <pc:sldChg chg="modSp modAnim">
        <pc:chgData name="Long B Nguyen" userId="f59fb8f3-a021-417a-8bc1-65c8d471c621" providerId="ADAL" clId="{7279A8A5-2AEE-8349-A56F-AA85D50C2543}" dt="2021-06-04T18:08:49.259" v="420" actId="20577"/>
        <pc:sldMkLst>
          <pc:docMk/>
          <pc:sldMk cId="2224964763" sldId="326"/>
        </pc:sldMkLst>
        <pc:spChg chg="mod">
          <ac:chgData name="Long B Nguyen" userId="f59fb8f3-a021-417a-8bc1-65c8d471c621" providerId="ADAL" clId="{7279A8A5-2AEE-8349-A56F-AA85D50C2543}" dt="2021-06-04T18:08:49.259" v="420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7279A8A5-2AEE-8349-A56F-AA85D50C2543}" dt="2021-06-04T18:06:46.747" v="343" actId="1076"/>
        <pc:sldMkLst>
          <pc:docMk/>
          <pc:sldMk cId="725508398" sldId="327"/>
        </pc:sldMkLst>
        <pc:spChg chg="mod">
          <ac:chgData name="Long B Nguyen" userId="f59fb8f3-a021-417a-8bc1-65c8d471c621" providerId="ADAL" clId="{7279A8A5-2AEE-8349-A56F-AA85D50C2543}" dt="2021-06-04T18:06:44.710" v="341" actId="20577"/>
          <ac:spMkLst>
            <pc:docMk/>
            <pc:sldMk cId="725508398" sldId="327"/>
            <ac:spMk id="9" creationId="{E3B2E017-30B2-884B-A113-B419A2ED51AD}"/>
          </ac:spMkLst>
        </pc:spChg>
        <pc:picChg chg="add mod">
          <ac:chgData name="Long B Nguyen" userId="f59fb8f3-a021-417a-8bc1-65c8d471c621" providerId="ADAL" clId="{7279A8A5-2AEE-8349-A56F-AA85D50C2543}" dt="2021-06-04T18:06:46.747" v="343" actId="1076"/>
          <ac:picMkLst>
            <pc:docMk/>
            <pc:sldMk cId="725508398" sldId="327"/>
            <ac:picMk id="4" creationId="{3FBDC7CC-417A-BA40-9869-3D5C905BEB42}"/>
          </ac:picMkLst>
        </pc:picChg>
      </pc:sldChg>
      <pc:sldChg chg="del">
        <pc:chgData name="Long B Nguyen" userId="f59fb8f3-a021-417a-8bc1-65c8d471c621" providerId="ADAL" clId="{7279A8A5-2AEE-8349-A56F-AA85D50C2543}" dt="2021-06-04T18:11:56.081" v="514" actId="2696"/>
        <pc:sldMkLst>
          <pc:docMk/>
          <pc:sldMk cId="771839009" sldId="329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1160750792" sldId="330"/>
        </pc:sldMkLst>
      </pc:sldChg>
      <pc:sldChg chg="modSp add mod modAnim">
        <pc:chgData name="Long B Nguyen" userId="f59fb8f3-a021-417a-8bc1-65c8d471c621" providerId="ADAL" clId="{7279A8A5-2AEE-8349-A56F-AA85D50C2543}" dt="2021-06-05T00:12:31.095" v="1212" actId="20577"/>
        <pc:sldMkLst>
          <pc:docMk/>
          <pc:sldMk cId="3976972109" sldId="331"/>
        </pc:sldMkLst>
        <pc:spChg chg="mod">
          <ac:chgData name="Long B Nguyen" userId="f59fb8f3-a021-417a-8bc1-65c8d471c621" providerId="ADAL" clId="{7279A8A5-2AEE-8349-A56F-AA85D50C2543}" dt="2021-06-05T00:12:31.095" v="1212" actId="20577"/>
          <ac:spMkLst>
            <pc:docMk/>
            <pc:sldMk cId="39769721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0:05:57.082" v="1005" actId="20577"/>
          <ac:spMkLst>
            <pc:docMk/>
            <pc:sldMk cId="3976972109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7279A8A5-2AEE-8349-A56F-AA85D50C2543}" dt="2021-06-05T03:41:21.867" v="2760" actId="20577"/>
        <pc:sldMkLst>
          <pc:docMk/>
          <pc:sldMk cId="121458461" sldId="332"/>
        </pc:sldMkLst>
        <pc:spChg chg="mod">
          <ac:chgData name="Long B Nguyen" userId="f59fb8f3-a021-417a-8bc1-65c8d471c621" providerId="ADAL" clId="{7279A8A5-2AEE-8349-A56F-AA85D50C2543}" dt="2021-06-04T17:51:57.175" v="98" actId="1076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1:21.867" v="2760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3377374440" sldId="333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297630579" sldId="334"/>
        </pc:sldMkLst>
      </pc:sldChg>
      <pc:sldChg chg="del">
        <pc:chgData name="Long B Nguyen" userId="f59fb8f3-a021-417a-8bc1-65c8d471c621" providerId="ADAL" clId="{7279A8A5-2AEE-8349-A56F-AA85D50C2543}" dt="2021-06-04T17:54:02.645" v="102" actId="2696"/>
        <pc:sldMkLst>
          <pc:docMk/>
          <pc:sldMk cId="3679420171" sldId="335"/>
        </pc:sldMkLst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4200601291" sldId="336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3893998552" sldId="337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1222806230" sldId="338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2049074062" sldId="339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3520320687" sldId="340"/>
        </pc:sldMkLst>
      </pc:sldChg>
      <pc:sldChg chg="modSp mod">
        <pc:chgData name="Long B Nguyen" userId="f59fb8f3-a021-417a-8bc1-65c8d471c621" providerId="ADAL" clId="{7279A8A5-2AEE-8349-A56F-AA85D50C2543}" dt="2021-06-05T03:37:38.417" v="2733" actId="1076"/>
        <pc:sldMkLst>
          <pc:docMk/>
          <pc:sldMk cId="2050208201" sldId="341"/>
        </pc:sldMkLst>
        <pc:spChg chg="mod">
          <ac:chgData name="Long B Nguyen" userId="f59fb8f3-a021-417a-8bc1-65c8d471c621" providerId="ADAL" clId="{7279A8A5-2AEE-8349-A56F-AA85D50C2543}" dt="2021-06-05T03:37:38.417" v="2733" actId="1076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7:36.201" v="2732" actId="14100"/>
          <ac:spMkLst>
            <pc:docMk/>
            <pc:sldMk cId="2050208201" sldId="34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5T03:22:01.855" v="1647" actId="2696"/>
        <pc:sldMkLst>
          <pc:docMk/>
          <pc:sldMk cId="2433533531" sldId="342"/>
        </pc:sldMkLst>
      </pc:sldChg>
      <pc:sldChg chg="del">
        <pc:chgData name="Long B Nguyen" userId="f59fb8f3-a021-417a-8bc1-65c8d471c621" providerId="ADAL" clId="{7279A8A5-2AEE-8349-A56F-AA85D50C2543}" dt="2021-06-05T03:22:02.557" v="1648" actId="2696"/>
        <pc:sldMkLst>
          <pc:docMk/>
          <pc:sldMk cId="2916621840" sldId="343"/>
        </pc:sldMkLst>
      </pc:sldChg>
      <pc:sldChg chg="del">
        <pc:chgData name="Long B Nguyen" userId="f59fb8f3-a021-417a-8bc1-65c8d471c621" providerId="ADAL" clId="{7279A8A5-2AEE-8349-A56F-AA85D50C2543}" dt="2021-06-05T03:24:41.453" v="1736" actId="2696"/>
        <pc:sldMkLst>
          <pc:docMk/>
          <pc:sldMk cId="422445672" sldId="344"/>
        </pc:sldMkLst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355424310" sldId="345"/>
        </pc:sldMkLst>
      </pc:sldChg>
      <pc:sldChg chg="modSp add mod modAnim">
        <pc:chgData name="Long B Nguyen" userId="f59fb8f3-a021-417a-8bc1-65c8d471c621" providerId="ADAL" clId="{7279A8A5-2AEE-8349-A56F-AA85D50C2543}" dt="2021-06-05T03:36:48.753" v="2724" actId="20577"/>
        <pc:sldMkLst>
          <pc:docMk/>
          <pc:sldMk cId="3892704054" sldId="347"/>
        </pc:sldMkLst>
        <pc:spChg chg="mod">
          <ac:chgData name="Long B Nguyen" userId="f59fb8f3-a021-417a-8bc1-65c8d471c621" providerId="ADAL" clId="{7279A8A5-2AEE-8349-A56F-AA85D50C2543}" dt="2021-06-05T00:12:43.452" v="1230" actId="20577"/>
          <ac:spMkLst>
            <pc:docMk/>
            <pc:sldMk cId="389270405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8.753" v="2724" actId="20577"/>
          <ac:spMkLst>
            <pc:docMk/>
            <pc:sldMk cId="3892704054" sldId="34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55.420" v="2730" actId="20577"/>
        <pc:sldMkLst>
          <pc:docMk/>
          <pc:sldMk cId="2710176601" sldId="348"/>
        </pc:sldMkLst>
        <pc:spChg chg="mod">
          <ac:chgData name="Long B Nguyen" userId="f59fb8f3-a021-417a-8bc1-65c8d471c621" providerId="ADAL" clId="{7279A8A5-2AEE-8349-A56F-AA85D50C2543}" dt="2021-06-05T00:13:06.526" v="1241" actId="20577"/>
          <ac:spMkLst>
            <pc:docMk/>
            <pc:sldMk cId="2710176601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55.420" v="2730" actId="20577"/>
          <ac:spMkLst>
            <pc:docMk/>
            <pc:sldMk cId="2710176601" sldId="348"/>
            <ac:spMk id="9" creationId="{E3B2E017-30B2-884B-A113-B419A2ED51AD}"/>
          </ac:spMkLst>
        </pc:spChg>
      </pc:sldChg>
      <pc:sldChg chg="modSp new del mod">
        <pc:chgData name="Long B Nguyen" userId="f59fb8f3-a021-417a-8bc1-65c8d471c621" providerId="ADAL" clId="{7279A8A5-2AEE-8349-A56F-AA85D50C2543}" dt="2021-06-05T02:47:20.317" v="1342" actId="2696"/>
        <pc:sldMkLst>
          <pc:docMk/>
          <pc:sldMk cId="1099653188" sldId="349"/>
        </pc:sldMkLst>
        <pc:spChg chg="mod">
          <ac:chgData name="Long B Nguyen" userId="f59fb8f3-a021-417a-8bc1-65c8d471c621" providerId="ADAL" clId="{7279A8A5-2AEE-8349-A56F-AA85D50C2543}" dt="2021-06-05T00:17:41.819" v="1285" actId="20577"/>
          <ac:spMkLst>
            <pc:docMk/>
            <pc:sldMk cId="1099653188" sldId="349"/>
            <ac:spMk id="3" creationId="{D361E55F-9526-5C46-B407-68723D32D67A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2:49:30.014" v="1635" actId="20577"/>
        <pc:sldMkLst>
          <pc:docMk/>
          <pc:sldMk cId="3729583877" sldId="349"/>
        </pc:sldMkLst>
        <pc:spChg chg="mod">
          <ac:chgData name="Long B Nguyen" userId="f59fb8f3-a021-417a-8bc1-65c8d471c621" providerId="ADAL" clId="{7279A8A5-2AEE-8349-A56F-AA85D50C2543}" dt="2021-06-05T02:47:30.248" v="1360" actId="20577"/>
          <ac:spMkLst>
            <pc:docMk/>
            <pc:sldMk cId="3729583877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2:49:30.014" v="1635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7279A8A5-2AEE-8349-A56F-AA85D50C2543}" dt="2021-06-05T03:28:06.159" v="2139" actId="20577"/>
        <pc:sldMkLst>
          <pc:docMk/>
          <pc:sldMk cId="791465431" sldId="350"/>
        </pc:sldMkLst>
        <pc:spChg chg="mod">
          <ac:chgData name="Long B Nguyen" userId="f59fb8f3-a021-417a-8bc1-65c8d471c621" providerId="ADAL" clId="{7279A8A5-2AEE-8349-A56F-AA85D50C2543}" dt="2021-06-05T03:25:36.716" v="1763" actId="20577"/>
          <ac:spMkLst>
            <pc:docMk/>
            <pc:sldMk cId="791465431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28:06.159" v="2139" actId="20577"/>
          <ac:spMkLst>
            <pc:docMk/>
            <pc:sldMk cId="791465431" sldId="350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7279A8A5-2AEE-8349-A56F-AA85D50C2543}" dt="2021-06-05T03:33:06.899" v="2511" actId="20577"/>
        <pc:sldMkLst>
          <pc:docMk/>
          <pc:sldMk cId="4017324179" sldId="351"/>
        </pc:sldMkLst>
        <pc:spChg chg="mod">
          <ac:chgData name="Long B Nguyen" userId="f59fb8f3-a021-417a-8bc1-65c8d471c621" providerId="ADAL" clId="{7279A8A5-2AEE-8349-A56F-AA85D50C2543}" dt="2021-06-05T03:28:48.845" v="2159" actId="20577"/>
          <ac:spMkLst>
            <pc:docMk/>
            <pc:sldMk cId="4017324179" sldId="351"/>
            <ac:spMk id="2" creationId="{AA3A228F-61D0-D949-A5E7-F83756230BF8}"/>
          </ac:spMkLst>
        </pc:spChg>
        <pc:spChg chg="add mod">
          <ac:chgData name="Long B Nguyen" userId="f59fb8f3-a021-417a-8bc1-65c8d471c621" providerId="ADAL" clId="{7279A8A5-2AEE-8349-A56F-AA85D50C2543}" dt="2021-06-05T03:33:06.899" v="2511" actId="20577"/>
          <ac:spMkLst>
            <pc:docMk/>
            <pc:sldMk cId="4017324179" sldId="351"/>
            <ac:spMk id="3" creationId="{D153B6FA-682D-9E41-9C1C-7C6215883E2A}"/>
          </ac:spMkLst>
        </pc:spChg>
        <pc:spChg chg="mod">
          <ac:chgData name="Long B Nguyen" userId="f59fb8f3-a021-417a-8bc1-65c8d471c621" providerId="ADAL" clId="{7279A8A5-2AEE-8349-A56F-AA85D50C2543}" dt="2021-06-05T03:31:38.485" v="2387" actId="20577"/>
          <ac:spMkLst>
            <pc:docMk/>
            <pc:sldMk cId="4017324179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91122115" sldId="352"/>
        </pc:sldMkLst>
      </pc:sldChg>
      <pc:sldChg chg="addSp delSp modSp add mod modAnim">
        <pc:chgData name="Long B Nguyen" userId="f59fb8f3-a021-417a-8bc1-65c8d471c621" providerId="ADAL" clId="{7279A8A5-2AEE-8349-A56F-AA85D50C2543}" dt="2021-06-05T03:34:36.513" v="2620"/>
        <pc:sldMkLst>
          <pc:docMk/>
          <pc:sldMk cId="4281858866" sldId="352"/>
        </pc:sldMkLst>
        <pc:spChg chg="add del mod">
          <ac:chgData name="Long B Nguyen" userId="f59fb8f3-a021-417a-8bc1-65c8d471c621" providerId="ADAL" clId="{7279A8A5-2AEE-8349-A56F-AA85D50C2543}" dt="2021-06-05T03:34:36.513" v="2620"/>
          <ac:spMkLst>
            <pc:docMk/>
            <pc:sldMk cId="4281858866" sldId="352"/>
            <ac:spMk id="4" creationId="{053CE48B-7221-4646-8AA6-DBAEAFD92B6F}"/>
          </ac:spMkLst>
        </pc:spChg>
        <pc:spChg chg="mod">
          <ac:chgData name="Long B Nguyen" userId="f59fb8f3-a021-417a-8bc1-65c8d471c621" providerId="ADAL" clId="{7279A8A5-2AEE-8349-A56F-AA85D50C2543}" dt="2021-06-05T03:34:08.601" v="2618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42.698" v="2718" actId="20577"/>
        <pc:sldMkLst>
          <pc:docMk/>
          <pc:sldMk cId="2319331468" sldId="353"/>
        </pc:sldMkLst>
        <pc:spChg chg="mod">
          <ac:chgData name="Long B Nguyen" userId="f59fb8f3-a021-417a-8bc1-65c8d471c621" providerId="ADAL" clId="{7279A8A5-2AEE-8349-A56F-AA85D50C2543}" dt="2021-06-05T03:36:03.129" v="2640" actId="20577"/>
          <ac:spMkLst>
            <pc:docMk/>
            <pc:sldMk cId="2319331468" sldId="353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2.698" v="2718" actId="20577"/>
          <ac:spMkLst>
            <pc:docMk/>
            <pc:sldMk cId="2319331468" sldId="35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47:18.172" v="3209" actId="14100"/>
        <pc:sldMkLst>
          <pc:docMk/>
          <pc:sldMk cId="2687856344" sldId="354"/>
        </pc:sldMkLst>
        <pc:spChg chg="mod">
          <ac:chgData name="Long B Nguyen" userId="f59fb8f3-a021-417a-8bc1-65c8d471c621" providerId="ADAL" clId="{7279A8A5-2AEE-8349-A56F-AA85D50C2543}" dt="2021-06-05T03:47:11.167" v="3207" actId="1076"/>
          <ac:spMkLst>
            <pc:docMk/>
            <pc:sldMk cId="2687856344" sldId="354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7:18.172" v="3209" actId="14100"/>
          <ac:spMkLst>
            <pc:docMk/>
            <pc:sldMk cId="2687856344" sldId="35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7279A8A5-2AEE-8349-A56F-AA85D50C2543}" dt="2021-06-05T03:42:07.553" v="2762" actId="2696"/>
        <pc:sldMkLst>
          <pc:docMk/>
          <pc:sldMk cId="3216578157" sldId="354"/>
        </pc:sldMkLst>
      </pc:sldChg>
      <pc:sldChg chg="modSp add modAnim">
        <pc:chgData name="Long B Nguyen" userId="f59fb8f3-a021-417a-8bc1-65c8d471c621" providerId="ADAL" clId="{7279A8A5-2AEE-8349-A56F-AA85D50C2543}" dt="2021-06-05T03:47:47.906" v="3276" actId="20577"/>
        <pc:sldMkLst>
          <pc:docMk/>
          <pc:sldMk cId="1702508325" sldId="355"/>
        </pc:sldMkLst>
        <pc:spChg chg="mod">
          <ac:chgData name="Long B Nguyen" userId="f59fb8f3-a021-417a-8bc1-65c8d471c621" providerId="ADAL" clId="{7279A8A5-2AEE-8349-A56F-AA85D50C2543}" dt="2021-06-05T03:47:47.906" v="3276" actId="20577"/>
          <ac:spMkLst>
            <pc:docMk/>
            <pc:sldMk cId="1702508325" sldId="35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4D565438-72D8-7342-B7D9-79686A2899D7}"/>
    <pc:docChg chg="addSld delSld modSld">
      <pc:chgData name="Long B Nguyen" userId="f59fb8f3-a021-417a-8bc1-65c8d471c621" providerId="ADAL" clId="{4D565438-72D8-7342-B7D9-79686A2899D7}" dt="2021-06-05T15:24:20.423" v="390"/>
      <pc:docMkLst>
        <pc:docMk/>
      </pc:docMkLst>
      <pc:sldChg chg="modSp mod">
        <pc:chgData name="Long B Nguyen" userId="f59fb8f3-a021-417a-8bc1-65c8d471c621" providerId="ADAL" clId="{4D565438-72D8-7342-B7D9-79686A2899D7}" dt="2021-06-05T03:51:14.693" v="1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D565438-72D8-7342-B7D9-79686A2899D7}" dt="2021-06-05T03:51:14.693" v="1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4D565438-72D8-7342-B7D9-79686A2899D7}" dt="2021-06-05T03:52:52.775" v="192" actId="20577"/>
        <pc:sldMkLst>
          <pc:docMk/>
          <pc:sldMk cId="131840209" sldId="286"/>
        </pc:sldMkLst>
        <pc:spChg chg="mod">
          <ac:chgData name="Long B Nguyen" userId="f59fb8f3-a021-417a-8bc1-65c8d471c621" providerId="ADAL" clId="{4D565438-72D8-7342-B7D9-79686A2899D7}" dt="2021-06-05T03:52:52.775" v="192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D565438-72D8-7342-B7D9-79686A2899D7}" dt="2021-06-05T15:24:20.423" v="390"/>
        <pc:sldMkLst>
          <pc:docMk/>
          <pc:sldMk cId="2259044443" sldId="300"/>
        </pc:sldMkLst>
        <pc:graphicFrameChg chg="mod modGraphic">
          <ac:chgData name="Long B Nguyen" userId="f59fb8f3-a021-417a-8bc1-65c8d471c621" providerId="ADAL" clId="{4D565438-72D8-7342-B7D9-79686A2899D7}" dt="2021-06-05T15:24:20.423" v="390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 modAnim">
        <pc:chgData name="Long B Nguyen" userId="f59fb8f3-a021-417a-8bc1-65c8d471c621" providerId="ADAL" clId="{4D565438-72D8-7342-B7D9-79686A2899D7}" dt="2021-06-05T15:21:33.001" v="379" actId="207"/>
        <pc:sldMkLst>
          <pc:docMk/>
          <pc:sldMk cId="2211977495" sldId="337"/>
        </pc:sldMkLst>
        <pc:spChg chg="mod">
          <ac:chgData name="Long B Nguyen" userId="f59fb8f3-a021-417a-8bc1-65c8d471c621" providerId="ADAL" clId="{4D565438-72D8-7342-B7D9-79686A2899D7}" dt="2021-06-05T15:19:26.350" v="195" actId="1076"/>
          <ac:spMkLst>
            <pc:docMk/>
            <pc:sldMk cId="221197749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21:33.001" v="379" actId="207"/>
          <ac:spMkLst>
            <pc:docMk/>
            <pc:sldMk cId="2211977495" sldId="3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4D565438-72D8-7342-B7D9-79686A2899D7}" dt="2021-06-05T15:22:30.914" v="381" actId="2696"/>
        <pc:sldMkLst>
          <pc:docMk/>
          <pc:sldMk cId="2945958577" sldId="338"/>
        </pc:sldMkLst>
        <pc:spChg chg="mod">
          <ac:chgData name="Long B Nguyen" userId="f59fb8f3-a021-417a-8bc1-65c8d471c621" providerId="ADAL" clId="{4D565438-72D8-7342-B7D9-79686A2899D7}" dt="2021-06-05T15:21:44.133" v="380" actId="1076"/>
          <ac:spMkLst>
            <pc:docMk/>
            <pc:sldMk cId="2945958577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19:16.249" v="194" actId="1076"/>
          <ac:spMkLst>
            <pc:docMk/>
            <pc:sldMk cId="2945958577" sldId="33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8D3279B-BE7F-DC4A-8AF1-4A9A7D6CF1FB}"/>
    <pc:docChg chg="undo custSel addSld delSld modSld">
      <pc:chgData name="Long B Nguyen" userId="f59fb8f3-a021-417a-8bc1-65c8d471c621" providerId="ADAL" clId="{E8D3279B-BE7F-DC4A-8AF1-4A9A7D6CF1FB}" dt="2020-12-17T15:28:59.513" v="873" actId="20577"/>
      <pc:docMkLst>
        <pc:docMk/>
      </pc:docMkLst>
      <pc:sldChg chg="modSp mod">
        <pc:chgData name="Long B Nguyen" userId="f59fb8f3-a021-417a-8bc1-65c8d471c621" providerId="ADAL" clId="{E8D3279B-BE7F-DC4A-8AF1-4A9A7D6CF1FB}" dt="2020-12-15T13:44:57.088" v="2" actId="14100"/>
        <pc:sldMkLst>
          <pc:docMk/>
          <pc:sldMk cId="278045358" sldId="257"/>
        </pc:sldMkLst>
        <pc:spChg chg="mod">
          <ac:chgData name="Long B Nguyen" userId="f59fb8f3-a021-417a-8bc1-65c8d471c621" providerId="ADAL" clId="{E8D3279B-BE7F-DC4A-8AF1-4A9A7D6CF1FB}" dt="2020-12-15T13:44:51.652" v="0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4:57.088" v="2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34.606" v="469" actId="113"/>
        <pc:sldMkLst>
          <pc:docMk/>
          <pc:sldMk cId="15889227" sldId="266"/>
        </pc:sldMkLst>
        <pc:spChg chg="mod">
          <ac:chgData name="Long B Nguyen" userId="f59fb8f3-a021-417a-8bc1-65c8d471c621" providerId="ADAL" clId="{E8D3279B-BE7F-DC4A-8AF1-4A9A7D6CF1FB}" dt="2020-12-15T14:26:21.529" v="466" actId="1076"/>
          <ac:spMkLst>
            <pc:docMk/>
            <pc:sldMk cId="15889227" sldId="26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34.606" v="469" actId="113"/>
          <ac:spMkLst>
            <pc:docMk/>
            <pc:sldMk cId="15889227" sldId="26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07.791" v="5" actId="14100"/>
        <pc:sldMkLst>
          <pc:docMk/>
          <pc:sldMk cId="1313115290" sldId="287"/>
        </pc:sldMkLst>
        <pc:spChg chg="mod">
          <ac:chgData name="Long B Nguyen" userId="f59fb8f3-a021-417a-8bc1-65c8d471c621" providerId="ADAL" clId="{E8D3279B-BE7F-DC4A-8AF1-4A9A7D6CF1FB}" dt="2020-12-15T13:45:02.564" v="3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07.791" v="5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12.693" v="465" actId="14100"/>
        <pc:sldMkLst>
          <pc:docMk/>
          <pc:sldMk cId="1552642527" sldId="288"/>
        </pc:sldMkLst>
        <pc:spChg chg="mod">
          <ac:chgData name="Long B Nguyen" userId="f59fb8f3-a021-417a-8bc1-65c8d471c621" providerId="ADAL" clId="{E8D3279B-BE7F-DC4A-8AF1-4A9A7D6CF1FB}" dt="2020-12-15T14:26:10.400" v="464" actId="1076"/>
          <ac:spMkLst>
            <pc:docMk/>
            <pc:sldMk cId="1552642527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12.693" v="465" actId="14100"/>
          <ac:spMkLst>
            <pc:docMk/>
            <pc:sldMk cId="1552642527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6:11.679" v="195" actId="207"/>
        <pc:sldMkLst>
          <pc:docMk/>
          <pc:sldMk cId="2259044443" sldId="300"/>
        </pc:sldMkLst>
        <pc:spChg chg="mod">
          <ac:chgData name="Long B Nguyen" userId="f59fb8f3-a021-417a-8bc1-65c8d471c621" providerId="ADAL" clId="{E8D3279B-BE7F-DC4A-8AF1-4A9A7D6CF1FB}" dt="2020-12-15T13:52:31.775" v="89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11.679" v="195" actId="207"/>
          <ac:spMkLst>
            <pc:docMk/>
            <pc:sldMk cId="2259044443" sldId="300"/>
            <ac:spMk id="9" creationId="{E3B2E017-30B2-884B-A113-B419A2ED51AD}"/>
          </ac:spMkLst>
        </pc:spChg>
        <pc:graphicFrameChg chg="modGraphic">
          <ac:chgData name="Long B Nguyen" userId="f59fb8f3-a021-417a-8bc1-65c8d471c621" providerId="ADAL" clId="{E8D3279B-BE7F-DC4A-8AF1-4A9A7D6CF1FB}" dt="2020-12-15T13:55:42.434" v="143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E8D3279B-BE7F-DC4A-8AF1-4A9A7D6CF1FB}" dt="2020-12-15T13:51:37.284" v="88" actId="14100"/>
        <pc:sldMkLst>
          <pc:docMk/>
          <pc:sldMk cId="2979282" sldId="306"/>
        </pc:sldMkLst>
        <pc:spChg chg="mod">
          <ac:chgData name="Long B Nguyen" userId="f59fb8f3-a021-417a-8bc1-65c8d471c621" providerId="ADAL" clId="{E8D3279B-BE7F-DC4A-8AF1-4A9A7D6CF1FB}" dt="2020-12-15T13:51:31.146" v="86" actId="1076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37.284" v="88" actId="14100"/>
          <ac:spMkLst>
            <pc:docMk/>
            <pc:sldMk cId="2979282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23.539" v="18" actId="1076"/>
        <pc:sldMkLst>
          <pc:docMk/>
          <pc:sldMk cId="2816034367" sldId="307"/>
        </pc:sldMkLst>
        <pc:spChg chg="mod">
          <ac:chgData name="Long B Nguyen" userId="f59fb8f3-a021-417a-8bc1-65c8d471c621" providerId="ADAL" clId="{E8D3279B-BE7F-DC4A-8AF1-4A9A7D6CF1FB}" dt="2020-12-15T13:47:14.791" v="15" actId="1076"/>
          <ac:spMkLst>
            <pc:docMk/>
            <pc:sldMk cId="281603436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20.988" v="17" actId="1076"/>
          <ac:spMkLst>
            <pc:docMk/>
            <pc:sldMk cId="2816034367" sldId="307"/>
            <ac:spMk id="4" creationId="{05D0FF44-ED85-F649-9E37-57AC59AB411C}"/>
          </ac:spMkLst>
        </pc:spChg>
        <pc:spChg chg="mod">
          <ac:chgData name="Long B Nguyen" userId="f59fb8f3-a021-417a-8bc1-65c8d471c621" providerId="ADAL" clId="{E8D3279B-BE7F-DC4A-8AF1-4A9A7D6CF1FB}" dt="2020-12-15T13:47:23.539" v="18" actId="1076"/>
          <ac:spMkLst>
            <pc:docMk/>
            <pc:sldMk cId="2816034367" sldId="307"/>
            <ac:spMk id="6" creationId="{3B49FF43-4D4F-704B-A9F1-A113EABE5440}"/>
          </ac:spMkLst>
        </pc:spChg>
        <pc:spChg chg="mod">
          <ac:chgData name="Long B Nguyen" userId="f59fb8f3-a021-417a-8bc1-65c8d471c621" providerId="ADAL" clId="{E8D3279B-BE7F-DC4A-8AF1-4A9A7D6CF1FB}" dt="2020-12-15T13:47:17.951" v="16" actId="14100"/>
          <ac:spMkLst>
            <pc:docMk/>
            <pc:sldMk cId="2816034367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37.661" v="8" actId="14100"/>
        <pc:sldMkLst>
          <pc:docMk/>
          <pc:sldMk cId="3647198221" sldId="308"/>
        </pc:sldMkLst>
        <pc:spChg chg="mod">
          <ac:chgData name="Long B Nguyen" userId="f59fb8f3-a021-417a-8bc1-65c8d471c621" providerId="ADAL" clId="{E8D3279B-BE7F-DC4A-8AF1-4A9A7D6CF1FB}" dt="2020-12-15T13:45:32.587" v="6" actId="1076"/>
          <ac:spMkLst>
            <pc:docMk/>
            <pc:sldMk cId="3647198221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37.661" v="8" actId="14100"/>
          <ac:spMkLst>
            <pc:docMk/>
            <pc:sldMk cId="3647198221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34.086" v="21" actId="14100"/>
        <pc:sldMkLst>
          <pc:docMk/>
          <pc:sldMk cId="3130680389" sldId="309"/>
        </pc:sldMkLst>
        <pc:spChg chg="mod">
          <ac:chgData name="Long B Nguyen" userId="f59fb8f3-a021-417a-8bc1-65c8d471c621" providerId="ADAL" clId="{E8D3279B-BE7F-DC4A-8AF1-4A9A7D6CF1FB}" dt="2020-12-15T13:47:28.902" v="19" actId="1076"/>
          <ac:spMkLst>
            <pc:docMk/>
            <pc:sldMk cId="3130680389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34.086" v="21" actId="14100"/>
          <ac:spMkLst>
            <pc:docMk/>
            <pc:sldMk cId="3130680389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1:25.355" v="85" actId="20577"/>
        <pc:sldMkLst>
          <pc:docMk/>
          <pc:sldMk cId="3718152399" sldId="310"/>
        </pc:sldMkLst>
        <pc:spChg chg="mod">
          <ac:chgData name="Long B Nguyen" userId="f59fb8f3-a021-417a-8bc1-65c8d471c621" providerId="ADAL" clId="{E8D3279B-BE7F-DC4A-8AF1-4A9A7D6CF1FB}" dt="2020-12-15T13:51:25.355" v="85" actId="20577"/>
          <ac:spMkLst>
            <pc:docMk/>
            <pc:sldMk cId="371815239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05.783" v="66" actId="14100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E8D3279B-BE7F-DC4A-8AF1-4A9A7D6CF1FB}" dt="2020-12-15T13:51:08.280" v="67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modSp mod">
        <pc:chgData name="Long B Nguyen" userId="f59fb8f3-a021-417a-8bc1-65c8d471c621" providerId="ADAL" clId="{E8D3279B-BE7F-DC4A-8AF1-4A9A7D6CF1FB}" dt="2020-12-15T14:24:48.846" v="458" actId="113"/>
        <pc:sldMkLst>
          <pc:docMk/>
          <pc:sldMk cId="908349489" sldId="315"/>
        </pc:sldMkLst>
        <pc:spChg chg="mod">
          <ac:chgData name="Long B Nguyen" userId="f59fb8f3-a021-417a-8bc1-65c8d471c621" providerId="ADAL" clId="{E8D3279B-BE7F-DC4A-8AF1-4A9A7D6CF1FB}" dt="2020-12-15T14:24:36.664" v="456" actId="1076"/>
          <ac:spMkLst>
            <pc:docMk/>
            <pc:sldMk cId="908349489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48.846" v="458" actId="113"/>
          <ac:spMkLst>
            <pc:docMk/>
            <pc:sldMk cId="908349489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8D3279B-BE7F-DC4A-8AF1-4A9A7D6CF1FB}" dt="2020-12-15T14:30:24.294" v="487"/>
        <pc:sldMkLst>
          <pc:docMk/>
          <pc:sldMk cId="1974827690" sldId="319"/>
        </pc:sldMkLst>
      </pc:sldChg>
      <pc:sldChg chg="addSp delSp modSp del mod addAnim delAnim">
        <pc:chgData name="Long B Nguyen" userId="f59fb8f3-a021-417a-8bc1-65c8d471c621" providerId="ADAL" clId="{E8D3279B-BE7F-DC4A-8AF1-4A9A7D6CF1FB}" dt="2020-12-15T14:30:14.913" v="486" actId="2696"/>
        <pc:sldMkLst>
          <pc:docMk/>
          <pc:sldMk cId="1997478848" sldId="319"/>
        </pc:sldMkLst>
        <pc:spChg chg="mod">
          <ac:chgData name="Long B Nguyen" userId="f59fb8f3-a021-417a-8bc1-65c8d471c621" providerId="ADAL" clId="{E8D3279B-BE7F-DC4A-8AF1-4A9A7D6CF1FB}" dt="2020-12-15T14:29:48.630" v="481" actId="1076"/>
          <ac:spMkLst>
            <pc:docMk/>
            <pc:sldMk cId="1997478848" sldId="319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4" creationId="{28E28F37-D2A6-234D-B4A3-A7D5924FA88A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26.866" v="438" actId="14100"/>
        <pc:sldMkLst>
          <pc:docMk/>
          <pc:sldMk cId="2404797560" sldId="321"/>
        </pc:sldMkLst>
        <pc:spChg chg="mod">
          <ac:chgData name="Long B Nguyen" userId="f59fb8f3-a021-417a-8bc1-65c8d471c621" providerId="ADAL" clId="{E8D3279B-BE7F-DC4A-8AF1-4A9A7D6CF1FB}" dt="2020-12-15T14:23:24.375" v="437" actId="1076"/>
          <ac:spMkLst>
            <pc:docMk/>
            <pc:sldMk cId="2404797560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26.866" v="438" actId="14100"/>
          <ac:spMkLst>
            <pc:docMk/>
            <pc:sldMk cId="2404797560" sldId="32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08.435" v="444" actId="20577"/>
        <pc:sldMkLst>
          <pc:docMk/>
          <pc:sldMk cId="866882917" sldId="322"/>
        </pc:sldMkLst>
        <pc:spChg chg="mod">
          <ac:chgData name="Long B Nguyen" userId="f59fb8f3-a021-417a-8bc1-65c8d471c621" providerId="ADAL" clId="{E8D3279B-BE7F-DC4A-8AF1-4A9A7D6CF1FB}" dt="2020-12-15T14:24:02.952" v="441" actId="1076"/>
          <ac:spMkLst>
            <pc:docMk/>
            <pc:sldMk cId="866882917" sldId="32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08.435" v="444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45:48.450" v="489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8D3279B-BE7F-DC4A-8AF1-4A9A7D6CF1FB}" dt="2020-12-15T13:46:12.118" v="12" actId="1076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45:48.450" v="489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6:03.867" v="11" actId="14100"/>
        <pc:sldMkLst>
          <pc:docMk/>
          <pc:sldMk cId="725508398" sldId="327"/>
        </pc:sldMkLst>
        <pc:spChg chg="mod">
          <ac:chgData name="Long B Nguyen" userId="f59fb8f3-a021-417a-8bc1-65c8d471c621" providerId="ADAL" clId="{E8D3279B-BE7F-DC4A-8AF1-4A9A7D6CF1FB}" dt="2020-12-15T13:45:58.228" v="9" actId="1076"/>
          <ac:spMkLst>
            <pc:docMk/>
            <pc:sldMk cId="725508398" sldId="32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6:03.867" v="11" actId="14100"/>
          <ac:spMkLst>
            <pc:docMk/>
            <pc:sldMk cId="725508398" sldId="32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24.463" v="455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8D3279B-BE7F-DC4A-8AF1-4A9A7D6CF1FB}" dt="2020-12-15T14:24:16.791" v="445" actId="1076"/>
          <ac:spMkLst>
            <pc:docMk/>
            <pc:sldMk cId="1160750792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24.463" v="455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43.691" v="440" actId="14100"/>
        <pc:sldMkLst>
          <pc:docMk/>
          <pc:sldMk cId="3377374440" sldId="333"/>
        </pc:sldMkLst>
        <pc:spChg chg="mod">
          <ac:chgData name="Long B Nguyen" userId="f59fb8f3-a021-417a-8bc1-65c8d471c621" providerId="ADAL" clId="{E8D3279B-BE7F-DC4A-8AF1-4A9A7D6CF1FB}" dt="2020-12-15T14:23:41.466" v="439" actId="1076"/>
          <ac:spMkLst>
            <pc:docMk/>
            <pc:sldMk cId="337737444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43.691" v="440" actId="14100"/>
          <ac:spMkLst>
            <pc:docMk/>
            <pc:sldMk cId="3377374440" sldId="33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8D3279B-BE7F-DC4A-8AF1-4A9A7D6CF1FB}" dt="2020-12-15T14:26:00.044" v="463" actId="113"/>
        <pc:sldMkLst>
          <pc:docMk/>
          <pc:sldMk cId="1297630579" sldId="334"/>
        </pc:sldMkLst>
        <pc:spChg chg="mod">
          <ac:chgData name="Long B Nguyen" userId="f59fb8f3-a021-417a-8bc1-65c8d471c621" providerId="ADAL" clId="{E8D3279B-BE7F-DC4A-8AF1-4A9A7D6CF1FB}" dt="2020-12-15T14:26:00.044" v="463" actId="113"/>
          <ac:spMkLst>
            <pc:docMk/>
            <pc:sldMk cId="1297630579" sldId="33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44.622" v="476" actId="14100"/>
        <pc:sldMkLst>
          <pc:docMk/>
          <pc:sldMk cId="3679420171" sldId="335"/>
        </pc:sldMkLst>
        <pc:spChg chg="mod">
          <ac:chgData name="Long B Nguyen" userId="f59fb8f3-a021-417a-8bc1-65c8d471c621" providerId="ADAL" clId="{E8D3279B-BE7F-DC4A-8AF1-4A9A7D6CF1FB}" dt="2020-12-15T14:27:41.470" v="475" actId="1076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44.622" v="476" actId="14100"/>
          <ac:spMkLst>
            <pc:docMk/>
            <pc:sldMk cId="3679420171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0:36.745" v="64" actId="1076"/>
        <pc:sldMkLst>
          <pc:docMk/>
          <pc:sldMk cId="4200601291" sldId="336"/>
        </pc:sldMkLst>
        <pc:spChg chg="mod">
          <ac:chgData name="Long B Nguyen" userId="f59fb8f3-a021-417a-8bc1-65c8d471c621" providerId="ADAL" clId="{E8D3279B-BE7F-DC4A-8AF1-4A9A7D6CF1FB}" dt="2020-12-15T13:50:11.555" v="59" actId="1076"/>
          <ac:spMkLst>
            <pc:docMk/>
            <pc:sldMk cId="4200601291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0:25.078" v="61" actId="1076"/>
          <ac:spMkLst>
            <pc:docMk/>
            <pc:sldMk cId="4200601291" sldId="336"/>
            <ac:spMk id="4" creationId="{42731CB2-C74B-2442-916C-3C51C2CD9B58}"/>
          </ac:spMkLst>
        </pc:spChg>
        <pc:spChg chg="mod">
          <ac:chgData name="Long B Nguyen" userId="f59fb8f3-a021-417a-8bc1-65c8d471c621" providerId="ADAL" clId="{E8D3279B-BE7F-DC4A-8AF1-4A9A7D6CF1FB}" dt="2020-12-15T13:50:28.934" v="62" actId="1076"/>
          <ac:spMkLst>
            <pc:docMk/>
            <pc:sldMk cId="4200601291" sldId="336"/>
            <ac:spMk id="6" creationId="{15EA9413-4DF1-674A-A4A8-6163F4F1D022}"/>
          </ac:spMkLst>
        </pc:spChg>
        <pc:spChg chg="mod">
          <ac:chgData name="Long B Nguyen" userId="f59fb8f3-a021-417a-8bc1-65c8d471c621" providerId="ADAL" clId="{E8D3279B-BE7F-DC4A-8AF1-4A9A7D6CF1FB}" dt="2020-12-15T13:50:32.952" v="63" actId="1076"/>
          <ac:spMkLst>
            <pc:docMk/>
            <pc:sldMk cId="4200601291" sldId="336"/>
            <ac:spMk id="7" creationId="{3A370C33-776E-B041-9FF0-69E39873A4A4}"/>
          </ac:spMkLst>
        </pc:spChg>
        <pc:spChg chg="mod">
          <ac:chgData name="Long B Nguyen" userId="f59fb8f3-a021-417a-8bc1-65c8d471c621" providerId="ADAL" clId="{E8D3279B-BE7F-DC4A-8AF1-4A9A7D6CF1FB}" dt="2020-12-15T13:50:36.745" v="64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8D3279B-BE7F-DC4A-8AF1-4A9A7D6CF1FB}" dt="2020-12-15T13:50:14.890" v="60" actId="14100"/>
          <ac:spMkLst>
            <pc:docMk/>
            <pc:sldMk cId="4200601291" sldId="33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56.429" v="460" actId="14100"/>
        <pc:sldMkLst>
          <pc:docMk/>
          <pc:sldMk cId="3893998552" sldId="337"/>
        </pc:sldMkLst>
        <pc:spChg chg="mod">
          <ac:chgData name="Long B Nguyen" userId="f59fb8f3-a021-417a-8bc1-65c8d471c621" providerId="ADAL" clId="{E8D3279B-BE7F-DC4A-8AF1-4A9A7D6CF1FB}" dt="2020-12-15T14:24:54.362" v="459" actId="1076"/>
          <ac:spMkLst>
            <pc:docMk/>
            <pc:sldMk cId="389399855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56.429" v="460" actId="14100"/>
          <ac:spMkLst>
            <pc:docMk/>
            <pc:sldMk cId="3893998552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5:17.392" v="462" actId="14100"/>
        <pc:sldMkLst>
          <pc:docMk/>
          <pc:sldMk cId="1222806230" sldId="338"/>
        </pc:sldMkLst>
        <pc:spChg chg="mod">
          <ac:chgData name="Long B Nguyen" userId="f59fb8f3-a021-417a-8bc1-65c8d471c621" providerId="ADAL" clId="{E8D3279B-BE7F-DC4A-8AF1-4A9A7D6CF1FB}" dt="2020-12-15T14:25:14.822" v="461" actId="1076"/>
          <ac:spMkLst>
            <pc:docMk/>
            <pc:sldMk cId="122280623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5:17.392" v="462" actId="14100"/>
          <ac:spMkLst>
            <pc:docMk/>
            <pc:sldMk cId="122280623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02.742" v="472" actId="1076"/>
        <pc:sldMkLst>
          <pc:docMk/>
          <pc:sldMk cId="2049074062" sldId="339"/>
        </pc:sldMkLst>
        <pc:spChg chg="mod">
          <ac:chgData name="Long B Nguyen" userId="f59fb8f3-a021-417a-8bc1-65c8d471c621" providerId="ADAL" clId="{E8D3279B-BE7F-DC4A-8AF1-4A9A7D6CF1FB}" dt="2020-12-15T14:26:50.731" v="470" actId="1076"/>
          <ac:spMkLst>
            <pc:docMk/>
            <pc:sldMk cId="2049074062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02.742" v="472" actId="1076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8D3279B-BE7F-DC4A-8AF1-4A9A7D6CF1FB}" dt="2020-12-15T14:26:53.429" v="471" actId="14100"/>
          <ac:spMkLst>
            <pc:docMk/>
            <pc:sldMk cId="2049074062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6T15:24:43.192" v="497" actId="20577"/>
        <pc:sldMkLst>
          <pc:docMk/>
          <pc:sldMk cId="3520320687" sldId="340"/>
        </pc:sldMkLst>
        <pc:spChg chg="mod">
          <ac:chgData name="Long B Nguyen" userId="f59fb8f3-a021-417a-8bc1-65c8d471c621" providerId="ADAL" clId="{E8D3279B-BE7F-DC4A-8AF1-4A9A7D6CF1FB}" dt="2020-12-15T14:27:12.631" v="473" actId="1076"/>
          <ac:spMkLst>
            <pc:docMk/>
            <pc:sldMk cId="3520320687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6T15:24:43.192" v="497" actId="20577"/>
          <ac:spMkLst>
            <pc:docMk/>
            <pc:sldMk cId="3520320687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7T15:28:59.513" v="873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8D3279B-BE7F-DC4A-8AF1-4A9A7D6CF1FB}" dt="2020-12-17T15:01:07.043" v="50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7T15:28:59.513" v="873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3:56:59.360" v="200" actId="207"/>
        <pc:sldMkLst>
          <pc:docMk/>
          <pc:sldMk cId="2433533531" sldId="342"/>
        </pc:sldMkLst>
        <pc:spChg chg="mod">
          <ac:chgData name="Long B Nguyen" userId="f59fb8f3-a021-417a-8bc1-65c8d471c621" providerId="ADAL" clId="{E8D3279B-BE7F-DC4A-8AF1-4A9A7D6CF1FB}" dt="2020-12-15T13:56:32.161" v="196" actId="1076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59.360" v="200" actId="207"/>
          <ac:spMkLst>
            <pc:docMk/>
            <pc:sldMk cId="2433533531" sldId="34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7:06.893" v="202" actId="14100"/>
        <pc:sldMkLst>
          <pc:docMk/>
          <pc:sldMk cId="2916621840" sldId="343"/>
        </pc:sldMkLst>
        <pc:spChg chg="mod">
          <ac:chgData name="Long B Nguyen" userId="f59fb8f3-a021-417a-8bc1-65c8d471c621" providerId="ADAL" clId="{E8D3279B-BE7F-DC4A-8AF1-4A9A7D6CF1FB}" dt="2020-12-15T13:57:03.870" v="201" actId="1076"/>
          <ac:spMkLst>
            <pc:docMk/>
            <pc:sldMk cId="2916621840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7:06.893" v="202" actId="14100"/>
          <ac:spMkLst>
            <pc:docMk/>
            <pc:sldMk cId="2916621840" sldId="34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22:59.674" v="436" actId="20577"/>
        <pc:sldMkLst>
          <pc:docMk/>
          <pc:sldMk cId="422445672" sldId="344"/>
        </pc:sldMkLst>
        <pc:spChg chg="mod">
          <ac:chgData name="Long B Nguyen" userId="f59fb8f3-a021-417a-8bc1-65c8d471c621" providerId="ADAL" clId="{E8D3279B-BE7F-DC4A-8AF1-4A9A7D6CF1FB}" dt="2020-12-15T14:22:01.996" v="368" actId="1076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2:59.674" v="436" actId="20577"/>
          <ac:spMkLst>
            <pc:docMk/>
            <pc:sldMk cId="422445672" sldId="344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E8D3279B-BE7F-DC4A-8AF1-4A9A7D6CF1FB}" dt="2020-12-15T14:29:04.584" v="480"/>
        <pc:sldMkLst>
          <pc:docMk/>
          <pc:sldMk cId="2355424310" sldId="345"/>
        </pc:sldMkLst>
        <pc:spChg chg="mod">
          <ac:chgData name="Long B Nguyen" userId="f59fb8f3-a021-417a-8bc1-65c8d471c621" providerId="ADAL" clId="{E8D3279B-BE7F-DC4A-8AF1-4A9A7D6CF1FB}" dt="2020-12-15T14:03:40.528" v="367" actId="20577"/>
          <ac:spMkLst>
            <pc:docMk/>
            <pc:sldMk cId="2355424310" sldId="34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03:32.184" v="344" actId="20577"/>
          <ac:spMkLst>
            <pc:docMk/>
            <pc:sldMk cId="2355424310" sldId="34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E8D3279B-BE7F-DC4A-8AF1-4A9A7D6CF1FB}" dt="2020-12-17T15:01:03.692" v="500" actId="20577"/>
        <pc:sldMkLst>
          <pc:docMk/>
          <pc:sldMk cId="3549579413" sldId="346"/>
        </pc:sldMkLst>
        <pc:spChg chg="mod">
          <ac:chgData name="Long B Nguyen" userId="f59fb8f3-a021-417a-8bc1-65c8d471c621" providerId="ADAL" clId="{E8D3279B-BE7F-DC4A-8AF1-4A9A7D6CF1FB}" dt="2020-12-17T15:01:03.692" v="500" actId="20577"/>
          <ac:spMkLst>
            <pc:docMk/>
            <pc:sldMk cId="3549579413" sldId="346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5:41:53.002" v="973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28T15:41:53.002" v="973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28T15:41:53.002" v="9739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5:41:48.346" v="9738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C2DBDEAB-F9E9-2A4E-837A-14AD33E68FC8}"/>
    <pc:docChg chg="addSld modSld">
      <pc:chgData name="Long B Nguyen" userId="f59fb8f3-a021-417a-8bc1-65c8d471c621" providerId="ADAL" clId="{C2DBDEAB-F9E9-2A4E-837A-14AD33E68FC8}" dt="2021-01-05T13:50:39.900" v="26" actId="20577"/>
      <pc:docMkLst>
        <pc:docMk/>
      </pc:docMkLst>
      <pc:sldChg chg="modSp add mod">
        <pc:chgData name="Long B Nguyen" userId="f59fb8f3-a021-417a-8bc1-65c8d471c621" providerId="ADAL" clId="{C2DBDEAB-F9E9-2A4E-837A-14AD33E68FC8}" dt="2021-01-05T13:50:39.900" v="26" actId="20577"/>
        <pc:sldMkLst>
          <pc:docMk/>
          <pc:sldMk cId="291122115" sldId="352"/>
        </pc:sldMkLst>
        <pc:spChg chg="mod">
          <ac:chgData name="Long B Nguyen" userId="f59fb8f3-a021-417a-8bc1-65c8d471c621" providerId="ADAL" clId="{C2DBDEAB-F9E9-2A4E-837A-14AD33E68FC8}" dt="2021-01-05T13:50:26.486" v="1" actId="1076"/>
          <ac:spMkLst>
            <pc:docMk/>
            <pc:sldMk cId="291122115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C2DBDEAB-F9E9-2A4E-837A-14AD33E68FC8}" dt="2021-01-05T13:50:39.900" v="26" actId="20577"/>
          <ac:spMkLst>
            <pc:docMk/>
            <pc:sldMk cId="291122115" sldId="35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8A4B0ED0-F44B-9E45-9C40-AF9BE57AB4D6}"/>
    <pc:docChg chg="custSel addSld delSld modSld">
      <pc:chgData name="Long B Nguyen" userId="f59fb8f3-a021-417a-8bc1-65c8d471c621" providerId="ADAL" clId="{8A4B0ED0-F44B-9E45-9C40-AF9BE57AB4D6}" dt="2021-10-22T13:27:26.463" v="1081" actId="14100"/>
      <pc:docMkLst>
        <pc:docMk/>
      </pc:docMkLst>
      <pc:sldChg chg="modSp modAnim">
        <pc:chgData name="Long B Nguyen" userId="f59fb8f3-a021-417a-8bc1-65c8d471c621" providerId="ADAL" clId="{8A4B0ED0-F44B-9E45-9C40-AF9BE57AB4D6}" dt="2021-10-22T12:45:37.211" v="4" actId="20577"/>
        <pc:sldMkLst>
          <pc:docMk/>
          <pc:sldMk cId="278045358" sldId="257"/>
        </pc:sldMkLst>
        <pc:spChg chg="mod">
          <ac:chgData name="Long B Nguyen" userId="f59fb8f3-a021-417a-8bc1-65c8d471c621" providerId="ADAL" clId="{8A4B0ED0-F44B-9E45-9C40-AF9BE57AB4D6}" dt="2021-10-22T12:45:37.211" v="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8A4B0ED0-F44B-9E45-9C40-AF9BE57AB4D6}" dt="2021-10-22T13:18:25.295" v="1064"/>
        <pc:sldMkLst>
          <pc:docMk/>
          <pc:sldMk cId="3647198221" sldId="308"/>
        </pc:sldMkLst>
      </pc:sldChg>
      <pc:sldChg chg="modAnim">
        <pc:chgData name="Long B Nguyen" userId="f59fb8f3-a021-417a-8bc1-65c8d471c621" providerId="ADAL" clId="{8A4B0ED0-F44B-9E45-9C40-AF9BE57AB4D6}" dt="2021-10-22T13:19:05.082" v="1068"/>
        <pc:sldMkLst>
          <pc:docMk/>
          <pc:sldMk cId="3718152399" sldId="310"/>
        </pc:sldMkLst>
      </pc:sldChg>
      <pc:sldChg chg="modAnim">
        <pc:chgData name="Long B Nguyen" userId="f59fb8f3-a021-417a-8bc1-65c8d471c621" providerId="ADAL" clId="{8A4B0ED0-F44B-9E45-9C40-AF9BE57AB4D6}" dt="2021-10-22T13:18:43.918" v="1066"/>
        <pc:sldMkLst>
          <pc:docMk/>
          <pc:sldMk cId="725508398" sldId="327"/>
        </pc:sldMkLst>
      </pc:sldChg>
      <pc:sldChg chg="modSp mod">
        <pc:chgData name="Long B Nguyen" userId="f59fb8f3-a021-417a-8bc1-65c8d471c621" providerId="ADAL" clId="{8A4B0ED0-F44B-9E45-9C40-AF9BE57AB4D6}" dt="2021-10-22T12:54:14.911" v="354" actId="20577"/>
        <pc:sldMkLst>
          <pc:docMk/>
          <pc:sldMk cId="121458461" sldId="332"/>
        </pc:sldMkLst>
        <pc:spChg chg="mod">
          <ac:chgData name="Long B Nguyen" userId="f59fb8f3-a021-417a-8bc1-65c8d471c621" providerId="ADAL" clId="{8A4B0ED0-F44B-9E45-9C40-AF9BE57AB4D6}" dt="2021-10-22T12:54:14.911" v="35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8A4B0ED0-F44B-9E45-9C40-AF9BE57AB4D6}" dt="2021-10-22T12:56:20.310" v="451" actId="20577"/>
        <pc:sldMkLst>
          <pc:docMk/>
          <pc:sldMk cId="2211977495" sldId="337"/>
        </pc:sldMkLst>
        <pc:spChg chg="mod">
          <ac:chgData name="Long B Nguyen" userId="f59fb8f3-a021-417a-8bc1-65c8d471c621" providerId="ADAL" clId="{8A4B0ED0-F44B-9E45-9C40-AF9BE57AB4D6}" dt="2021-10-22T12:56:20.310" v="451" actId="20577"/>
          <ac:spMkLst>
            <pc:docMk/>
            <pc:sldMk cId="2211977495" sldId="337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2T13:19:35.586" v="1078"/>
        <pc:sldMkLst>
          <pc:docMk/>
          <pc:sldMk cId="3729583877" sldId="349"/>
        </pc:sldMkLst>
        <pc:spChg chg="add mod">
          <ac:chgData name="Long B Nguyen" userId="f59fb8f3-a021-417a-8bc1-65c8d471c621" providerId="ADAL" clId="{8A4B0ED0-F44B-9E45-9C40-AF9BE57AB4D6}" dt="2021-10-22T12:48:29.611" v="78" actId="1076"/>
          <ac:spMkLst>
            <pc:docMk/>
            <pc:sldMk cId="3729583877" sldId="349"/>
            <ac:spMk id="3" creationId="{C77A5CB3-B148-5340-A0A6-33CA45A5ECF0}"/>
          </ac:spMkLst>
        </pc:spChg>
        <pc:spChg chg="add mod">
          <ac:chgData name="Long B Nguyen" userId="f59fb8f3-a021-417a-8bc1-65c8d471c621" providerId="ADAL" clId="{8A4B0ED0-F44B-9E45-9C40-AF9BE57AB4D6}" dt="2021-10-22T12:48:26.759" v="77" actId="1076"/>
          <ac:spMkLst>
            <pc:docMk/>
            <pc:sldMk cId="3729583877" sldId="349"/>
            <ac:spMk id="5" creationId="{2F3F9120-5C92-854C-9256-BD21C8AA9871}"/>
          </ac:spMkLst>
        </pc:spChg>
        <pc:spChg chg="mod">
          <ac:chgData name="Long B Nguyen" userId="f59fb8f3-a021-417a-8bc1-65c8d471c621" providerId="ADAL" clId="{8A4B0ED0-F44B-9E45-9C40-AF9BE57AB4D6}" dt="2021-10-22T12:47:29.842" v="29"/>
          <ac:spMkLst>
            <pc:docMk/>
            <pc:sldMk cId="3729583877" sldId="349"/>
            <ac:spMk id="9" creationId="{E3B2E017-30B2-884B-A113-B419A2ED51AD}"/>
          </ac:spMkLst>
        </pc:spChg>
      </pc:sldChg>
      <pc:sldChg chg="addSp delSp modSp mod">
        <pc:chgData name="Long B Nguyen" userId="f59fb8f3-a021-417a-8bc1-65c8d471c621" providerId="ADAL" clId="{8A4B0ED0-F44B-9E45-9C40-AF9BE57AB4D6}" dt="2021-10-22T12:51:25.758" v="114" actId="1076"/>
        <pc:sldMkLst>
          <pc:docMk/>
          <pc:sldMk cId="4017324179" sldId="351"/>
        </pc:sldMkLst>
        <pc:spChg chg="mod">
          <ac:chgData name="Long B Nguyen" userId="f59fb8f3-a021-417a-8bc1-65c8d471c621" providerId="ADAL" clId="{8A4B0ED0-F44B-9E45-9C40-AF9BE57AB4D6}" dt="2021-10-22T12:51:25.758" v="114" actId="1076"/>
          <ac:spMkLst>
            <pc:docMk/>
            <pc:sldMk cId="4017324179" sldId="351"/>
            <ac:spMk id="3" creationId="{D153B6FA-682D-9E41-9C1C-7C6215883E2A}"/>
          </ac:spMkLst>
        </pc:spChg>
        <pc:spChg chg="add del mod">
          <ac:chgData name="Long B Nguyen" userId="f59fb8f3-a021-417a-8bc1-65c8d471c621" providerId="ADAL" clId="{8A4B0ED0-F44B-9E45-9C40-AF9BE57AB4D6}" dt="2021-10-22T12:51:02.875" v="111"/>
          <ac:spMkLst>
            <pc:docMk/>
            <pc:sldMk cId="4017324179" sldId="351"/>
            <ac:spMk id="5" creationId="{25928EEE-3AB1-0D4D-88D2-A7C3EF8B31A9}"/>
          </ac:spMkLst>
        </pc:spChg>
        <pc:spChg chg="mod">
          <ac:chgData name="Long B Nguyen" userId="f59fb8f3-a021-417a-8bc1-65c8d471c621" providerId="ADAL" clId="{8A4B0ED0-F44B-9E45-9C40-AF9BE57AB4D6}" dt="2021-10-22T12:51:08.365" v="113"/>
          <ac:spMkLst>
            <pc:docMk/>
            <pc:sldMk cId="4017324179" sldId="35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8A4B0ED0-F44B-9E45-9C40-AF9BE57AB4D6}" dt="2021-10-22T12:52:11.067" v="263" actId="20577"/>
        <pc:sldMkLst>
          <pc:docMk/>
          <pc:sldMk cId="4281858866" sldId="352"/>
        </pc:sldMkLst>
        <pc:spChg chg="mod">
          <ac:chgData name="Long B Nguyen" userId="f59fb8f3-a021-417a-8bc1-65c8d471c621" providerId="ADAL" clId="{8A4B0ED0-F44B-9E45-9C40-AF9BE57AB4D6}" dt="2021-10-22T12:52:11.067" v="263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8A4B0ED0-F44B-9E45-9C40-AF9BE57AB4D6}" dt="2021-10-22T13:11:21.355" v="684" actId="20577"/>
        <pc:sldMkLst>
          <pc:docMk/>
          <pc:sldMk cId="1702508325" sldId="355"/>
        </pc:sldMkLst>
        <pc:spChg chg="mod">
          <ac:chgData name="Long B Nguyen" userId="f59fb8f3-a021-417a-8bc1-65c8d471c621" providerId="ADAL" clId="{8A4B0ED0-F44B-9E45-9C40-AF9BE57AB4D6}" dt="2021-10-22T13:11:21.355" v="684" actId="20577"/>
          <ac:spMkLst>
            <pc:docMk/>
            <pc:sldMk cId="1702508325" sldId="355"/>
            <ac:spMk id="2" creationId="{AA3A228F-61D0-D949-A5E7-F83756230BF8}"/>
          </ac:spMkLst>
        </pc:spChg>
        <pc:spChg chg="mod">
          <ac:chgData name="Long B Nguyen" userId="f59fb8f3-a021-417a-8bc1-65c8d471c621" providerId="ADAL" clId="{8A4B0ED0-F44B-9E45-9C40-AF9BE57AB4D6}" dt="2021-10-22T13:11:01.902" v="647" actId="20577"/>
          <ac:spMkLst>
            <pc:docMk/>
            <pc:sldMk cId="1702508325" sldId="35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8A4B0ED0-F44B-9E45-9C40-AF9BE57AB4D6}" dt="2021-10-22T13:20:51.207" v="1079" actId="2696"/>
        <pc:sldMkLst>
          <pc:docMk/>
          <pc:sldMk cId="3559104057" sldId="356"/>
        </pc:sldMkLst>
      </pc:sldChg>
      <pc:sldChg chg="modSp add mod">
        <pc:chgData name="Long B Nguyen" userId="f59fb8f3-a021-417a-8bc1-65c8d471c621" providerId="ADAL" clId="{8A4B0ED0-F44B-9E45-9C40-AF9BE57AB4D6}" dt="2021-10-22T13:11:16.524" v="666" actId="20577"/>
        <pc:sldMkLst>
          <pc:docMk/>
          <pc:sldMk cId="172231082" sldId="357"/>
        </pc:sldMkLst>
        <pc:spChg chg="mod">
          <ac:chgData name="Long B Nguyen" userId="f59fb8f3-a021-417a-8bc1-65c8d471c621" providerId="ADAL" clId="{8A4B0ED0-F44B-9E45-9C40-AF9BE57AB4D6}" dt="2021-10-22T13:11:16.524" v="666" actId="20577"/>
          <ac:spMkLst>
            <pc:docMk/>
            <pc:sldMk cId="172231082" sldId="357"/>
            <ac:spMk id="2" creationId="{AA3A228F-61D0-D949-A5E7-F83756230BF8}"/>
          </ac:spMkLst>
        </pc:spChg>
      </pc:sldChg>
      <pc:sldChg chg="modSp add del mod">
        <pc:chgData name="Long B Nguyen" userId="f59fb8f3-a021-417a-8bc1-65c8d471c621" providerId="ADAL" clId="{8A4B0ED0-F44B-9E45-9C40-AF9BE57AB4D6}" dt="2021-10-22T13:11:09.919" v="648" actId="2696"/>
        <pc:sldMkLst>
          <pc:docMk/>
          <pc:sldMk cId="2478956223" sldId="357"/>
        </pc:sldMkLst>
        <pc:spChg chg="mod">
          <ac:chgData name="Long B Nguyen" userId="f59fb8f3-a021-417a-8bc1-65c8d471c621" providerId="ADAL" clId="{8A4B0ED0-F44B-9E45-9C40-AF9BE57AB4D6}" dt="2021-10-22T13:07:39.967" v="461" actId="20577"/>
          <ac:spMkLst>
            <pc:docMk/>
            <pc:sldMk cId="2478956223" sldId="357"/>
            <ac:spMk id="2" creationId="{AA3A228F-61D0-D949-A5E7-F83756230BF8}"/>
          </ac:spMkLst>
        </pc:spChg>
      </pc:sldChg>
      <pc:sldChg chg="modSp add mod modAnim">
        <pc:chgData name="Long B Nguyen" userId="f59fb8f3-a021-417a-8bc1-65c8d471c621" providerId="ADAL" clId="{8A4B0ED0-F44B-9E45-9C40-AF9BE57AB4D6}" dt="2021-10-22T13:27:26.463" v="1081" actId="14100"/>
        <pc:sldMkLst>
          <pc:docMk/>
          <pc:sldMk cId="1293658452" sldId="358"/>
        </pc:sldMkLst>
        <pc:spChg chg="mod">
          <ac:chgData name="Long B Nguyen" userId="f59fb8f3-a021-417a-8bc1-65c8d471c621" providerId="ADAL" clId="{8A4B0ED0-F44B-9E45-9C40-AF9BE57AB4D6}" dt="2021-10-22T13:27:26.463" v="1081" actId="14100"/>
          <ac:spMkLst>
            <pc:docMk/>
            <pc:sldMk cId="1293658452" sldId="358"/>
            <ac:spMk id="2" creationId="{AA3A228F-61D0-D949-A5E7-F83756230BF8}"/>
          </ac:spMkLst>
        </pc:spChg>
        <pc:spChg chg="mod">
          <ac:chgData name="Long B Nguyen" userId="f59fb8f3-a021-417a-8bc1-65c8d471c621" providerId="ADAL" clId="{8A4B0ED0-F44B-9E45-9C40-AF9BE57AB4D6}" dt="2021-10-22T13:16:22.266" v="1055" actId="20577"/>
          <ac:spMkLst>
            <pc:docMk/>
            <pc:sldMk cId="1293658452" sldId="358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64337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652429"/>
            <a:ext cx="8855034" cy="4998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Consider the following code that is intended to change all even numbers in a list to 0.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x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x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[24, 3, 34, 6, -5, 4]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Note: The list is unchanged? Why? How can we fix it?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878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code to change all even numbers in a list to 0. Compare the following code to the previous slide.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3, 0, 0, -5, 0]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223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Creating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want to create a list containing the first five perfect squares, then you can complete these steps in three lines of code: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print(squares)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1, 4, 9, 16]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25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2" y="134008"/>
            <a:ext cx="8709062" cy="719432"/>
          </a:xfrm>
        </p:spPr>
        <p:txBody>
          <a:bodyPr/>
          <a:lstStyle/>
          <a:p>
            <a:r>
              <a:rPr lang="en-US" dirty="0"/>
              <a:t>Creating a list with list comprehensions(</a:t>
            </a:r>
            <a:r>
              <a:rPr lang="en-US" dirty="0">
                <a:solidFill>
                  <a:srgbClr val="FF0000"/>
                </a:solidFill>
              </a:rPr>
              <a:t>optional</a:t>
            </a:r>
            <a:r>
              <a:rPr lang="en-US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 comprehensions is a way to create a list in Python that is concise and elegant.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Instead of: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Do this: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one line!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List comprehensions allow you to use a conditional.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 if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% 2 == 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latin typeface="INCONSOLATA" panose="020B0609030003000000" pitchFamily="49" charset="77"/>
              </a:rPr>
              <a:t>)   # [0, 4, 16]</a:t>
            </a:r>
          </a:p>
          <a:p>
            <a:pPr marL="0" indent="0">
              <a:buNone/>
            </a:pPr>
            <a:endParaRPr lang="en-US" b="1" dirty="0">
              <a:solidFill>
                <a:schemeClr val="accent5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9365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Algorithms to know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algorithms are useful. Know how to implement these algorithms!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sum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average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maximum/minimum of a list of numbers.</a:t>
            </a:r>
          </a:p>
        </p:txBody>
      </p:sp>
    </p:spTree>
    <p:extLst>
      <p:ext uri="{BB962C8B-B14F-4D97-AF65-F5344CB8AC3E}">
        <p14:creationId xmlns:p14="http://schemas.microsoft.com/office/powerpoint/2010/main" val="79146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of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Given a list, find the sum of its elements. We can do this by traversing through the list using a for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s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s += x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Whenever we have a piece of code that accomplish a useful task, we should put it in a function. </a:t>
            </a:r>
          </a:p>
        </p:txBody>
      </p:sp>
    </p:spTree>
    <p:extLst>
      <p:ext uri="{BB962C8B-B14F-4D97-AF65-F5344CB8AC3E}">
        <p14:creationId xmlns:p14="http://schemas.microsoft.com/office/powerpoint/2010/main" val="39769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sum.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lst2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sum(lst2)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927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Average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average.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average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s/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average(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3.5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01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the sum of all even numbers in the list.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x % 2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193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nonempty list of numbers as a parameter and returns its maximum value. Does the code below work?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-5, -12, 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 INCORRECT!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B6FA-682D-9E41-9C1C-7C6215883E2A}"/>
              </a:ext>
            </a:extLst>
          </p:cNvPr>
          <p:cNvSpPr txBox="1"/>
          <p:nvPr/>
        </p:nvSpPr>
        <p:spPr>
          <a:xfrm>
            <a:off x="4744720" y="4209117"/>
            <a:ext cx="4137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No! What if the list contains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only negative </a:t>
            </a:r>
            <a:r>
              <a:rPr lang="en-US" sz="2000" dirty="0" err="1">
                <a:solidFill>
                  <a:srgbClr val="FF0000"/>
                </a:solidFill>
              </a:rPr>
              <a:t>numbers?This</a:t>
            </a:r>
            <a:r>
              <a:rPr lang="en-US" sz="2000" dirty="0">
                <a:solidFill>
                  <a:srgbClr val="FF0000"/>
                </a:solidFill>
              </a:rPr>
              <a:t> function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returns 0 which is not even in the list?</a:t>
            </a:r>
          </a:p>
        </p:txBody>
      </p:sp>
    </p:spTree>
    <p:extLst>
      <p:ext uri="{BB962C8B-B14F-4D97-AF65-F5344CB8AC3E}">
        <p14:creationId xmlns:p14="http://schemas.microsoft.com/office/powerpoint/2010/main" val="40173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List indexing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Traversing and modifying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Summing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Maximum/Minimum of a list</a:t>
            </a:r>
          </a:p>
          <a:p>
            <a:pPr marL="457200" indent="-457200">
              <a:buAutoNum type="arabicParenR"/>
            </a:pPr>
            <a:r>
              <a:rPr lang="en-US" sz="2000">
                <a:latin typeface="Gill Sans MT" panose="020B0502020104020203" pitchFamily="34" charset="77"/>
              </a:rPr>
              <a:t>List Methods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implementation of maximum. </a:t>
            </a:r>
            <a:r>
              <a:rPr lang="en-US" dirty="0"/>
              <a:t>The minimum function is similar.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[0]	# the first value is maximum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		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until a bigger value shows up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5, 12, 3, 4, 11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818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7" y="81732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6" y="721339"/>
            <a:ext cx="8950897" cy="49936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is a short list of useful list methods.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525486"/>
              </p:ext>
            </p:extLst>
          </p:nvPr>
        </p:nvGraphicFramePr>
        <p:xfrm>
          <a:off x="564883" y="2033726"/>
          <a:ext cx="8293100" cy="307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pop(index)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The index parameter is optional(default = 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splits a string into a list.  A separator can be specified. The default separator is any whitespace. 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3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4" y="151688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4" y="835574"/>
            <a:ext cx="8651442" cy="4727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-4, 6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(2)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(1, "hello")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latin typeface="Inconsolata" panose="020B0609030003000000" pitchFamily="49" charset="77"/>
              </a:rPr>
              <a:t>(3)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-4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ok to not store popped value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print(L)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2" y="13421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7749"/>
            <a:ext cx="9144000" cy="4873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split() method splits a string into a list.  A separator can be specified. The default separator is any whitespace.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list_fruits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greeting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“hi, I am Mike, I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greeting.split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(", 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greet_lst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timer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“4:24:12”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timer_lst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timer.split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(":")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timer_lst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[‘4’, ‘24’, ‘12’], these are still strings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" y="84791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9" y="829637"/>
            <a:ext cx="8360645" cy="488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Create this list and assign it to a variable [3,41,62,87,101, 88]. Use a for loop to compute the sum. Print out the sum.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odd numbers from the list above. 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values located at even indices.(Use the 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() function).</a:t>
            </a:r>
          </a:p>
          <a:p>
            <a:pPr marL="457200" indent="-457200">
              <a:buAutoNum type="arabicParenR"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145751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0" y="926758"/>
            <a:ext cx="8226654" cy="4788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Use list comprehensions to create the following lists.</a:t>
            </a:r>
            <a:endParaRPr lang="en-US" b="1" dirty="0">
              <a:latin typeface="Inconsolata" panose="020B0609030003000000" pitchFamily="49" charset="77"/>
            </a:endParaRP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[2,4,6,8,10,…,20]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[1,8,27,64,125]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[0.5,1.0,1.5,2.0,2.5,3.0]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['1','2','3','4','5']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[1,3,5,7,9,…,99]. Must use condition in the list comprehension.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The nested 2D list: [1,2,3,4,5] repeated 10 times.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The nested 2D list: [0,0,0,0,0] repeated 20 times.</a:t>
            </a:r>
          </a:p>
        </p:txBody>
      </p:sp>
    </p:spTree>
    <p:extLst>
      <p:ext uri="{BB962C8B-B14F-4D97-AF65-F5344CB8AC3E}">
        <p14:creationId xmlns:p14="http://schemas.microsoft.com/office/powerpoint/2010/main" val="3549579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99" y="293660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9" y="977545"/>
            <a:ext cx="8720002" cy="455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 We will discuss these in the next few lectures. Here's a broad overview: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</a:t>
            </a:r>
          </a:p>
          <a:p>
            <a:pPr marL="0" indent="0">
              <a:buNone/>
            </a:pPr>
            <a:r>
              <a:rPr lang="en-US" dirty="0"/>
              <a:t>String is a flat sequence which holds item of one type(characters).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lecture.</a:t>
            </a: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58108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41993"/>
            <a:ext cx="8586011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))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4,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() also works with strings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) 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append to the end of the list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print(L) </a:t>
            </a:r>
            <a:r>
              <a:rPr lang="en-US" b="1" dirty="0"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19892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03779"/>
            <a:ext cx="8796077" cy="459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]) 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index out of bounds error.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1563313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0" y="195178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30" y="879065"/>
            <a:ext cx="8845502" cy="454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11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</a:t>
            </a: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DC7CC-417A-BA40-9869-3D5C905B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54" y="1493644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3.14</a:t>
            </a:r>
            <a:r>
              <a:rPr lang="en-US" b="1" dirty="0">
                <a:latin typeface="Inconsolata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two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[-2, 3, 5]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][0])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][1])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][2])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348287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Indexing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5, 7, 11]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-4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-4, 7, 11]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87" y="1520815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Traversing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11201"/>
            <a:ext cx="9080797" cy="50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traverse through a list using a for loop. There are two options: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for each loop: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print(x,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loop using indices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A5CB3-B148-5340-A0A6-33CA45A5ECF0}"/>
              </a:ext>
            </a:extLst>
          </p:cNvPr>
          <p:cNvSpPr txBox="1"/>
          <p:nvPr/>
        </p:nvSpPr>
        <p:spPr>
          <a:xfrm>
            <a:off x="3671254" y="1911902"/>
            <a:ext cx="304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F9120-5C92-854C-9256-BD21C8AA9871}"/>
              </a:ext>
            </a:extLst>
          </p:cNvPr>
          <p:cNvSpPr txBox="1"/>
          <p:nvPr/>
        </p:nvSpPr>
        <p:spPr>
          <a:xfrm>
            <a:off x="4062230" y="4206240"/>
            <a:ext cx="313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index</a:t>
            </a:r>
          </a:p>
        </p:txBody>
      </p:sp>
    </p:spTree>
    <p:extLst>
      <p:ext uri="{BB962C8B-B14F-4D97-AF65-F5344CB8AC3E}">
        <p14:creationId xmlns:p14="http://schemas.microsoft.com/office/powerpoint/2010/main" val="37295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4892</TotalTime>
  <Words>2137</Words>
  <Application>Microsoft Macintosh PowerPoint</Application>
  <PresentationFormat>On-screen Show (16:10)</PresentationFormat>
  <Paragraphs>297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Gill Sans MT</vt:lpstr>
      <vt:lpstr>Inconsolata</vt:lpstr>
      <vt:lpstr>Inconsolata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Modifying a List</vt:lpstr>
      <vt:lpstr>Traversing a list</vt:lpstr>
      <vt:lpstr>Modifying a list</vt:lpstr>
      <vt:lpstr>Modifying a list</vt:lpstr>
      <vt:lpstr>Creating a list</vt:lpstr>
      <vt:lpstr>Creating a list with list comprehensions(optional)</vt:lpstr>
      <vt:lpstr>Algorithms to know</vt:lpstr>
      <vt:lpstr>Sum of a list</vt:lpstr>
      <vt:lpstr>Sum Function</vt:lpstr>
      <vt:lpstr>Average Function</vt:lpstr>
      <vt:lpstr>Conditional Summing</vt:lpstr>
      <vt:lpstr>Find Maximum Function</vt:lpstr>
      <vt:lpstr>Find Maximum Function</vt:lpstr>
      <vt:lpstr>List Methods</vt:lpstr>
      <vt:lpstr>List Methods</vt:lpstr>
      <vt:lpstr>split()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2019-10-10T17:14:34Z</cp:lastPrinted>
  <dcterms:created xsi:type="dcterms:W3CDTF">2019-05-29T16:38:51Z</dcterms:created>
  <dcterms:modified xsi:type="dcterms:W3CDTF">2021-10-22T13:27:27Z</dcterms:modified>
</cp:coreProperties>
</file>