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7"/>
  </p:notesMasterIdLst>
  <p:sldIdLst>
    <p:sldId id="256" r:id="rId2"/>
    <p:sldId id="321" r:id="rId3"/>
    <p:sldId id="320" r:id="rId4"/>
    <p:sldId id="323" r:id="rId5"/>
    <p:sldId id="322" r:id="rId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68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You Should Take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APCS Principles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4A6C2B-B4F4-A846-8107-8D9C91E1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APCS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Why you should take APCSP:</a:t>
            </a:r>
          </a:p>
          <a:p>
            <a:pPr marL="457200" indent="-457200">
              <a:buAutoNum type="arabicParenR"/>
            </a:pPr>
            <a:r>
              <a:rPr lang="en-US" sz="2200" dirty="0"/>
              <a:t>Easy A</a:t>
            </a:r>
          </a:p>
          <a:p>
            <a:pPr marL="457200" indent="-457200">
              <a:buAutoNum type="arabicParenR"/>
            </a:pPr>
            <a:r>
              <a:rPr lang="en-US" sz="2200" dirty="0"/>
              <a:t>Easy AP (average last year was 4.2)</a:t>
            </a:r>
          </a:p>
          <a:p>
            <a:pPr marL="457200" indent="-457200">
              <a:buAutoNum type="arabicParenR"/>
            </a:pPr>
            <a:r>
              <a:rPr lang="en-US" dirty="0"/>
              <a:t>In October, a breakdown by IEEE Spectrum named </a:t>
            </a:r>
            <a:r>
              <a:rPr lang="en-US" b="1" dirty="0"/>
              <a:t>Python</a:t>
            </a:r>
            <a:r>
              <a:rPr lang="en-US" dirty="0"/>
              <a:t> as the top </a:t>
            </a:r>
            <a:r>
              <a:rPr lang="en-US" b="1" dirty="0"/>
              <a:t>language</a:t>
            </a:r>
            <a:r>
              <a:rPr lang="en-US" dirty="0"/>
              <a:t> that employers wanted their employees to master, followed by Java, C, and C++. Plus, a 2019 JetBrains survey found that </a:t>
            </a:r>
            <a:r>
              <a:rPr lang="en-US" b="1" dirty="0"/>
              <a:t>Python</a:t>
            </a:r>
            <a:r>
              <a:rPr lang="en-US" dirty="0"/>
              <a:t> was </a:t>
            </a:r>
            <a:r>
              <a:rPr lang="en-US" b="1" dirty="0"/>
              <a:t>most</a:t>
            </a:r>
            <a:r>
              <a:rPr lang="en-US" dirty="0"/>
              <a:t>-studied among developers.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/>
              <a:t>The PYPL </a:t>
            </a:r>
            <a:r>
              <a:rPr lang="en-US" dirty="0" err="1"/>
              <a:t>PopularitY</a:t>
            </a:r>
            <a:r>
              <a:rPr lang="en-US" dirty="0"/>
              <a:t> of Programming Language Index is created by analyzing how often language tutorials are searched on Google. Python is first 30%, Java 19%, </a:t>
            </a:r>
            <a:r>
              <a:rPr lang="en-US" dirty="0" err="1"/>
              <a:t>Javascript</a:t>
            </a:r>
            <a:r>
              <a:rPr lang="en-US" dirty="0"/>
              <a:t> 8%...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16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curriculum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Since using Python for the first time this year,  APCSA and APCSP have very little overlap.</a:t>
            </a:r>
          </a:p>
          <a:p>
            <a:pPr marL="457200" indent="-457200">
              <a:buAutoNum type="arabicParenR"/>
            </a:pPr>
            <a:r>
              <a:rPr lang="en-US" sz="2000" dirty="0"/>
              <a:t>Some Python topics/projects from APCSP:</a:t>
            </a:r>
          </a:p>
          <a:p>
            <a:pPr lvl="1"/>
            <a:r>
              <a:rPr lang="en-US" sz="2000" dirty="0"/>
              <a:t>Text processing: Word count analysis of the Entire works of Shakespeare. </a:t>
            </a:r>
          </a:p>
          <a:p>
            <a:pPr lvl="1"/>
            <a:r>
              <a:rPr lang="en-US" sz="2000" dirty="0"/>
              <a:t>Image Processing: </a:t>
            </a:r>
          </a:p>
          <a:p>
            <a:pPr lvl="2"/>
            <a:r>
              <a:rPr lang="en-US" sz="1800" dirty="0"/>
              <a:t>programmatically extract red, green components out of JPEG and PNG images</a:t>
            </a:r>
          </a:p>
          <a:p>
            <a:pPr lvl="2"/>
            <a:r>
              <a:rPr lang="en-US" sz="1800" dirty="0"/>
              <a:t>apply basic filters: tint, shade and RGB to black/white.</a:t>
            </a:r>
          </a:p>
          <a:p>
            <a:pPr lvl="1"/>
            <a:r>
              <a:rPr lang="en-US" sz="2000" dirty="0"/>
              <a:t>Digital Audio Processing:</a:t>
            </a:r>
          </a:p>
          <a:p>
            <a:pPr lvl="2"/>
            <a:r>
              <a:rPr lang="en-US" sz="1800" dirty="0"/>
              <a:t> Analyze frequency content of audio, e.g., given a piano audio file, programmatically and mathematically determine the chord. </a:t>
            </a:r>
          </a:p>
          <a:p>
            <a:pPr lvl="2"/>
            <a:r>
              <a:rPr lang="en-US" sz="1800" dirty="0"/>
              <a:t>Filter out background noise from an audio.</a:t>
            </a:r>
          </a:p>
          <a:p>
            <a:pPr lvl="1"/>
            <a:r>
              <a:rPr lang="en-US" sz="2000" dirty="0"/>
              <a:t>Advanced Image Processing: Use Singular Value Decomposition to compress images. </a:t>
            </a:r>
          </a:p>
          <a:p>
            <a:pPr marL="800100" lvl="1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curriculum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Image Recognition: Image recognition has revolutionized the field of artificial intelligence and machine learning.</a:t>
            </a:r>
          </a:p>
          <a:p>
            <a:pPr lvl="1"/>
            <a:r>
              <a:rPr lang="en-US" sz="2000" dirty="0"/>
              <a:t>We will write a program from scratch(not using any libraries) that can recognize images!</a:t>
            </a:r>
          </a:p>
          <a:p>
            <a:pPr marL="0" indent="0">
              <a:buNone/>
            </a:pPr>
            <a:r>
              <a:rPr lang="en-US" sz="2200" dirty="0"/>
              <a:t>4) Cybersecurity</a:t>
            </a:r>
          </a:p>
          <a:p>
            <a:pPr marL="0" indent="0">
              <a:buNone/>
            </a:pPr>
            <a:r>
              <a:rPr lang="en-US" sz="2200" dirty="0"/>
              <a:t>5) Cryptography</a:t>
            </a:r>
          </a:p>
          <a:p>
            <a:pPr marL="0" indent="0">
              <a:buNone/>
            </a:pPr>
            <a:r>
              <a:rPr lang="en-US" sz="2200" dirty="0"/>
              <a:t>6) Networking and its devices/protocols(routers, switches, TCP/IP, HTTP)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94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curriculum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7) Multimedia</a:t>
            </a:r>
          </a:p>
          <a:p>
            <a:pPr marL="0" indent="0">
              <a:buNone/>
            </a:pPr>
            <a:r>
              <a:rPr lang="en-US" sz="2200" dirty="0"/>
              <a:t>8) Computer Hardware</a:t>
            </a:r>
          </a:p>
          <a:p>
            <a:pPr marL="0" indent="0">
              <a:buNone/>
            </a:pPr>
            <a:r>
              <a:rPr lang="en-US" sz="2200" dirty="0"/>
              <a:t>9) Write Python games with the Arcade Library. We will write Tetris from scratch in groups of two.</a:t>
            </a:r>
          </a:p>
          <a:p>
            <a:pPr marL="0" indent="0">
              <a:buNone/>
            </a:pPr>
            <a:r>
              <a:rPr lang="en-US" sz="2200" dirty="0"/>
              <a:t>10) We live in a world of big data: Internet of Things, data streams  businesses, RFID tags, sensor enabled equipment, video cameras, twitter data feeds, health records, housing data, customer feedback/reviews, data from scientific research/observations, etc... </a:t>
            </a:r>
          </a:p>
          <a:p>
            <a:pPr lvl="1"/>
            <a:r>
              <a:rPr lang="en-US" sz="1900" dirty="0"/>
              <a:t>careers such as doctors, nurses, economists, STEM researchers, financial/business analytics will require skills in processing and analyzing large amount of data </a:t>
            </a:r>
          </a:p>
          <a:p>
            <a:pPr lvl="1"/>
            <a:r>
              <a:rPr lang="en-US" sz="1900" dirty="0"/>
              <a:t>Python is by the far the most popular language in data processing and analysis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578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486</Words>
  <Application>Microsoft Macintosh PowerPoint</Application>
  <PresentationFormat>On-screen Show (16:10)</PresentationFormat>
  <Paragraphs>53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Office Theme</vt:lpstr>
      <vt:lpstr>Why You Should Take  APCS Principles</vt:lpstr>
      <vt:lpstr>APCS Principles</vt:lpstr>
      <vt:lpstr>The curriculum</vt:lpstr>
      <vt:lpstr>The curriculum</vt:lpstr>
      <vt:lpstr>The curriculum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72</cp:revision>
  <dcterms:created xsi:type="dcterms:W3CDTF">2020-01-25T14:46:43Z</dcterms:created>
  <dcterms:modified xsi:type="dcterms:W3CDTF">2020-02-10T16:17:58Z</dcterms:modified>
</cp:coreProperties>
</file>